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70" r:id="rId7"/>
    <p:sldId id="272" r:id="rId8"/>
    <p:sldId id="268" r:id="rId9"/>
    <p:sldId id="271" r:id="rId10"/>
    <p:sldId id="269" r:id="rId11"/>
    <p:sldId id="273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85DE1-B407-4A3B-BD1C-3958EF119C0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C972DBC-1C7D-43B7-9DD1-888CF5F91A7C}">
      <dgm:prSet/>
      <dgm:spPr/>
      <dgm:t>
        <a:bodyPr/>
        <a:lstStyle/>
        <a:p>
          <a:pPr>
            <a:defRPr cap="all"/>
          </a:pPr>
          <a:r>
            <a:rPr lang="es-ES"/>
            <a:t>Perros</a:t>
          </a:r>
          <a:endParaRPr lang="en-US"/>
        </a:p>
      </dgm:t>
    </dgm:pt>
    <dgm:pt modelId="{976B71C0-49A4-4558-8DC1-C8C2A5793245}" type="parTrans" cxnId="{1E69A2E2-B415-4150-B72D-D923FA3621AC}">
      <dgm:prSet/>
      <dgm:spPr/>
      <dgm:t>
        <a:bodyPr/>
        <a:lstStyle/>
        <a:p>
          <a:endParaRPr lang="en-US"/>
        </a:p>
      </dgm:t>
    </dgm:pt>
    <dgm:pt modelId="{A389DE44-BECB-4644-97EC-84F2FBB98106}" type="sibTrans" cxnId="{1E69A2E2-B415-4150-B72D-D923FA3621AC}">
      <dgm:prSet/>
      <dgm:spPr/>
      <dgm:t>
        <a:bodyPr/>
        <a:lstStyle/>
        <a:p>
          <a:endParaRPr lang="en-US"/>
        </a:p>
      </dgm:t>
    </dgm:pt>
    <dgm:pt modelId="{DFCF48FA-1D75-41D6-A584-43D672EA6D7B}">
      <dgm:prSet/>
      <dgm:spPr/>
      <dgm:t>
        <a:bodyPr/>
        <a:lstStyle/>
        <a:p>
          <a:pPr>
            <a:defRPr cap="all"/>
          </a:pPr>
          <a:r>
            <a:rPr lang="es-ES"/>
            <a:t>gatos</a:t>
          </a:r>
          <a:endParaRPr lang="en-US"/>
        </a:p>
      </dgm:t>
    </dgm:pt>
    <dgm:pt modelId="{FC541C15-039A-42C5-B5CA-332ED8FFF035}" type="parTrans" cxnId="{CE6E52BB-93C0-45E9-A324-9A8EAE68673B}">
      <dgm:prSet/>
      <dgm:spPr/>
      <dgm:t>
        <a:bodyPr/>
        <a:lstStyle/>
        <a:p>
          <a:endParaRPr lang="en-US"/>
        </a:p>
      </dgm:t>
    </dgm:pt>
    <dgm:pt modelId="{0DAF62AA-AB22-4E5A-A1C5-ECB4E362BE0A}" type="sibTrans" cxnId="{CE6E52BB-93C0-45E9-A324-9A8EAE68673B}">
      <dgm:prSet/>
      <dgm:spPr/>
      <dgm:t>
        <a:bodyPr/>
        <a:lstStyle/>
        <a:p>
          <a:endParaRPr lang="en-US"/>
        </a:p>
      </dgm:t>
    </dgm:pt>
    <dgm:pt modelId="{05139BE1-D0F4-47B9-9AA0-1D681EA0AA80}">
      <dgm:prSet/>
      <dgm:spPr/>
      <dgm:t>
        <a:bodyPr/>
        <a:lstStyle/>
        <a:p>
          <a:pPr>
            <a:defRPr cap="all"/>
          </a:pPr>
          <a:r>
            <a:rPr lang="es-ES"/>
            <a:t>Loros</a:t>
          </a:r>
          <a:endParaRPr lang="en-US"/>
        </a:p>
      </dgm:t>
    </dgm:pt>
    <dgm:pt modelId="{6CF73752-EE5D-4F82-9B44-FB50BECC1DCF}" type="parTrans" cxnId="{C299C923-CB2B-4ACC-B6C8-C1F50AEFF6BC}">
      <dgm:prSet/>
      <dgm:spPr/>
      <dgm:t>
        <a:bodyPr/>
        <a:lstStyle/>
        <a:p>
          <a:endParaRPr lang="en-US"/>
        </a:p>
      </dgm:t>
    </dgm:pt>
    <dgm:pt modelId="{8327905B-1904-4A88-9B96-EE742D8443FC}" type="sibTrans" cxnId="{C299C923-CB2B-4ACC-B6C8-C1F50AEFF6BC}">
      <dgm:prSet/>
      <dgm:spPr/>
      <dgm:t>
        <a:bodyPr/>
        <a:lstStyle/>
        <a:p>
          <a:endParaRPr lang="en-US"/>
        </a:p>
      </dgm:t>
    </dgm:pt>
    <dgm:pt modelId="{0A92F144-5E2F-45AA-81AE-835B2C3B0E8E}">
      <dgm:prSet/>
      <dgm:spPr/>
      <dgm:t>
        <a:bodyPr/>
        <a:lstStyle/>
        <a:p>
          <a:pPr>
            <a:defRPr cap="all"/>
          </a:pPr>
          <a:r>
            <a:rPr lang="es-ES"/>
            <a:t>Hámster</a:t>
          </a:r>
          <a:endParaRPr lang="en-US"/>
        </a:p>
      </dgm:t>
    </dgm:pt>
    <dgm:pt modelId="{4A399D37-7F85-487C-B711-B49D84D40FD9}" type="parTrans" cxnId="{4A82673D-833C-4B68-8FC3-AD7EDFC8E45E}">
      <dgm:prSet/>
      <dgm:spPr/>
      <dgm:t>
        <a:bodyPr/>
        <a:lstStyle/>
        <a:p>
          <a:endParaRPr lang="en-US"/>
        </a:p>
      </dgm:t>
    </dgm:pt>
    <dgm:pt modelId="{6EE3DFDD-1539-4A7D-9F02-E365F9691E2B}" type="sibTrans" cxnId="{4A82673D-833C-4B68-8FC3-AD7EDFC8E45E}">
      <dgm:prSet/>
      <dgm:spPr/>
      <dgm:t>
        <a:bodyPr/>
        <a:lstStyle/>
        <a:p>
          <a:endParaRPr lang="en-US"/>
        </a:p>
      </dgm:t>
    </dgm:pt>
    <dgm:pt modelId="{3A3C20BF-0D7E-4C5A-9C7C-16A8BCF9EE60}">
      <dgm:prSet/>
      <dgm:spPr/>
      <dgm:t>
        <a:bodyPr/>
        <a:lstStyle/>
        <a:p>
          <a:pPr>
            <a:defRPr cap="all"/>
          </a:pPr>
          <a:r>
            <a:rPr lang="es-ES"/>
            <a:t>Pato </a:t>
          </a:r>
          <a:endParaRPr lang="en-US"/>
        </a:p>
      </dgm:t>
    </dgm:pt>
    <dgm:pt modelId="{523E72B6-48FC-491B-8724-BBDE635370B9}" type="parTrans" cxnId="{BA8BD11C-F36C-48BF-8C8E-AF0CAB769FC1}">
      <dgm:prSet/>
      <dgm:spPr/>
      <dgm:t>
        <a:bodyPr/>
        <a:lstStyle/>
        <a:p>
          <a:endParaRPr lang="en-US"/>
        </a:p>
      </dgm:t>
    </dgm:pt>
    <dgm:pt modelId="{DF882B59-5F10-462B-87A4-EB149DC2A77F}" type="sibTrans" cxnId="{BA8BD11C-F36C-48BF-8C8E-AF0CAB769FC1}">
      <dgm:prSet/>
      <dgm:spPr/>
      <dgm:t>
        <a:bodyPr/>
        <a:lstStyle/>
        <a:p>
          <a:endParaRPr lang="en-US"/>
        </a:p>
      </dgm:t>
    </dgm:pt>
    <dgm:pt modelId="{4FF4B881-C938-4F58-AF13-76C54CDD9060}">
      <dgm:prSet/>
      <dgm:spPr/>
      <dgm:t>
        <a:bodyPr/>
        <a:lstStyle/>
        <a:p>
          <a:pPr>
            <a:defRPr cap="all"/>
          </a:pPr>
          <a:r>
            <a:rPr lang="es-ES" dirty="0"/>
            <a:t>Oveja                           </a:t>
          </a:r>
          <a:endParaRPr lang="en-US" dirty="0"/>
        </a:p>
      </dgm:t>
    </dgm:pt>
    <dgm:pt modelId="{751C9FFD-EE4C-47B6-A615-5514AB3EF8AF}" type="parTrans" cxnId="{68BF2CC7-CCE2-4BEF-9925-B56C9DC3C15D}">
      <dgm:prSet/>
      <dgm:spPr/>
      <dgm:t>
        <a:bodyPr/>
        <a:lstStyle/>
        <a:p>
          <a:endParaRPr lang="en-US"/>
        </a:p>
      </dgm:t>
    </dgm:pt>
    <dgm:pt modelId="{440569B6-DB24-44FC-8FC9-1818C31C9898}" type="sibTrans" cxnId="{68BF2CC7-CCE2-4BEF-9925-B56C9DC3C15D}">
      <dgm:prSet/>
      <dgm:spPr/>
      <dgm:t>
        <a:bodyPr/>
        <a:lstStyle/>
        <a:p>
          <a:endParaRPr lang="en-US"/>
        </a:p>
      </dgm:t>
    </dgm:pt>
    <dgm:pt modelId="{C0D0D39F-8942-461E-BBFA-5A699F6EA53C}" type="pres">
      <dgm:prSet presAssocID="{3F685DE1-B407-4A3B-BD1C-3958EF119C04}" presName="root" presStyleCnt="0">
        <dgm:presLayoutVars>
          <dgm:dir/>
          <dgm:resizeHandles val="exact"/>
        </dgm:presLayoutVars>
      </dgm:prSet>
      <dgm:spPr/>
    </dgm:pt>
    <dgm:pt modelId="{AFE3EDBA-4242-4580-A0A8-88853C5754F3}" type="pres">
      <dgm:prSet presAssocID="{CC972DBC-1C7D-43B7-9DD1-888CF5F91A7C}" presName="compNode" presStyleCnt="0"/>
      <dgm:spPr/>
    </dgm:pt>
    <dgm:pt modelId="{A560CB79-7DB3-46B8-9651-0732F804C3D8}" type="pres">
      <dgm:prSet presAssocID="{CC972DBC-1C7D-43B7-9DD1-888CF5F91A7C}" presName="iconBgRect" presStyleLbl="bgShp" presStyleIdx="0" presStyleCnt="6"/>
      <dgm:spPr/>
    </dgm:pt>
    <dgm:pt modelId="{9A8E08B7-7337-4A17-A1A7-285F238473E4}" type="pres">
      <dgm:prSet presAssocID="{CC972DBC-1C7D-43B7-9DD1-888CF5F91A7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BDFE05D3-E6C1-47A1-B915-CE1D34B5E5E8}" type="pres">
      <dgm:prSet presAssocID="{CC972DBC-1C7D-43B7-9DD1-888CF5F91A7C}" presName="spaceRect" presStyleCnt="0"/>
      <dgm:spPr/>
    </dgm:pt>
    <dgm:pt modelId="{390DE711-D091-4255-B087-37D6AE54401D}" type="pres">
      <dgm:prSet presAssocID="{CC972DBC-1C7D-43B7-9DD1-888CF5F91A7C}" presName="textRect" presStyleLbl="revTx" presStyleIdx="0" presStyleCnt="6">
        <dgm:presLayoutVars>
          <dgm:chMax val="1"/>
          <dgm:chPref val="1"/>
        </dgm:presLayoutVars>
      </dgm:prSet>
      <dgm:spPr/>
    </dgm:pt>
    <dgm:pt modelId="{E2D31E30-4AE9-4648-B9F2-FFB1CCA39062}" type="pres">
      <dgm:prSet presAssocID="{A389DE44-BECB-4644-97EC-84F2FBB98106}" presName="sibTrans" presStyleCnt="0"/>
      <dgm:spPr/>
    </dgm:pt>
    <dgm:pt modelId="{4E9A33EF-CD62-4F5C-B1D5-B46C80B59FD5}" type="pres">
      <dgm:prSet presAssocID="{DFCF48FA-1D75-41D6-A584-43D672EA6D7B}" presName="compNode" presStyleCnt="0"/>
      <dgm:spPr/>
    </dgm:pt>
    <dgm:pt modelId="{732464AE-1580-4E6F-98FF-77333EA4F06B}" type="pres">
      <dgm:prSet presAssocID="{DFCF48FA-1D75-41D6-A584-43D672EA6D7B}" presName="iconBgRect" presStyleLbl="bgShp" presStyleIdx="1" presStyleCnt="6"/>
      <dgm:spPr/>
    </dgm:pt>
    <dgm:pt modelId="{2E491D32-4ADC-4878-8574-8F404418598B}" type="pres">
      <dgm:prSet presAssocID="{DFCF48FA-1D75-41D6-A584-43D672EA6D7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"/>
        </a:ext>
      </dgm:extLst>
    </dgm:pt>
    <dgm:pt modelId="{956F0888-FFA0-4A2D-9AF0-3F7D83EA10DB}" type="pres">
      <dgm:prSet presAssocID="{DFCF48FA-1D75-41D6-A584-43D672EA6D7B}" presName="spaceRect" presStyleCnt="0"/>
      <dgm:spPr/>
    </dgm:pt>
    <dgm:pt modelId="{132CF936-7C1A-4F27-A680-9D1660915C23}" type="pres">
      <dgm:prSet presAssocID="{DFCF48FA-1D75-41D6-A584-43D672EA6D7B}" presName="textRect" presStyleLbl="revTx" presStyleIdx="1" presStyleCnt="6">
        <dgm:presLayoutVars>
          <dgm:chMax val="1"/>
          <dgm:chPref val="1"/>
        </dgm:presLayoutVars>
      </dgm:prSet>
      <dgm:spPr/>
    </dgm:pt>
    <dgm:pt modelId="{B3116025-5AF0-40D9-860E-3CF21483EC40}" type="pres">
      <dgm:prSet presAssocID="{0DAF62AA-AB22-4E5A-A1C5-ECB4E362BE0A}" presName="sibTrans" presStyleCnt="0"/>
      <dgm:spPr/>
    </dgm:pt>
    <dgm:pt modelId="{B69EDF3A-6AF6-4718-81AD-22F1D9427FBE}" type="pres">
      <dgm:prSet presAssocID="{05139BE1-D0F4-47B9-9AA0-1D681EA0AA80}" presName="compNode" presStyleCnt="0"/>
      <dgm:spPr/>
    </dgm:pt>
    <dgm:pt modelId="{54CB7389-2E3B-4BF1-8C97-0C15BD72B694}" type="pres">
      <dgm:prSet presAssocID="{05139BE1-D0F4-47B9-9AA0-1D681EA0AA80}" presName="iconBgRect" presStyleLbl="bgShp" presStyleIdx="2" presStyleCnt="6"/>
      <dgm:spPr/>
    </dgm:pt>
    <dgm:pt modelId="{C98D9477-4535-474E-8363-C253F7EB8FE6}" type="pres">
      <dgm:prSet presAssocID="{05139BE1-D0F4-47B9-9AA0-1D681EA0AA8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ger"/>
        </a:ext>
      </dgm:extLst>
    </dgm:pt>
    <dgm:pt modelId="{B2EE89B8-1569-4713-8E05-1A6BCA38A336}" type="pres">
      <dgm:prSet presAssocID="{05139BE1-D0F4-47B9-9AA0-1D681EA0AA80}" presName="spaceRect" presStyleCnt="0"/>
      <dgm:spPr/>
    </dgm:pt>
    <dgm:pt modelId="{2101B766-D927-498A-8757-16EA10F6248D}" type="pres">
      <dgm:prSet presAssocID="{05139BE1-D0F4-47B9-9AA0-1D681EA0AA80}" presName="textRect" presStyleLbl="revTx" presStyleIdx="2" presStyleCnt="6">
        <dgm:presLayoutVars>
          <dgm:chMax val="1"/>
          <dgm:chPref val="1"/>
        </dgm:presLayoutVars>
      </dgm:prSet>
      <dgm:spPr/>
    </dgm:pt>
    <dgm:pt modelId="{8F3EB33D-205F-424A-AE54-514F742212AC}" type="pres">
      <dgm:prSet presAssocID="{8327905B-1904-4A88-9B96-EE742D8443FC}" presName="sibTrans" presStyleCnt="0"/>
      <dgm:spPr/>
    </dgm:pt>
    <dgm:pt modelId="{1EDE2196-BEF0-444F-B38C-6128A93754AD}" type="pres">
      <dgm:prSet presAssocID="{0A92F144-5E2F-45AA-81AE-835B2C3B0E8E}" presName="compNode" presStyleCnt="0"/>
      <dgm:spPr/>
    </dgm:pt>
    <dgm:pt modelId="{5463C311-56DA-40E6-BE55-AFA437BC7E7E}" type="pres">
      <dgm:prSet presAssocID="{0A92F144-5E2F-45AA-81AE-835B2C3B0E8E}" presName="iconBgRect" presStyleLbl="bgShp" presStyleIdx="3" presStyleCnt="6"/>
      <dgm:spPr/>
    </dgm:pt>
    <dgm:pt modelId="{E77A13C8-AF94-4FF2-B327-08987F3223C8}" type="pres">
      <dgm:prSet presAssocID="{0A92F144-5E2F-45AA-81AE-835B2C3B0E8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mster"/>
        </a:ext>
      </dgm:extLst>
    </dgm:pt>
    <dgm:pt modelId="{352FA144-CA0C-49CC-A012-07E12714B176}" type="pres">
      <dgm:prSet presAssocID="{0A92F144-5E2F-45AA-81AE-835B2C3B0E8E}" presName="spaceRect" presStyleCnt="0"/>
      <dgm:spPr/>
    </dgm:pt>
    <dgm:pt modelId="{0069581B-02D1-4F59-B5AE-04C15866D5F4}" type="pres">
      <dgm:prSet presAssocID="{0A92F144-5E2F-45AA-81AE-835B2C3B0E8E}" presName="textRect" presStyleLbl="revTx" presStyleIdx="3" presStyleCnt="6">
        <dgm:presLayoutVars>
          <dgm:chMax val="1"/>
          <dgm:chPref val="1"/>
        </dgm:presLayoutVars>
      </dgm:prSet>
      <dgm:spPr/>
    </dgm:pt>
    <dgm:pt modelId="{F347F077-2A91-4C3F-A3B1-0FAADF12E9E8}" type="pres">
      <dgm:prSet presAssocID="{6EE3DFDD-1539-4A7D-9F02-E365F9691E2B}" presName="sibTrans" presStyleCnt="0"/>
      <dgm:spPr/>
    </dgm:pt>
    <dgm:pt modelId="{B7D23E5F-8197-4407-ADA3-D7CCB6F3D870}" type="pres">
      <dgm:prSet presAssocID="{3A3C20BF-0D7E-4C5A-9C7C-16A8BCF9EE60}" presName="compNode" presStyleCnt="0"/>
      <dgm:spPr/>
    </dgm:pt>
    <dgm:pt modelId="{AF3AEC71-48A0-42E0-B8F6-D8E81BF2871E}" type="pres">
      <dgm:prSet presAssocID="{3A3C20BF-0D7E-4C5A-9C7C-16A8BCF9EE60}" presName="iconBgRect" presStyleLbl="bgShp" presStyleIdx="4" presStyleCnt="6"/>
      <dgm:spPr/>
    </dgm:pt>
    <dgm:pt modelId="{AFF17E0A-69A6-4428-B185-DF9817F225C5}" type="pres">
      <dgm:prSet presAssocID="{3A3C20BF-0D7E-4C5A-9C7C-16A8BCF9EE6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ck"/>
        </a:ext>
      </dgm:extLst>
    </dgm:pt>
    <dgm:pt modelId="{479BB1B9-8F76-43BC-BB0F-ECA6E7C9BA19}" type="pres">
      <dgm:prSet presAssocID="{3A3C20BF-0D7E-4C5A-9C7C-16A8BCF9EE60}" presName="spaceRect" presStyleCnt="0"/>
      <dgm:spPr/>
    </dgm:pt>
    <dgm:pt modelId="{2E3B8DD4-D706-4E99-A17C-932B5F5D4FC0}" type="pres">
      <dgm:prSet presAssocID="{3A3C20BF-0D7E-4C5A-9C7C-16A8BCF9EE60}" presName="textRect" presStyleLbl="revTx" presStyleIdx="4" presStyleCnt="6">
        <dgm:presLayoutVars>
          <dgm:chMax val="1"/>
          <dgm:chPref val="1"/>
        </dgm:presLayoutVars>
      </dgm:prSet>
      <dgm:spPr/>
    </dgm:pt>
    <dgm:pt modelId="{F5FE4D13-702B-4D04-94AF-53B0E1F0C201}" type="pres">
      <dgm:prSet presAssocID="{DF882B59-5F10-462B-87A4-EB149DC2A77F}" presName="sibTrans" presStyleCnt="0"/>
      <dgm:spPr/>
    </dgm:pt>
    <dgm:pt modelId="{154559E8-5929-4DF3-BF44-73CDE4F914DF}" type="pres">
      <dgm:prSet presAssocID="{4FF4B881-C938-4F58-AF13-76C54CDD9060}" presName="compNode" presStyleCnt="0"/>
      <dgm:spPr/>
    </dgm:pt>
    <dgm:pt modelId="{9E409E75-5CD4-4D10-9BAC-A723292338C1}" type="pres">
      <dgm:prSet presAssocID="{4FF4B881-C938-4F58-AF13-76C54CDD9060}" presName="iconBgRect" presStyleLbl="bgShp" presStyleIdx="5" presStyleCnt="6"/>
      <dgm:spPr/>
    </dgm:pt>
    <dgm:pt modelId="{C55E8171-6759-4514-B8C6-57532CDC40BE}" type="pres">
      <dgm:prSet presAssocID="{4FF4B881-C938-4F58-AF13-76C54CDD906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eep"/>
        </a:ext>
      </dgm:extLst>
    </dgm:pt>
    <dgm:pt modelId="{592B2BC4-A0BE-44C7-8FF2-184613D0CEB5}" type="pres">
      <dgm:prSet presAssocID="{4FF4B881-C938-4F58-AF13-76C54CDD9060}" presName="spaceRect" presStyleCnt="0"/>
      <dgm:spPr/>
    </dgm:pt>
    <dgm:pt modelId="{7682BEA9-FD95-4615-8DFD-9D664D2A382E}" type="pres">
      <dgm:prSet presAssocID="{4FF4B881-C938-4F58-AF13-76C54CDD906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75FB60B-0544-4534-AE62-13125455D3A2}" type="presOf" srcId="{05139BE1-D0F4-47B9-9AA0-1D681EA0AA80}" destId="{2101B766-D927-498A-8757-16EA10F6248D}" srcOrd="0" destOrd="0" presId="urn:microsoft.com/office/officeart/2018/5/layout/IconCircleLabelList"/>
    <dgm:cxn modelId="{A30E3A14-94D8-403E-993D-57F3F62116CE}" type="presOf" srcId="{CC972DBC-1C7D-43B7-9DD1-888CF5F91A7C}" destId="{390DE711-D091-4255-B087-37D6AE54401D}" srcOrd="0" destOrd="0" presId="urn:microsoft.com/office/officeart/2018/5/layout/IconCircleLabelList"/>
    <dgm:cxn modelId="{BA8BD11C-F36C-48BF-8C8E-AF0CAB769FC1}" srcId="{3F685DE1-B407-4A3B-BD1C-3958EF119C04}" destId="{3A3C20BF-0D7E-4C5A-9C7C-16A8BCF9EE60}" srcOrd="4" destOrd="0" parTransId="{523E72B6-48FC-491B-8724-BBDE635370B9}" sibTransId="{DF882B59-5F10-462B-87A4-EB149DC2A77F}"/>
    <dgm:cxn modelId="{C299C923-CB2B-4ACC-B6C8-C1F50AEFF6BC}" srcId="{3F685DE1-B407-4A3B-BD1C-3958EF119C04}" destId="{05139BE1-D0F4-47B9-9AA0-1D681EA0AA80}" srcOrd="2" destOrd="0" parTransId="{6CF73752-EE5D-4F82-9B44-FB50BECC1DCF}" sibTransId="{8327905B-1904-4A88-9B96-EE742D8443FC}"/>
    <dgm:cxn modelId="{4D7CD52A-7C9E-41B9-B856-EF71617FF4B3}" type="presOf" srcId="{0A92F144-5E2F-45AA-81AE-835B2C3B0E8E}" destId="{0069581B-02D1-4F59-B5AE-04C15866D5F4}" srcOrd="0" destOrd="0" presId="urn:microsoft.com/office/officeart/2018/5/layout/IconCircleLabelList"/>
    <dgm:cxn modelId="{B10D7C3C-E9AA-462C-B88A-99334BBC10B1}" type="presOf" srcId="{4FF4B881-C938-4F58-AF13-76C54CDD9060}" destId="{7682BEA9-FD95-4615-8DFD-9D664D2A382E}" srcOrd="0" destOrd="0" presId="urn:microsoft.com/office/officeart/2018/5/layout/IconCircleLabelList"/>
    <dgm:cxn modelId="{4A82673D-833C-4B68-8FC3-AD7EDFC8E45E}" srcId="{3F685DE1-B407-4A3B-BD1C-3958EF119C04}" destId="{0A92F144-5E2F-45AA-81AE-835B2C3B0E8E}" srcOrd="3" destOrd="0" parTransId="{4A399D37-7F85-487C-B711-B49D84D40FD9}" sibTransId="{6EE3DFDD-1539-4A7D-9F02-E365F9691E2B}"/>
    <dgm:cxn modelId="{CE6E52BB-93C0-45E9-A324-9A8EAE68673B}" srcId="{3F685DE1-B407-4A3B-BD1C-3958EF119C04}" destId="{DFCF48FA-1D75-41D6-A584-43D672EA6D7B}" srcOrd="1" destOrd="0" parTransId="{FC541C15-039A-42C5-B5CA-332ED8FFF035}" sibTransId="{0DAF62AA-AB22-4E5A-A1C5-ECB4E362BE0A}"/>
    <dgm:cxn modelId="{572337C0-05AF-4155-96D1-9930568D6962}" type="presOf" srcId="{DFCF48FA-1D75-41D6-A584-43D672EA6D7B}" destId="{132CF936-7C1A-4F27-A680-9D1660915C23}" srcOrd="0" destOrd="0" presId="urn:microsoft.com/office/officeart/2018/5/layout/IconCircleLabelList"/>
    <dgm:cxn modelId="{68BF2CC7-CCE2-4BEF-9925-B56C9DC3C15D}" srcId="{3F685DE1-B407-4A3B-BD1C-3958EF119C04}" destId="{4FF4B881-C938-4F58-AF13-76C54CDD9060}" srcOrd="5" destOrd="0" parTransId="{751C9FFD-EE4C-47B6-A615-5514AB3EF8AF}" sibTransId="{440569B6-DB24-44FC-8FC9-1818C31C9898}"/>
    <dgm:cxn modelId="{EEDFAAC9-09D6-46FC-BE03-558F4C62E8AE}" type="presOf" srcId="{3A3C20BF-0D7E-4C5A-9C7C-16A8BCF9EE60}" destId="{2E3B8DD4-D706-4E99-A17C-932B5F5D4FC0}" srcOrd="0" destOrd="0" presId="urn:microsoft.com/office/officeart/2018/5/layout/IconCircleLabelList"/>
    <dgm:cxn modelId="{1E69A2E2-B415-4150-B72D-D923FA3621AC}" srcId="{3F685DE1-B407-4A3B-BD1C-3958EF119C04}" destId="{CC972DBC-1C7D-43B7-9DD1-888CF5F91A7C}" srcOrd="0" destOrd="0" parTransId="{976B71C0-49A4-4558-8DC1-C8C2A5793245}" sibTransId="{A389DE44-BECB-4644-97EC-84F2FBB98106}"/>
    <dgm:cxn modelId="{6759CFE8-6005-460A-9AC6-D08885EAED72}" type="presOf" srcId="{3F685DE1-B407-4A3B-BD1C-3958EF119C04}" destId="{C0D0D39F-8942-461E-BBFA-5A699F6EA53C}" srcOrd="0" destOrd="0" presId="urn:microsoft.com/office/officeart/2018/5/layout/IconCircleLabelList"/>
    <dgm:cxn modelId="{2B4C7287-A77B-4B46-A2E6-168CBBD22BD1}" type="presParOf" srcId="{C0D0D39F-8942-461E-BBFA-5A699F6EA53C}" destId="{AFE3EDBA-4242-4580-A0A8-88853C5754F3}" srcOrd="0" destOrd="0" presId="urn:microsoft.com/office/officeart/2018/5/layout/IconCircleLabelList"/>
    <dgm:cxn modelId="{5B703FD2-9856-43F3-827A-18E3743B6F2D}" type="presParOf" srcId="{AFE3EDBA-4242-4580-A0A8-88853C5754F3}" destId="{A560CB79-7DB3-46B8-9651-0732F804C3D8}" srcOrd="0" destOrd="0" presId="urn:microsoft.com/office/officeart/2018/5/layout/IconCircleLabelList"/>
    <dgm:cxn modelId="{781C8BE7-19AE-4AA9-908E-22C6C3A9FB74}" type="presParOf" srcId="{AFE3EDBA-4242-4580-A0A8-88853C5754F3}" destId="{9A8E08B7-7337-4A17-A1A7-285F238473E4}" srcOrd="1" destOrd="0" presId="urn:microsoft.com/office/officeart/2018/5/layout/IconCircleLabelList"/>
    <dgm:cxn modelId="{A4A6AE74-0123-4C1C-AE5E-CCFD3BC6E4C2}" type="presParOf" srcId="{AFE3EDBA-4242-4580-A0A8-88853C5754F3}" destId="{BDFE05D3-E6C1-47A1-B915-CE1D34B5E5E8}" srcOrd="2" destOrd="0" presId="urn:microsoft.com/office/officeart/2018/5/layout/IconCircleLabelList"/>
    <dgm:cxn modelId="{D26E1928-8AC2-43D0-8E28-6CBA29B82B13}" type="presParOf" srcId="{AFE3EDBA-4242-4580-A0A8-88853C5754F3}" destId="{390DE711-D091-4255-B087-37D6AE54401D}" srcOrd="3" destOrd="0" presId="urn:microsoft.com/office/officeart/2018/5/layout/IconCircleLabelList"/>
    <dgm:cxn modelId="{50111862-4BC8-4798-BD53-F9BF046A1A38}" type="presParOf" srcId="{C0D0D39F-8942-461E-BBFA-5A699F6EA53C}" destId="{E2D31E30-4AE9-4648-B9F2-FFB1CCA39062}" srcOrd="1" destOrd="0" presId="urn:microsoft.com/office/officeart/2018/5/layout/IconCircleLabelList"/>
    <dgm:cxn modelId="{994CA076-854F-488E-A940-CB9B3B55231F}" type="presParOf" srcId="{C0D0D39F-8942-461E-BBFA-5A699F6EA53C}" destId="{4E9A33EF-CD62-4F5C-B1D5-B46C80B59FD5}" srcOrd="2" destOrd="0" presId="urn:microsoft.com/office/officeart/2018/5/layout/IconCircleLabelList"/>
    <dgm:cxn modelId="{67C9D0A4-C4EA-4D5F-BBF8-1D55B62AA30B}" type="presParOf" srcId="{4E9A33EF-CD62-4F5C-B1D5-B46C80B59FD5}" destId="{732464AE-1580-4E6F-98FF-77333EA4F06B}" srcOrd="0" destOrd="0" presId="urn:microsoft.com/office/officeart/2018/5/layout/IconCircleLabelList"/>
    <dgm:cxn modelId="{0F07B4DD-BE70-4765-9EDD-6FF8D2BC5D71}" type="presParOf" srcId="{4E9A33EF-CD62-4F5C-B1D5-B46C80B59FD5}" destId="{2E491D32-4ADC-4878-8574-8F404418598B}" srcOrd="1" destOrd="0" presId="urn:microsoft.com/office/officeart/2018/5/layout/IconCircleLabelList"/>
    <dgm:cxn modelId="{EB50ACE1-AA9D-4BB8-B237-5904602B9B92}" type="presParOf" srcId="{4E9A33EF-CD62-4F5C-B1D5-B46C80B59FD5}" destId="{956F0888-FFA0-4A2D-9AF0-3F7D83EA10DB}" srcOrd="2" destOrd="0" presId="urn:microsoft.com/office/officeart/2018/5/layout/IconCircleLabelList"/>
    <dgm:cxn modelId="{A0577EFF-3940-4A0B-A649-4806220EE969}" type="presParOf" srcId="{4E9A33EF-CD62-4F5C-B1D5-B46C80B59FD5}" destId="{132CF936-7C1A-4F27-A680-9D1660915C23}" srcOrd="3" destOrd="0" presId="urn:microsoft.com/office/officeart/2018/5/layout/IconCircleLabelList"/>
    <dgm:cxn modelId="{74C853A3-3ECC-4D87-8050-E5954C545B32}" type="presParOf" srcId="{C0D0D39F-8942-461E-BBFA-5A699F6EA53C}" destId="{B3116025-5AF0-40D9-860E-3CF21483EC40}" srcOrd="3" destOrd="0" presId="urn:microsoft.com/office/officeart/2018/5/layout/IconCircleLabelList"/>
    <dgm:cxn modelId="{D0DD698D-4CA2-4AE1-A0CE-E29B1398059E}" type="presParOf" srcId="{C0D0D39F-8942-461E-BBFA-5A699F6EA53C}" destId="{B69EDF3A-6AF6-4718-81AD-22F1D9427FBE}" srcOrd="4" destOrd="0" presId="urn:microsoft.com/office/officeart/2018/5/layout/IconCircleLabelList"/>
    <dgm:cxn modelId="{8C59B18C-DBBA-4326-BE8B-555349F78C17}" type="presParOf" srcId="{B69EDF3A-6AF6-4718-81AD-22F1D9427FBE}" destId="{54CB7389-2E3B-4BF1-8C97-0C15BD72B694}" srcOrd="0" destOrd="0" presId="urn:microsoft.com/office/officeart/2018/5/layout/IconCircleLabelList"/>
    <dgm:cxn modelId="{418C3293-8172-4DFF-A4D9-E3932BF72474}" type="presParOf" srcId="{B69EDF3A-6AF6-4718-81AD-22F1D9427FBE}" destId="{C98D9477-4535-474E-8363-C253F7EB8FE6}" srcOrd="1" destOrd="0" presId="urn:microsoft.com/office/officeart/2018/5/layout/IconCircleLabelList"/>
    <dgm:cxn modelId="{36267A2F-A1A8-4217-A6EB-80480AD63DCE}" type="presParOf" srcId="{B69EDF3A-6AF6-4718-81AD-22F1D9427FBE}" destId="{B2EE89B8-1569-4713-8E05-1A6BCA38A336}" srcOrd="2" destOrd="0" presId="urn:microsoft.com/office/officeart/2018/5/layout/IconCircleLabelList"/>
    <dgm:cxn modelId="{356DE424-5BAD-4080-8DEB-3C21450BEC56}" type="presParOf" srcId="{B69EDF3A-6AF6-4718-81AD-22F1D9427FBE}" destId="{2101B766-D927-498A-8757-16EA10F6248D}" srcOrd="3" destOrd="0" presId="urn:microsoft.com/office/officeart/2018/5/layout/IconCircleLabelList"/>
    <dgm:cxn modelId="{1F1DF762-4E25-4F25-9A11-F29C1645AF89}" type="presParOf" srcId="{C0D0D39F-8942-461E-BBFA-5A699F6EA53C}" destId="{8F3EB33D-205F-424A-AE54-514F742212AC}" srcOrd="5" destOrd="0" presId="urn:microsoft.com/office/officeart/2018/5/layout/IconCircleLabelList"/>
    <dgm:cxn modelId="{72716A19-D4C4-481B-9417-F98BFFB0DD39}" type="presParOf" srcId="{C0D0D39F-8942-461E-BBFA-5A699F6EA53C}" destId="{1EDE2196-BEF0-444F-B38C-6128A93754AD}" srcOrd="6" destOrd="0" presId="urn:microsoft.com/office/officeart/2018/5/layout/IconCircleLabelList"/>
    <dgm:cxn modelId="{1FA54CC7-1B29-44E9-B4AE-709B8A638E45}" type="presParOf" srcId="{1EDE2196-BEF0-444F-B38C-6128A93754AD}" destId="{5463C311-56DA-40E6-BE55-AFA437BC7E7E}" srcOrd="0" destOrd="0" presId="urn:microsoft.com/office/officeart/2018/5/layout/IconCircleLabelList"/>
    <dgm:cxn modelId="{A788612D-6080-42AB-9E42-7C7F22B40B51}" type="presParOf" srcId="{1EDE2196-BEF0-444F-B38C-6128A93754AD}" destId="{E77A13C8-AF94-4FF2-B327-08987F3223C8}" srcOrd="1" destOrd="0" presId="urn:microsoft.com/office/officeart/2018/5/layout/IconCircleLabelList"/>
    <dgm:cxn modelId="{C706E802-8F4E-47FC-BF6D-05E41AC6E483}" type="presParOf" srcId="{1EDE2196-BEF0-444F-B38C-6128A93754AD}" destId="{352FA144-CA0C-49CC-A012-07E12714B176}" srcOrd="2" destOrd="0" presId="urn:microsoft.com/office/officeart/2018/5/layout/IconCircleLabelList"/>
    <dgm:cxn modelId="{E28E15DB-CEB6-4638-A079-0D78E0FE6BC2}" type="presParOf" srcId="{1EDE2196-BEF0-444F-B38C-6128A93754AD}" destId="{0069581B-02D1-4F59-B5AE-04C15866D5F4}" srcOrd="3" destOrd="0" presId="urn:microsoft.com/office/officeart/2018/5/layout/IconCircleLabelList"/>
    <dgm:cxn modelId="{C1CF0268-B9CF-481E-8D2D-DE95B345B783}" type="presParOf" srcId="{C0D0D39F-8942-461E-BBFA-5A699F6EA53C}" destId="{F347F077-2A91-4C3F-A3B1-0FAADF12E9E8}" srcOrd="7" destOrd="0" presId="urn:microsoft.com/office/officeart/2018/5/layout/IconCircleLabelList"/>
    <dgm:cxn modelId="{C157DB56-6CC2-46E5-95BC-1F81538FDD22}" type="presParOf" srcId="{C0D0D39F-8942-461E-BBFA-5A699F6EA53C}" destId="{B7D23E5F-8197-4407-ADA3-D7CCB6F3D870}" srcOrd="8" destOrd="0" presId="urn:microsoft.com/office/officeart/2018/5/layout/IconCircleLabelList"/>
    <dgm:cxn modelId="{FC475DFC-7627-41B1-A656-9EC6BFE31290}" type="presParOf" srcId="{B7D23E5F-8197-4407-ADA3-D7CCB6F3D870}" destId="{AF3AEC71-48A0-42E0-B8F6-D8E81BF2871E}" srcOrd="0" destOrd="0" presId="urn:microsoft.com/office/officeart/2018/5/layout/IconCircleLabelList"/>
    <dgm:cxn modelId="{72D7E6E1-1C4D-4D0B-A2C2-ACC33A22C16A}" type="presParOf" srcId="{B7D23E5F-8197-4407-ADA3-D7CCB6F3D870}" destId="{AFF17E0A-69A6-4428-B185-DF9817F225C5}" srcOrd="1" destOrd="0" presId="urn:microsoft.com/office/officeart/2018/5/layout/IconCircleLabelList"/>
    <dgm:cxn modelId="{2664C08F-7697-4BCA-9592-E8634A4F3E2E}" type="presParOf" srcId="{B7D23E5F-8197-4407-ADA3-D7CCB6F3D870}" destId="{479BB1B9-8F76-43BC-BB0F-ECA6E7C9BA19}" srcOrd="2" destOrd="0" presId="urn:microsoft.com/office/officeart/2018/5/layout/IconCircleLabelList"/>
    <dgm:cxn modelId="{BBEC866F-0B82-46B2-9A79-797F08599D16}" type="presParOf" srcId="{B7D23E5F-8197-4407-ADA3-D7CCB6F3D870}" destId="{2E3B8DD4-D706-4E99-A17C-932B5F5D4FC0}" srcOrd="3" destOrd="0" presId="urn:microsoft.com/office/officeart/2018/5/layout/IconCircleLabelList"/>
    <dgm:cxn modelId="{F8C118AF-D60A-4611-BC72-D893CDCD7625}" type="presParOf" srcId="{C0D0D39F-8942-461E-BBFA-5A699F6EA53C}" destId="{F5FE4D13-702B-4D04-94AF-53B0E1F0C201}" srcOrd="9" destOrd="0" presId="urn:microsoft.com/office/officeart/2018/5/layout/IconCircleLabelList"/>
    <dgm:cxn modelId="{42E3359C-6BC6-4670-B9EB-54DFFA9BAFDB}" type="presParOf" srcId="{C0D0D39F-8942-461E-BBFA-5A699F6EA53C}" destId="{154559E8-5929-4DF3-BF44-73CDE4F914DF}" srcOrd="10" destOrd="0" presId="urn:microsoft.com/office/officeart/2018/5/layout/IconCircleLabelList"/>
    <dgm:cxn modelId="{6B649EBA-F6F6-456A-9869-FC8039654832}" type="presParOf" srcId="{154559E8-5929-4DF3-BF44-73CDE4F914DF}" destId="{9E409E75-5CD4-4D10-9BAC-A723292338C1}" srcOrd="0" destOrd="0" presId="urn:microsoft.com/office/officeart/2018/5/layout/IconCircleLabelList"/>
    <dgm:cxn modelId="{6132371E-4635-43CD-A5F8-3F905C6CA4AA}" type="presParOf" srcId="{154559E8-5929-4DF3-BF44-73CDE4F914DF}" destId="{C55E8171-6759-4514-B8C6-57532CDC40BE}" srcOrd="1" destOrd="0" presId="urn:microsoft.com/office/officeart/2018/5/layout/IconCircleLabelList"/>
    <dgm:cxn modelId="{B0BA261D-4333-4951-ABB6-7D39E3991421}" type="presParOf" srcId="{154559E8-5929-4DF3-BF44-73CDE4F914DF}" destId="{592B2BC4-A0BE-44C7-8FF2-184613D0CEB5}" srcOrd="2" destOrd="0" presId="urn:microsoft.com/office/officeart/2018/5/layout/IconCircleLabelList"/>
    <dgm:cxn modelId="{F3C8209A-36CB-47DC-93DD-6364203EF111}" type="presParOf" srcId="{154559E8-5929-4DF3-BF44-73CDE4F914DF}" destId="{7682BEA9-FD95-4615-8DFD-9D664D2A382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67473A-A5C8-4409-91D8-56E31C874A4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79EE9C1-F290-4761-AFF2-67998179E1A5}">
      <dgm:prSet/>
      <dgm:spPr/>
      <dgm:t>
        <a:bodyPr/>
        <a:lstStyle/>
        <a:p>
          <a:r>
            <a:rPr lang="es-ES"/>
            <a:t>Asistir a la clase del martes, con témperas o vinilo amarillo, azul y rojo si no hay temperas ni vinilo pueden ser colores o  crayolas, o papel seda o colorantes(amarillo, azul y rojo) 3 vasijas y 1 gotero o cuchara pequeña.</a:t>
          </a:r>
          <a:endParaRPr lang="en-US"/>
        </a:p>
      </dgm:t>
    </dgm:pt>
    <dgm:pt modelId="{A8D5E782-4043-4404-9830-0D1C57EC6868}" type="parTrans" cxnId="{1BDF0871-8D27-41EA-A4BE-7723052B29A7}">
      <dgm:prSet/>
      <dgm:spPr/>
      <dgm:t>
        <a:bodyPr/>
        <a:lstStyle/>
        <a:p>
          <a:endParaRPr lang="en-US"/>
        </a:p>
      </dgm:t>
    </dgm:pt>
    <dgm:pt modelId="{9BF23224-576A-4055-A061-519639D3457A}" type="sibTrans" cxnId="{1BDF0871-8D27-41EA-A4BE-7723052B29A7}">
      <dgm:prSet/>
      <dgm:spPr/>
      <dgm:t>
        <a:bodyPr/>
        <a:lstStyle/>
        <a:p>
          <a:endParaRPr lang="en-US"/>
        </a:p>
      </dgm:t>
    </dgm:pt>
    <dgm:pt modelId="{EF097C57-A739-490F-ADE2-91B6AB4F5B77}">
      <dgm:prSet/>
      <dgm:spPr/>
      <dgm:t>
        <a:bodyPr/>
        <a:lstStyle/>
        <a:p>
          <a:r>
            <a:rPr lang="es-ES"/>
            <a:t>Proteger el área de trabajo con periódico o plástico, usar ropa viejita, por si se manchan.</a:t>
          </a:r>
          <a:endParaRPr lang="en-US"/>
        </a:p>
      </dgm:t>
    </dgm:pt>
    <dgm:pt modelId="{F5B40E2E-B68F-43C8-AA13-CFB68DDA3776}" type="parTrans" cxnId="{F176F700-6218-4FB3-9905-B2AB6D14CF6D}">
      <dgm:prSet/>
      <dgm:spPr/>
      <dgm:t>
        <a:bodyPr/>
        <a:lstStyle/>
        <a:p>
          <a:endParaRPr lang="en-US"/>
        </a:p>
      </dgm:t>
    </dgm:pt>
    <dgm:pt modelId="{22D32F6D-34A4-4355-A69D-AB80C400898C}" type="sibTrans" cxnId="{F176F700-6218-4FB3-9905-B2AB6D14CF6D}">
      <dgm:prSet/>
      <dgm:spPr/>
      <dgm:t>
        <a:bodyPr/>
        <a:lstStyle/>
        <a:p>
          <a:endParaRPr lang="en-US"/>
        </a:p>
      </dgm:t>
    </dgm:pt>
    <dgm:pt modelId="{4BA11639-B028-4589-BE0C-4058C61F370E}" type="pres">
      <dgm:prSet presAssocID="{0867473A-A5C8-4409-91D8-56E31C874A4F}" presName="root" presStyleCnt="0">
        <dgm:presLayoutVars>
          <dgm:dir/>
          <dgm:resizeHandles val="exact"/>
        </dgm:presLayoutVars>
      </dgm:prSet>
      <dgm:spPr/>
    </dgm:pt>
    <dgm:pt modelId="{91428291-B02E-41F3-8E95-12DC729FBFD5}" type="pres">
      <dgm:prSet presAssocID="{679EE9C1-F290-4761-AFF2-67998179E1A5}" presName="compNode" presStyleCnt="0"/>
      <dgm:spPr/>
    </dgm:pt>
    <dgm:pt modelId="{157E7ACA-57A2-4236-859A-1936DF719FFF}" type="pres">
      <dgm:prSet presAssocID="{679EE9C1-F290-4761-AFF2-67998179E1A5}" presName="bgRect" presStyleLbl="bgShp" presStyleIdx="0" presStyleCnt="2"/>
      <dgm:spPr/>
    </dgm:pt>
    <dgm:pt modelId="{D6186196-A189-4F45-B53D-69784656C6FD}" type="pres">
      <dgm:prSet presAssocID="{679EE9C1-F290-4761-AFF2-67998179E1A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14A5C7C-FD5E-4785-836F-390432C1587D}" type="pres">
      <dgm:prSet presAssocID="{679EE9C1-F290-4761-AFF2-67998179E1A5}" presName="spaceRect" presStyleCnt="0"/>
      <dgm:spPr/>
    </dgm:pt>
    <dgm:pt modelId="{7C7C606C-95CF-4E23-9A52-3927C6AD6806}" type="pres">
      <dgm:prSet presAssocID="{679EE9C1-F290-4761-AFF2-67998179E1A5}" presName="parTx" presStyleLbl="revTx" presStyleIdx="0" presStyleCnt="2">
        <dgm:presLayoutVars>
          <dgm:chMax val="0"/>
          <dgm:chPref val="0"/>
        </dgm:presLayoutVars>
      </dgm:prSet>
      <dgm:spPr/>
    </dgm:pt>
    <dgm:pt modelId="{93118336-9A39-43F7-B3A6-12A4BC73E669}" type="pres">
      <dgm:prSet presAssocID="{9BF23224-576A-4055-A061-519639D3457A}" presName="sibTrans" presStyleCnt="0"/>
      <dgm:spPr/>
    </dgm:pt>
    <dgm:pt modelId="{4026AC35-5ECC-4B23-826C-3F07B868C8D8}" type="pres">
      <dgm:prSet presAssocID="{EF097C57-A739-490F-ADE2-91B6AB4F5B77}" presName="compNode" presStyleCnt="0"/>
      <dgm:spPr/>
    </dgm:pt>
    <dgm:pt modelId="{1AE94525-729B-4FF4-86AE-B7EF71135FD1}" type="pres">
      <dgm:prSet presAssocID="{EF097C57-A739-490F-ADE2-91B6AB4F5B77}" presName="bgRect" presStyleLbl="bgShp" presStyleIdx="1" presStyleCnt="2"/>
      <dgm:spPr/>
    </dgm:pt>
    <dgm:pt modelId="{D5B45056-8A31-4F87-BDB5-BB859BE0B9AB}" type="pres">
      <dgm:prSet presAssocID="{EF097C57-A739-490F-ADE2-91B6AB4F5B7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0B59D9FF-8E81-49BA-8337-A78DEB5325A2}" type="pres">
      <dgm:prSet presAssocID="{EF097C57-A739-490F-ADE2-91B6AB4F5B77}" presName="spaceRect" presStyleCnt="0"/>
      <dgm:spPr/>
    </dgm:pt>
    <dgm:pt modelId="{3E29334F-1BBA-4F2E-970F-44CC90F80834}" type="pres">
      <dgm:prSet presAssocID="{EF097C57-A739-490F-ADE2-91B6AB4F5B7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176F700-6218-4FB3-9905-B2AB6D14CF6D}" srcId="{0867473A-A5C8-4409-91D8-56E31C874A4F}" destId="{EF097C57-A739-490F-ADE2-91B6AB4F5B77}" srcOrd="1" destOrd="0" parTransId="{F5B40E2E-B68F-43C8-AA13-CFB68DDA3776}" sibTransId="{22D32F6D-34A4-4355-A69D-AB80C400898C}"/>
    <dgm:cxn modelId="{3062790A-A122-45D7-882F-07315DC183BF}" type="presOf" srcId="{679EE9C1-F290-4761-AFF2-67998179E1A5}" destId="{7C7C606C-95CF-4E23-9A52-3927C6AD6806}" srcOrd="0" destOrd="0" presId="urn:microsoft.com/office/officeart/2018/2/layout/IconVerticalSolidList"/>
    <dgm:cxn modelId="{A3E01218-575F-4067-A4F0-1F48D9F64FBA}" type="presOf" srcId="{EF097C57-A739-490F-ADE2-91B6AB4F5B77}" destId="{3E29334F-1BBA-4F2E-970F-44CC90F80834}" srcOrd="0" destOrd="0" presId="urn:microsoft.com/office/officeart/2018/2/layout/IconVerticalSolidList"/>
    <dgm:cxn modelId="{968A902C-78BC-4D37-956C-BF9678E09E56}" type="presOf" srcId="{0867473A-A5C8-4409-91D8-56E31C874A4F}" destId="{4BA11639-B028-4589-BE0C-4058C61F370E}" srcOrd="0" destOrd="0" presId="urn:microsoft.com/office/officeart/2018/2/layout/IconVerticalSolidList"/>
    <dgm:cxn modelId="{1BDF0871-8D27-41EA-A4BE-7723052B29A7}" srcId="{0867473A-A5C8-4409-91D8-56E31C874A4F}" destId="{679EE9C1-F290-4761-AFF2-67998179E1A5}" srcOrd="0" destOrd="0" parTransId="{A8D5E782-4043-4404-9830-0D1C57EC6868}" sibTransId="{9BF23224-576A-4055-A061-519639D3457A}"/>
    <dgm:cxn modelId="{6C661B47-AEB7-4CBD-94DB-68E1DCD4173E}" type="presParOf" srcId="{4BA11639-B028-4589-BE0C-4058C61F370E}" destId="{91428291-B02E-41F3-8E95-12DC729FBFD5}" srcOrd="0" destOrd="0" presId="urn:microsoft.com/office/officeart/2018/2/layout/IconVerticalSolidList"/>
    <dgm:cxn modelId="{71D552DF-9343-4AF1-9284-44938DAFAEE7}" type="presParOf" srcId="{91428291-B02E-41F3-8E95-12DC729FBFD5}" destId="{157E7ACA-57A2-4236-859A-1936DF719FFF}" srcOrd="0" destOrd="0" presId="urn:microsoft.com/office/officeart/2018/2/layout/IconVerticalSolidList"/>
    <dgm:cxn modelId="{4DA4DA36-6AED-4E65-A384-2D9366B83272}" type="presParOf" srcId="{91428291-B02E-41F3-8E95-12DC729FBFD5}" destId="{D6186196-A189-4F45-B53D-69784656C6FD}" srcOrd="1" destOrd="0" presId="urn:microsoft.com/office/officeart/2018/2/layout/IconVerticalSolidList"/>
    <dgm:cxn modelId="{B7E03388-9A3F-4C67-B7AE-61425225F863}" type="presParOf" srcId="{91428291-B02E-41F3-8E95-12DC729FBFD5}" destId="{B14A5C7C-FD5E-4785-836F-390432C1587D}" srcOrd="2" destOrd="0" presId="urn:microsoft.com/office/officeart/2018/2/layout/IconVerticalSolidList"/>
    <dgm:cxn modelId="{D0719580-11B1-4B05-B9EE-F090481A0CE5}" type="presParOf" srcId="{91428291-B02E-41F3-8E95-12DC729FBFD5}" destId="{7C7C606C-95CF-4E23-9A52-3927C6AD6806}" srcOrd="3" destOrd="0" presId="urn:microsoft.com/office/officeart/2018/2/layout/IconVerticalSolidList"/>
    <dgm:cxn modelId="{22FA1979-4894-4EF4-A937-94206CB59513}" type="presParOf" srcId="{4BA11639-B028-4589-BE0C-4058C61F370E}" destId="{93118336-9A39-43F7-B3A6-12A4BC73E669}" srcOrd="1" destOrd="0" presId="urn:microsoft.com/office/officeart/2018/2/layout/IconVerticalSolidList"/>
    <dgm:cxn modelId="{CDBE6CE2-0779-4934-B8E2-C59391A34954}" type="presParOf" srcId="{4BA11639-B028-4589-BE0C-4058C61F370E}" destId="{4026AC35-5ECC-4B23-826C-3F07B868C8D8}" srcOrd="2" destOrd="0" presId="urn:microsoft.com/office/officeart/2018/2/layout/IconVerticalSolidList"/>
    <dgm:cxn modelId="{E76A7EF8-05F2-471A-978C-313BE046EC90}" type="presParOf" srcId="{4026AC35-5ECC-4B23-826C-3F07B868C8D8}" destId="{1AE94525-729B-4FF4-86AE-B7EF71135FD1}" srcOrd="0" destOrd="0" presId="urn:microsoft.com/office/officeart/2018/2/layout/IconVerticalSolidList"/>
    <dgm:cxn modelId="{105EF868-C5C2-4939-BEA7-524B00593490}" type="presParOf" srcId="{4026AC35-5ECC-4B23-826C-3F07B868C8D8}" destId="{D5B45056-8A31-4F87-BDB5-BB859BE0B9AB}" srcOrd="1" destOrd="0" presId="urn:microsoft.com/office/officeart/2018/2/layout/IconVerticalSolidList"/>
    <dgm:cxn modelId="{49C30A84-BDC1-4DB2-9309-C8407D1C69D7}" type="presParOf" srcId="{4026AC35-5ECC-4B23-826C-3F07B868C8D8}" destId="{0B59D9FF-8E81-49BA-8337-A78DEB5325A2}" srcOrd="2" destOrd="0" presId="urn:microsoft.com/office/officeart/2018/2/layout/IconVerticalSolidList"/>
    <dgm:cxn modelId="{807ED6A4-F78D-444B-9230-880942426819}" type="presParOf" srcId="{4026AC35-5ECC-4B23-826C-3F07B868C8D8}" destId="{3E29334F-1BBA-4F2E-970F-44CC90F808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0CB79-7DB3-46B8-9651-0732F804C3D8}">
      <dsp:nvSpPr>
        <dsp:cNvPr id="0" name=""/>
        <dsp:cNvSpPr/>
      </dsp:nvSpPr>
      <dsp:spPr>
        <a:xfrm>
          <a:off x="539336" y="18075"/>
          <a:ext cx="1313496" cy="13134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E08B7-7337-4A17-A1A7-285F238473E4}">
      <dsp:nvSpPr>
        <dsp:cNvPr id="0" name=""/>
        <dsp:cNvSpPr/>
      </dsp:nvSpPr>
      <dsp:spPr>
        <a:xfrm>
          <a:off x="819262" y="298001"/>
          <a:ext cx="753645" cy="7536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DE711-D091-4255-B087-37D6AE54401D}">
      <dsp:nvSpPr>
        <dsp:cNvPr id="0" name=""/>
        <dsp:cNvSpPr/>
      </dsp:nvSpPr>
      <dsp:spPr>
        <a:xfrm>
          <a:off x="119448" y="1740693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/>
            <a:t>Perros</a:t>
          </a:r>
          <a:endParaRPr lang="en-US" sz="2400" kern="1200"/>
        </a:p>
      </dsp:txBody>
      <dsp:txXfrm>
        <a:off x="119448" y="1740693"/>
        <a:ext cx="2153272" cy="720000"/>
      </dsp:txXfrm>
    </dsp:sp>
    <dsp:sp modelId="{732464AE-1580-4E6F-98FF-77333EA4F06B}">
      <dsp:nvSpPr>
        <dsp:cNvPr id="0" name=""/>
        <dsp:cNvSpPr/>
      </dsp:nvSpPr>
      <dsp:spPr>
        <a:xfrm>
          <a:off x="3069431" y="18075"/>
          <a:ext cx="1313496" cy="13134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91D32-4ADC-4878-8574-8F404418598B}">
      <dsp:nvSpPr>
        <dsp:cNvPr id="0" name=""/>
        <dsp:cNvSpPr/>
      </dsp:nvSpPr>
      <dsp:spPr>
        <a:xfrm>
          <a:off x="3349357" y="298001"/>
          <a:ext cx="753645" cy="7536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CF936-7C1A-4F27-A680-9D1660915C23}">
      <dsp:nvSpPr>
        <dsp:cNvPr id="0" name=""/>
        <dsp:cNvSpPr/>
      </dsp:nvSpPr>
      <dsp:spPr>
        <a:xfrm>
          <a:off x="2649543" y="1740693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/>
            <a:t>gatos</a:t>
          </a:r>
          <a:endParaRPr lang="en-US" sz="2400" kern="1200"/>
        </a:p>
      </dsp:txBody>
      <dsp:txXfrm>
        <a:off x="2649543" y="1740693"/>
        <a:ext cx="2153272" cy="720000"/>
      </dsp:txXfrm>
    </dsp:sp>
    <dsp:sp modelId="{54CB7389-2E3B-4BF1-8C97-0C15BD72B694}">
      <dsp:nvSpPr>
        <dsp:cNvPr id="0" name=""/>
        <dsp:cNvSpPr/>
      </dsp:nvSpPr>
      <dsp:spPr>
        <a:xfrm>
          <a:off x="5599527" y="18075"/>
          <a:ext cx="1313496" cy="13134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D9477-4535-474E-8363-C253F7EB8FE6}">
      <dsp:nvSpPr>
        <dsp:cNvPr id="0" name=""/>
        <dsp:cNvSpPr/>
      </dsp:nvSpPr>
      <dsp:spPr>
        <a:xfrm>
          <a:off x="5879452" y="298001"/>
          <a:ext cx="753645" cy="7536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1B766-D927-498A-8757-16EA10F6248D}">
      <dsp:nvSpPr>
        <dsp:cNvPr id="0" name=""/>
        <dsp:cNvSpPr/>
      </dsp:nvSpPr>
      <dsp:spPr>
        <a:xfrm>
          <a:off x="5179638" y="1740693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/>
            <a:t>Loros</a:t>
          </a:r>
          <a:endParaRPr lang="en-US" sz="2400" kern="1200"/>
        </a:p>
      </dsp:txBody>
      <dsp:txXfrm>
        <a:off x="5179638" y="1740693"/>
        <a:ext cx="2153272" cy="720000"/>
      </dsp:txXfrm>
    </dsp:sp>
    <dsp:sp modelId="{5463C311-56DA-40E6-BE55-AFA437BC7E7E}">
      <dsp:nvSpPr>
        <dsp:cNvPr id="0" name=""/>
        <dsp:cNvSpPr/>
      </dsp:nvSpPr>
      <dsp:spPr>
        <a:xfrm>
          <a:off x="539336" y="2999012"/>
          <a:ext cx="1313496" cy="13134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A13C8-AF94-4FF2-B327-08987F3223C8}">
      <dsp:nvSpPr>
        <dsp:cNvPr id="0" name=""/>
        <dsp:cNvSpPr/>
      </dsp:nvSpPr>
      <dsp:spPr>
        <a:xfrm>
          <a:off x="819262" y="3278937"/>
          <a:ext cx="753645" cy="7536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9581B-02D1-4F59-B5AE-04C15866D5F4}">
      <dsp:nvSpPr>
        <dsp:cNvPr id="0" name=""/>
        <dsp:cNvSpPr/>
      </dsp:nvSpPr>
      <dsp:spPr>
        <a:xfrm>
          <a:off x="119448" y="4721630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/>
            <a:t>Hámster</a:t>
          </a:r>
          <a:endParaRPr lang="en-US" sz="2400" kern="1200"/>
        </a:p>
      </dsp:txBody>
      <dsp:txXfrm>
        <a:off x="119448" y="4721630"/>
        <a:ext cx="2153272" cy="720000"/>
      </dsp:txXfrm>
    </dsp:sp>
    <dsp:sp modelId="{AF3AEC71-48A0-42E0-B8F6-D8E81BF2871E}">
      <dsp:nvSpPr>
        <dsp:cNvPr id="0" name=""/>
        <dsp:cNvSpPr/>
      </dsp:nvSpPr>
      <dsp:spPr>
        <a:xfrm>
          <a:off x="3069431" y="2999012"/>
          <a:ext cx="1313496" cy="13134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17E0A-69A6-4428-B185-DF9817F225C5}">
      <dsp:nvSpPr>
        <dsp:cNvPr id="0" name=""/>
        <dsp:cNvSpPr/>
      </dsp:nvSpPr>
      <dsp:spPr>
        <a:xfrm>
          <a:off x="3349357" y="3278937"/>
          <a:ext cx="753645" cy="7536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B8DD4-D706-4E99-A17C-932B5F5D4FC0}">
      <dsp:nvSpPr>
        <dsp:cNvPr id="0" name=""/>
        <dsp:cNvSpPr/>
      </dsp:nvSpPr>
      <dsp:spPr>
        <a:xfrm>
          <a:off x="2649543" y="4721630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/>
            <a:t>Pato </a:t>
          </a:r>
          <a:endParaRPr lang="en-US" sz="2400" kern="1200"/>
        </a:p>
      </dsp:txBody>
      <dsp:txXfrm>
        <a:off x="2649543" y="4721630"/>
        <a:ext cx="2153272" cy="720000"/>
      </dsp:txXfrm>
    </dsp:sp>
    <dsp:sp modelId="{9E409E75-5CD4-4D10-9BAC-A723292338C1}">
      <dsp:nvSpPr>
        <dsp:cNvPr id="0" name=""/>
        <dsp:cNvSpPr/>
      </dsp:nvSpPr>
      <dsp:spPr>
        <a:xfrm>
          <a:off x="5599527" y="2999012"/>
          <a:ext cx="1313496" cy="13134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E8171-6759-4514-B8C6-57532CDC40BE}">
      <dsp:nvSpPr>
        <dsp:cNvPr id="0" name=""/>
        <dsp:cNvSpPr/>
      </dsp:nvSpPr>
      <dsp:spPr>
        <a:xfrm>
          <a:off x="5879452" y="3278937"/>
          <a:ext cx="753645" cy="7536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2BEA9-FD95-4615-8DFD-9D664D2A382E}">
      <dsp:nvSpPr>
        <dsp:cNvPr id="0" name=""/>
        <dsp:cNvSpPr/>
      </dsp:nvSpPr>
      <dsp:spPr>
        <a:xfrm>
          <a:off x="5179638" y="4721630"/>
          <a:ext cx="21532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2400" kern="1200" dirty="0"/>
            <a:t>Oveja                           </a:t>
          </a:r>
          <a:endParaRPr lang="en-US" sz="2400" kern="1200" dirty="0"/>
        </a:p>
      </dsp:txBody>
      <dsp:txXfrm>
        <a:off x="5179638" y="4721630"/>
        <a:ext cx="215327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E7ACA-57A2-4236-859A-1936DF719FFF}">
      <dsp:nvSpPr>
        <dsp:cNvPr id="0" name=""/>
        <dsp:cNvSpPr/>
      </dsp:nvSpPr>
      <dsp:spPr>
        <a:xfrm>
          <a:off x="0" y="707092"/>
          <a:ext cx="11407487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86196-A189-4F45-B53D-69784656C6FD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C606C-95CF-4E23-9A52-3927C6AD6806}">
      <dsp:nvSpPr>
        <dsp:cNvPr id="0" name=""/>
        <dsp:cNvSpPr/>
      </dsp:nvSpPr>
      <dsp:spPr>
        <a:xfrm>
          <a:off x="1507738" y="707092"/>
          <a:ext cx="9899748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Asistir a la clase del martes, con témperas o vinilo amarillo, azul y rojo si no hay temperas ni vinilo pueden ser colores o  crayolas, o papel seda o colorantes(amarillo, azul y rojo) 3 vasijas y 1 gotero o cuchara pequeña.</a:t>
          </a:r>
          <a:endParaRPr lang="en-US" sz="2400" kern="1200"/>
        </a:p>
      </dsp:txBody>
      <dsp:txXfrm>
        <a:off x="1507738" y="707092"/>
        <a:ext cx="9899748" cy="1305401"/>
      </dsp:txXfrm>
    </dsp:sp>
    <dsp:sp modelId="{1AE94525-729B-4FF4-86AE-B7EF71135FD1}">
      <dsp:nvSpPr>
        <dsp:cNvPr id="0" name=""/>
        <dsp:cNvSpPr/>
      </dsp:nvSpPr>
      <dsp:spPr>
        <a:xfrm>
          <a:off x="0" y="2338844"/>
          <a:ext cx="11407487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45056-8A31-4F87-BDB5-BB859BE0B9AB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9334F-1BBA-4F2E-970F-44CC90F80834}">
      <dsp:nvSpPr>
        <dsp:cNvPr id="0" name=""/>
        <dsp:cNvSpPr/>
      </dsp:nvSpPr>
      <dsp:spPr>
        <a:xfrm>
          <a:off x="1507738" y="2338844"/>
          <a:ext cx="9899748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Proteger el área de trabajo con periódico o plástico, usar ropa viejita, por si se manchan.</a:t>
          </a:r>
          <a:endParaRPr lang="en-US" sz="2400" kern="1200"/>
        </a:p>
      </dsp:txBody>
      <dsp:txXfrm>
        <a:off x="1507738" y="2338844"/>
        <a:ext cx="9899748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3F33B-3B40-43CB-A2BE-C58C54C8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4DDAEE-0454-4A97-AE2D-588DA059A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E5726F-41BE-4A0D-B1B4-E99C1F518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E2365F-9DFF-4A3C-BB02-DAB8CD1E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BC247-05A8-43F5-979D-652D21DD2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37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D4F5C-FBBE-47F8-8A21-2D70D521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D41531-E07B-4462-8B24-B1A92AD7B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B51725-1A1A-4308-A6F4-70A09553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47AC6D-FB61-474D-AD53-94AB3E93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DCB0A8-9031-4EE7-A9D5-DA286C5C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35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D284A4-63FE-4AF2-A15D-27CE16EECC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8991AA-55C3-4272-825D-73FE34843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9854F5-6E18-4B4A-B475-68FCF7C4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D74F9D-D0B2-4795-83E4-C610CA80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34E0F6-350C-4E50-B657-AAD69032D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95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1B1B3-DF8E-47C3-855C-6F981A50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8AD470-B21D-4B36-B9AF-4C9C3CC2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646658-BD2D-4D87-AC46-3255A60B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3FFA99-52DC-4CED-B851-94EAF96C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CC8221-C396-4578-8745-C5DFE269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05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B6098-0721-4C35-94AD-944DE29D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80DBB-21D9-40A9-9F30-303C5107D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FEFEB3-CDE4-4335-8B79-2078AEB47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FA170-3386-4CC1-A3DC-B91B5933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D3F1AF-8123-4628-97E0-E285D513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113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DFCF4-B73C-4F9F-B1F6-16BE4931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768516-7F08-4E16-8B9B-BE9FC6887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C656AD-70EC-48B2-9B5F-F59B5A665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451DA0-96C0-4D67-98F7-79E99AB2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8FAEE1-C45E-49CC-AABC-6E632667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7557E5-B212-4559-9F17-A837FBCB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762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D18D1-F320-4EFC-B74B-32AA6665F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CB293C-5F67-4555-A960-DDE3E8553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D93B7F-D275-4D20-8440-D868F7AA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8C3434-224E-47AA-8371-D72E6EB20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88B44A-C2FC-469D-AD15-EC51C6CAB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8A97B1C-53B3-4C2C-8205-3D885ED7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D08410-BB7B-4B1E-A31D-23EC3C39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70C47-2A65-423F-9B2F-7ABA2597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41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554E4-9762-4C57-AD67-6247F83C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B43275-DFF8-4B6D-9DB8-E00936D6C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84CEBF-A247-409B-8642-BBACA093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619AD7-B6B5-4F37-84DD-666F536E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04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BF1551-03D7-4035-8AC2-08AD52E7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AF24C8-3477-4DD7-A295-4939AB00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9AAEAC-CD2C-465B-8161-C714249C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21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8FE01-C9E8-4EF3-BA0B-697AD9B2F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D9581-8E32-4B07-99FA-E322ADC62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33FE0B-3DF7-433E-97E4-EA3FD1B3E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EDA034-19DF-459C-833D-6A2DBEEB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367D03-C420-4B5F-BCB2-8A4D71944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354A39-5BED-42CE-A910-51ACC136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79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8EA60-1F72-4DBC-AA3B-3E6445BB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81359A-7EE7-41DA-9A83-C621A37E5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3E775C-C612-4310-A31C-F3D9DB2D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C5EEDD-7B03-459B-8F79-8E6705C1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F80A3B-819D-4BDD-8A19-D55584A0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9245EA-82E3-4834-A14C-83B21E15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87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4C6D56-00E7-4987-B2F2-E2913D62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23C4A6-62ED-4F64-9018-33ED8B082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87F885-CA7B-4D6D-B9C7-150B33484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6AE6-C852-47CA-992C-FA57B752EEE0}" type="datetimeFigureOut">
              <a:rPr lang="es-CO" smtClean="0"/>
              <a:t>19/06/2020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8DB49F-8143-4B43-B10D-3B8EE9F53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666EC-C7D6-4894-8A34-08337D8CF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D1FE-2CEA-4430-A8B6-C871690A9C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576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fCLx1jWr8U?feature=oembe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R7HZ43lwl8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ZrcqJbfb-E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SB_ZT8PAGE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W6wJLNZfK0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3043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848BD84-2CE3-4CB0-9E1C-8653D1433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532214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Cantemos, ayudados por el ECO</a:t>
            </a:r>
          </a:p>
        </p:txBody>
      </p:sp>
      <p:pic>
        <p:nvPicPr>
          <p:cNvPr id="4" name="Elementos multimedia en línea 3" title="Cancion del Eco   Video Infantil   Pequeￃﾱo Aprendiz TV1">
            <a:hlinkClick r:id="" action="ppaction://media"/>
            <a:extLst>
              <a:ext uri="{FF2B5EF4-FFF2-40B4-BE49-F238E27FC236}">
                <a16:creationId xmlns:a16="http://schemas.microsoft.com/office/drawing/2014/main" id="{3E50D3A7-E86A-4BB8-9719-DB3BEAB7557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00796" y="280611"/>
            <a:ext cx="8586812" cy="483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5E38B-9FA3-4C8C-8A5D-417AAEC7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r>
              <a:rPr lang="es-ES" sz="5400"/>
              <a:t>Próximos compromisos</a:t>
            </a:r>
            <a:endParaRPr lang="es-CO" sz="5400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Marcador de contenido 2">
            <a:extLst>
              <a:ext uri="{FF2B5EF4-FFF2-40B4-BE49-F238E27FC236}">
                <a16:creationId xmlns:a16="http://schemas.microsoft.com/office/drawing/2014/main" id="{63AC50F7-8AF7-406B-A3D5-AFC8149C5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077706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35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5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eme Personalizado - nos vemos el martes chiquillos!!! - 758360">
            <a:extLst>
              <a:ext uri="{FF2B5EF4-FFF2-40B4-BE49-F238E27FC236}">
                <a16:creationId xmlns:a16="http://schemas.microsoft.com/office/drawing/2014/main" id="{0E7DDAEA-F183-402F-A0AC-401CA77A0B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3"/>
          <a:stretch/>
        </p:blipFill>
        <p:spPr bwMode="auto">
          <a:xfrm>
            <a:off x="3310467" y="704288"/>
            <a:ext cx="5571066" cy="544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73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9B4928-5DE0-4B53-83DD-A2ACCABA6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s-ES" sz="6600"/>
              <a:t>Socialización del proyecto de vida</a:t>
            </a:r>
            <a:endParaRPr lang="es-CO" sz="660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3A31F455-B837-4DE2-BE29-BECD50FAE2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66613" y="4620147"/>
            <a:ext cx="9144000" cy="1182135"/>
          </a:xfrm>
          <a:prstGeom prst="bevel">
            <a:avLst>
              <a:gd name="adj" fmla="val 12500"/>
            </a:avLst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7" tIns="45713" rIns="91427" bIns="45713" anchor="ctr">
            <a:norm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Así soy yo, único e irrepetible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ES" sz="2600" kern="0" dirty="0"/>
              <a:t>Datos importantes</a:t>
            </a:r>
            <a:endParaRPr kumimoji="0" lang="es-CO" sz="2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4445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D69C08-D15C-4945-A3A1-E3A0E80C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</a:rPr>
              <a:t>J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uguemos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 la </a:t>
            </a:r>
            <a:r>
              <a:rPr lang="en-US" sz="3200" dirty="0" err="1">
                <a:solidFill>
                  <a:schemeClr val="bg1"/>
                </a:solidFill>
              </a:rPr>
              <a:t>R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imas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Elementos multimedia en línea 3" title="Juegos de rimas para niￃﾱos | Conciencia fonolￃﾳgica.">
            <a:hlinkClick r:id="" action="ppaction://media"/>
            <a:extLst>
              <a:ext uri="{FF2B5EF4-FFF2-40B4-BE49-F238E27FC236}">
                <a16:creationId xmlns:a16="http://schemas.microsoft.com/office/drawing/2014/main" id="{8A979E4E-1881-44D4-9F87-C9FAA6C94E8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6437" y="1600582"/>
            <a:ext cx="9005775" cy="50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5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D04DEB7-F6AB-4DF2-B957-F08A6678C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s-ES" sz="4000" dirty="0"/>
              <a:t>¿Cómo se reproducen nuestras mascotas ?</a:t>
            </a:r>
            <a:endParaRPr lang="es-CO" sz="40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3" name="Marcador de contenido 2">
            <a:extLst>
              <a:ext uri="{FF2B5EF4-FFF2-40B4-BE49-F238E27FC236}">
                <a16:creationId xmlns:a16="http://schemas.microsoft.com/office/drawing/2014/main" id="{CD027F8D-A09C-4E50-989C-EE781F2A0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490691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99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3043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421B95-80C8-4396-A0DE-6D83809E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532214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cantar,  a bailar y a rimar.</a:t>
            </a:r>
          </a:p>
        </p:txBody>
      </p:sp>
      <p:pic>
        <p:nvPicPr>
          <p:cNvPr id="4" name="Elementos multimedia en línea 3" title="La Hormiguita - canciones de rimas, mￃﾺsica para niￃﾱos, canciones de animales, mￃﾺsica infantil">
            <a:hlinkClick r:id="" action="ppaction://media"/>
            <a:extLst>
              <a:ext uri="{FF2B5EF4-FFF2-40B4-BE49-F238E27FC236}">
                <a16:creationId xmlns:a16="http://schemas.microsoft.com/office/drawing/2014/main" id="{3F32F5C7-930F-4BEC-AAC5-5A2DBA343DA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53984" y="0"/>
            <a:ext cx="9016020" cy="507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0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E29C9C-8515-4569-9BE3-1C95AB05E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27547" cy="1010669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Cerebros Activos. </a:t>
            </a:r>
            <a:br>
              <a:rPr lang="es-ES" b="1" dirty="0"/>
            </a:br>
            <a:r>
              <a:rPr lang="es-ES" b="1" dirty="0"/>
              <a:t>¿Quién sabe qué vocal falta?</a:t>
            </a:r>
            <a:endParaRPr lang="es-CO" b="1" dirty="0"/>
          </a:p>
        </p:txBody>
      </p:sp>
      <p:pic>
        <p:nvPicPr>
          <p:cNvPr id="1026" name="Picture 2" descr="Trabajando con las vocales: Razonamiento verbal 5 años | Enseñar ...">
            <a:extLst>
              <a:ext uri="{FF2B5EF4-FFF2-40B4-BE49-F238E27FC236}">
                <a16:creationId xmlns:a16="http://schemas.microsoft.com/office/drawing/2014/main" id="{0C7F6240-F1B7-48ED-8D7F-21923091C3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7"/>
          <a:stretch/>
        </p:blipFill>
        <p:spPr bwMode="auto">
          <a:xfrm>
            <a:off x="4180109" y="1708717"/>
            <a:ext cx="3422437" cy="461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jercicios para identificar las vocales - Buscar con Google (con ...">
            <a:extLst>
              <a:ext uri="{FF2B5EF4-FFF2-40B4-BE49-F238E27FC236}">
                <a16:creationId xmlns:a16="http://schemas.microsoft.com/office/drawing/2014/main" id="{EB1BE36F-0EB2-455E-B82B-9162088596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00"/>
          <a:stretch/>
        </p:blipFill>
        <p:spPr bwMode="auto">
          <a:xfrm>
            <a:off x="7949522" y="1601931"/>
            <a:ext cx="3493062" cy="46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LAS VOCALES EN FICHAS PARA IMPRIMIR EN ...">
            <a:extLst>
              <a:ext uri="{FF2B5EF4-FFF2-40B4-BE49-F238E27FC236}">
                <a16:creationId xmlns:a16="http://schemas.microsoft.com/office/drawing/2014/main" id="{58079117-7985-4F97-9DF5-A2996EBC3E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5" b="8064"/>
          <a:stretch/>
        </p:blipFill>
        <p:spPr bwMode="auto">
          <a:xfrm>
            <a:off x="266527" y="2019649"/>
            <a:ext cx="3186198" cy="399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69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C7655-9641-4EFD-876C-7BDE2F56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6" y="4571216"/>
            <a:ext cx="10906008" cy="1115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dirty="0" err="1"/>
              <a:t>Cerebros</a:t>
            </a:r>
            <a:r>
              <a:rPr lang="en-US" sz="5000" dirty="0"/>
              <a:t> </a:t>
            </a:r>
            <a:r>
              <a:rPr lang="en-US" sz="5000" dirty="0" err="1"/>
              <a:t>Activos</a:t>
            </a:r>
            <a:endParaRPr lang="en-US" sz="5000" dirty="0"/>
          </a:p>
        </p:txBody>
      </p:sp>
      <p:pic>
        <p:nvPicPr>
          <p:cNvPr id="2050" name="Picture 2" descr="Fichas para completar palabras - DESCARGA">
            <a:extLst>
              <a:ext uri="{FF2B5EF4-FFF2-40B4-BE49-F238E27FC236}">
                <a16:creationId xmlns:a16="http://schemas.microsoft.com/office/drawing/2014/main" id="{5CE76583-7F57-49C8-B328-27BD4FCD28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989" y="379068"/>
            <a:ext cx="3284658" cy="437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ctividades de lectoescritura para la identificación, realización ...">
            <a:extLst>
              <a:ext uri="{FF2B5EF4-FFF2-40B4-BE49-F238E27FC236}">
                <a16:creationId xmlns:a16="http://schemas.microsoft.com/office/drawing/2014/main" id="{C2CF61FC-EB9F-49D2-814F-E742FCBA1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0036" y="399326"/>
            <a:ext cx="3217131" cy="434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2. ejercicios totales vocales 2">
            <a:extLst>
              <a:ext uri="{FF2B5EF4-FFF2-40B4-BE49-F238E27FC236}">
                <a16:creationId xmlns:a16="http://schemas.microsoft.com/office/drawing/2014/main" id="{16EF8346-5FB8-4A65-8686-361026BB4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6868" y="571434"/>
            <a:ext cx="4514411" cy="348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F880EF2-DF79-4D9D-8F11-E91D48C79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5778706"/>
            <a:ext cx="9144000" cy="0"/>
          </a:xfrm>
          <a:prstGeom prst="line">
            <a:avLst/>
          </a:prstGeom>
          <a:ln w="19050">
            <a:solidFill>
              <a:srgbClr val="EEF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60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C026B1-318B-4D09-B4BC-779D40D7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 iguana y el perezoso</a:t>
            </a:r>
          </a:p>
        </p:txBody>
      </p:sp>
      <p:pic>
        <p:nvPicPr>
          <p:cNvPr id="4" name="Elementos multimedia en línea 3" title="La Iguana y el Perezoso - Canti Rondas | Canciones Infantiles">
            <a:hlinkClick r:id="" action="ppaction://media"/>
            <a:extLst>
              <a:ext uri="{FF2B5EF4-FFF2-40B4-BE49-F238E27FC236}">
                <a16:creationId xmlns:a16="http://schemas.microsoft.com/office/drawing/2014/main" id="{F6562D24-5059-4C99-BAD6-25D0FEC8CE5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28787" y="1553929"/>
            <a:ext cx="8666423" cy="487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2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3043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17F55F-29AE-4C33-A617-0793DB5BC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532214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Adivina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adivinador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4" name="Elementos multimedia en línea 3" title="Adivina las vocales (infantil)">
            <a:hlinkClick r:id="" action="ppaction://media"/>
            <a:extLst>
              <a:ext uri="{FF2B5EF4-FFF2-40B4-BE49-F238E27FC236}">
                <a16:creationId xmlns:a16="http://schemas.microsoft.com/office/drawing/2014/main" id="{4B5A1157-9A2B-41C4-AA8A-90746398B71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49293" y="251218"/>
            <a:ext cx="6761238" cy="507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138</Words>
  <Application>Microsoft Office PowerPoint</Application>
  <PresentationFormat>Panorámica</PresentationFormat>
  <Paragraphs>20</Paragraphs>
  <Slides>11</Slides>
  <Notes>0</Notes>
  <HiddenSlides>0</HiddenSlides>
  <MMClips>5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Cantemos, ayudados por el ECO</vt:lpstr>
      <vt:lpstr>Socialización del proyecto de vida</vt:lpstr>
      <vt:lpstr>Juguemos a la Rimas</vt:lpstr>
      <vt:lpstr>¿Cómo se reproducen nuestras mascotas ?</vt:lpstr>
      <vt:lpstr>A cantar,  a bailar y a rimar.</vt:lpstr>
      <vt:lpstr>Cerebros Activos.  ¿Quién sabe qué vocal falta?</vt:lpstr>
      <vt:lpstr>Cerebros Activos</vt:lpstr>
      <vt:lpstr>La iguana y el perezoso</vt:lpstr>
      <vt:lpstr>Adivina, adivinador.</vt:lpstr>
      <vt:lpstr>Próximos compromisos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Cantemos, ayudados por el ECO</dc:title>
  <dc:creator>cecilia cortes</dc:creator>
  <cp:lastModifiedBy>cecilia cortes</cp:lastModifiedBy>
  <cp:revision>2</cp:revision>
  <dcterms:created xsi:type="dcterms:W3CDTF">2020-06-19T21:46:32Z</dcterms:created>
  <dcterms:modified xsi:type="dcterms:W3CDTF">2020-06-19T21:51:59Z</dcterms:modified>
</cp:coreProperties>
</file>