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9" r:id="rId4"/>
    <p:sldId id="257" r:id="rId5"/>
    <p:sldId id="258" r:id="rId6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67E61-2F59-446D-8857-B3855446515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E001D66-91F6-451B-8C08-EAD15A8F4CF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F57A9D3-8129-4C9C-95D7-4135D1DDFC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694D4-EF16-4132-8AB5-4E25BABE856A}" type="datetimeFigureOut">
              <a:rPr lang="es-CO" smtClean="0"/>
              <a:t>23/09/2021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2121E39-16EE-4E38-A7E3-71C915A14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59A8377-21D5-44F9-9DC5-0A473AFD1D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BCFD7-BFF1-4DCA-A69E-703D6AF64B7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762646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66A3052-483A-43CA-B71D-2C8F6A7173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C751D41-4CAE-42AC-A876-75AF2A156D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BEBB568-6754-470E-8E27-AF4DD3EFB8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694D4-EF16-4132-8AB5-4E25BABE856A}" type="datetimeFigureOut">
              <a:rPr lang="es-CO" smtClean="0"/>
              <a:t>23/09/2021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303BE55-A471-48F4-B03C-117399AB3C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AC2912E-128D-4CDF-9300-CA3038E139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BCFD7-BFF1-4DCA-A69E-703D6AF64B7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542364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FC9E5E5-0CA7-4024-9B78-70BED060106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C64F3BA-8FBC-427E-8202-9EDFB4F3EA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422FE02-9B5F-4989-9B95-D6B8EE3447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694D4-EF16-4132-8AB5-4E25BABE856A}" type="datetimeFigureOut">
              <a:rPr lang="es-CO" smtClean="0"/>
              <a:t>23/09/2021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E96B795-81B8-42FB-AA79-11141A7568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71DAF39-2B1C-4809-8850-50C9FEFFD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BCFD7-BFF1-4DCA-A69E-703D6AF64B7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911063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F53C971-D66B-4365-9F0B-A786DB3DDE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8AE9A02-8130-46A6-83BF-F1E7BE8E98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195FB99-B95D-418E-8D10-2410A511C1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694D4-EF16-4132-8AB5-4E25BABE856A}" type="datetimeFigureOut">
              <a:rPr lang="es-CO" smtClean="0"/>
              <a:t>23/09/2021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8A60D04-9A0D-49E7-BBFC-9948D54476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07514CD-7E3E-4CA0-B599-4FBB74085D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BCFD7-BFF1-4DCA-A69E-703D6AF64B7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92798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AC4773E-F50E-43BA-AB54-6B1393B5DC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0C10018-4706-441F-BE72-1572CC8861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932CD4-620B-4180-9B47-13BDA91F3D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694D4-EF16-4132-8AB5-4E25BABE856A}" type="datetimeFigureOut">
              <a:rPr lang="es-CO" smtClean="0"/>
              <a:t>23/09/2021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6A63A89-B552-4C18-8B16-FAE947C892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070D2A3-568A-474E-BCFE-91F6125785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BCFD7-BFF1-4DCA-A69E-703D6AF64B7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753351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C733DC9-45FC-4DBA-AD48-FAF4505A8E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462EF54-C0A0-4E97-B469-E5A502EB7F2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E85A6F5-C2C2-45C0-B124-5B920EEEBB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3625DEC-2F18-42D6-B77A-EB0ECDC8A0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694D4-EF16-4132-8AB5-4E25BABE856A}" type="datetimeFigureOut">
              <a:rPr lang="es-CO" smtClean="0"/>
              <a:t>23/09/2021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707138F-A027-4C11-8B96-2DCAF25C82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5CFEB5C-D015-4704-910E-3BBBE5D492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BCFD7-BFF1-4DCA-A69E-703D6AF64B7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946561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BEBD8F3-B43B-4660-8B70-FBE4D840D1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A4BBE18-A4E1-4CAA-9FFF-E017C4AB55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D7B0F05-A9AC-4D49-8D8F-BE9BAC5F74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34775DCB-8241-462F-99E9-CB0C12D63B3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B0C4E04D-BDE5-4786-B1B3-CEA1C35F345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EEADCC8B-D1A4-4903-A1E8-84439D1710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694D4-EF16-4132-8AB5-4E25BABE856A}" type="datetimeFigureOut">
              <a:rPr lang="es-CO" smtClean="0"/>
              <a:t>23/09/2021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EDFED7FA-D0CE-4DFD-BABD-7EC30D7BC4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1E21FAA-B4C7-4FED-9811-2301D7420D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BCFD7-BFF1-4DCA-A69E-703D6AF64B7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860868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EF00D9F-DECA-4AB9-B0B5-2253B7AD91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A68C0295-437C-41EB-BB59-EEC5739CBE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694D4-EF16-4132-8AB5-4E25BABE856A}" type="datetimeFigureOut">
              <a:rPr lang="es-CO" smtClean="0"/>
              <a:t>23/09/2021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B3A892DF-59AB-4D29-8624-B03B96E000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939972A-6081-45FE-A44F-AFAF7BB5C3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BCFD7-BFF1-4DCA-A69E-703D6AF64B7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004820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593C3E3C-91E1-453A-9DBC-873195E397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694D4-EF16-4132-8AB5-4E25BABE856A}" type="datetimeFigureOut">
              <a:rPr lang="es-CO" smtClean="0"/>
              <a:t>23/09/2021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CF2E9791-01E3-4112-88DA-F1B4CE885A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83EDF40A-4FB8-4636-8E06-DA5C3257FA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BCFD7-BFF1-4DCA-A69E-703D6AF64B7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91546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DC0217E-A428-477A-802E-FB0F163196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E4D1A4C-F95B-4F74-8B74-38C5008560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B007AC94-2E41-47D7-84C0-B9438DB04B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DC45F0C-D5BF-4F70-971D-17F9337CF6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694D4-EF16-4132-8AB5-4E25BABE856A}" type="datetimeFigureOut">
              <a:rPr lang="es-CO" smtClean="0"/>
              <a:t>23/09/2021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2013D04-2C76-4601-810D-1E0D5527CE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413B3AE-3FFD-4D9A-8D9B-D2D36D3FFE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BCFD7-BFF1-4DCA-A69E-703D6AF64B7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289613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6B7DBE-EFE6-45A7-AA43-892616116F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07C9A95E-CB5E-4402-A985-7B671D1CE8A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FD45519-9A24-4CDA-B41B-F69321FF17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CCA8CB1-B1CA-4ED6-95AB-A2AC5DF329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694D4-EF16-4132-8AB5-4E25BABE856A}" type="datetimeFigureOut">
              <a:rPr lang="es-CO" smtClean="0"/>
              <a:t>23/09/2021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384CED0-4A68-4E36-A2D5-6E9666D3DD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307F931-442F-4696-8299-08075408AC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BCFD7-BFF1-4DCA-A69E-703D6AF64B7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630914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F887AFB4-E192-4333-9BE9-222A0E9B72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F9A4C95-8893-446D-A031-774578775D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129CB3F-90EC-4ACF-97D9-51EBEECAC04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E694D4-EF16-4132-8AB5-4E25BABE856A}" type="datetimeFigureOut">
              <a:rPr lang="es-CO" smtClean="0"/>
              <a:t>23/09/2021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AAA7F52-5DE0-4443-8BDA-E8B204FC2B9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3183B21-A996-4364-88BD-426E90758FF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BBCFD7-BFF1-4DCA-A69E-703D6AF64B7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258468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i-rilaKTcC4?feature=oembed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4NyPBD8Vilk?feature=oembed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hH2vTAjk-kc?feature=oembed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jj4n-gTZBz0?feature=oembed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69C3BF7-2CE0-4C54-AA70-ED88D2691C3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/>
              <a:t>Clase de Educación Física 24 de septiembre</a:t>
            </a:r>
            <a:endParaRPr lang="es-CO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DD56D8F-F097-4254-BF86-84419E71B9F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999384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B6B5BBE-C2EE-4300-9D59-03D259C226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Padre Nuestro</a:t>
            </a:r>
            <a:endParaRPr lang="es-CO"/>
          </a:p>
        </p:txBody>
      </p:sp>
      <p:pic>
        <p:nvPicPr>
          <p:cNvPr id="4" name="Elementos multimedia en línea 3" title="CANCION PADRE NUESTRO TU QUE ESTAS 2 HD KARAOKE (Con letra)">
            <a:hlinkClick r:id="" action="ppaction://media"/>
            <a:extLst>
              <a:ext uri="{FF2B5EF4-FFF2-40B4-BE49-F238E27FC236}">
                <a16:creationId xmlns:a16="http://schemas.microsoft.com/office/drawing/2014/main" id="{638F71CC-8DEA-4EE6-9C9E-1A0220029257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3195638" y="1825625"/>
            <a:ext cx="5802312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4598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3A3AAEF-7A4E-49E9-945B-884729BA5D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El popurrí de las manos</a:t>
            </a:r>
            <a:endParaRPr lang="es-CO" dirty="0"/>
          </a:p>
        </p:txBody>
      </p:sp>
      <p:pic>
        <p:nvPicPr>
          <p:cNvPr id="4" name="Elementos multimedia en línea 3" title="CantaJuego - El Popurri De Las Manos (Version Mexico)">
            <a:hlinkClick r:id="" action="ppaction://media"/>
            <a:extLst>
              <a:ext uri="{FF2B5EF4-FFF2-40B4-BE49-F238E27FC236}">
                <a16:creationId xmlns:a16="http://schemas.microsoft.com/office/drawing/2014/main" id="{25C08CC6-E6F8-4980-9D3A-DF6D778EC601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246313" y="1825625"/>
            <a:ext cx="7700962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2225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85EC7A9-20B5-415B-97DC-38BC9B656A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Calentamiento</a:t>
            </a:r>
            <a:endParaRPr lang="es-CO" dirty="0"/>
          </a:p>
        </p:txBody>
      </p:sp>
      <p:pic>
        <p:nvPicPr>
          <p:cNvPr id="4" name="Elementos multimedia en línea 3" title="Rutina de actividad física para niños y niñas en casa">
            <a:hlinkClick r:id="" action="ppaction://media"/>
            <a:extLst>
              <a:ext uri="{FF2B5EF4-FFF2-40B4-BE49-F238E27FC236}">
                <a16:creationId xmlns:a16="http://schemas.microsoft.com/office/drawing/2014/main" id="{ABEF1BA1-EB2E-48BD-B8FB-BC60C0F6D857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246313" y="1825625"/>
            <a:ext cx="7700962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3097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4C7A09-4F89-44B7-B349-BE751E21CA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Ejercicios</a:t>
            </a:r>
            <a:endParaRPr lang="es-CO" dirty="0"/>
          </a:p>
        </p:txBody>
      </p:sp>
      <p:pic>
        <p:nvPicPr>
          <p:cNvPr id="4" name="Elementos multimedia en línea 3" title="CLASES VIRTUALES EDUCACION FISICA EN CASA 3">
            <a:hlinkClick r:id="" action="ppaction://media"/>
            <a:extLst>
              <a:ext uri="{FF2B5EF4-FFF2-40B4-BE49-F238E27FC236}">
                <a16:creationId xmlns:a16="http://schemas.microsoft.com/office/drawing/2014/main" id="{4B15D161-31B5-474D-93CD-726E5AB483C7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246313" y="1825625"/>
            <a:ext cx="7700962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6818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16</Words>
  <Application>Microsoft Office PowerPoint</Application>
  <PresentationFormat>Panorámica</PresentationFormat>
  <Paragraphs>5</Paragraphs>
  <Slides>5</Slides>
  <Notes>0</Notes>
  <HiddenSlides>0</HiddenSlides>
  <MMClips>4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Tema de Office</vt:lpstr>
      <vt:lpstr>Clase de Educación Física 24 de septiembre</vt:lpstr>
      <vt:lpstr>Padre Nuestro</vt:lpstr>
      <vt:lpstr>El popurrí de las manos</vt:lpstr>
      <vt:lpstr>Calentamiento</vt:lpstr>
      <vt:lpstr>Ejercicios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Clase de Educación Física 24 de septiembre</dc:title>
  <dc:creator>cecilia cortes</dc:creator>
  <cp:lastModifiedBy>cecilia cortes</cp:lastModifiedBy>
  <cp:revision>2</cp:revision>
  <dcterms:created xsi:type="dcterms:W3CDTF">2021-09-23T23:04:07Z</dcterms:created>
  <dcterms:modified xsi:type="dcterms:W3CDTF">2021-09-23T23:27:06Z</dcterms:modified>
</cp:coreProperties>
</file>