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3" r:id="rId5"/>
    <p:sldId id="265" r:id="rId6"/>
    <p:sldId id="264" r:id="rId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60"/>
  </p:normalViewPr>
  <p:slideViewPr>
    <p:cSldViewPr snapToGrid="0">
      <p:cViewPr>
        <p:scale>
          <a:sx n="47" d="100"/>
          <a:sy n="47" d="100"/>
        </p:scale>
        <p:origin x="2298" y="15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D851D5-A573-4723-90EF-DFF080AB71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F89C938-9F3A-4D2E-BCBA-F559983AB6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4CFA367-8F6E-4C4D-93D2-F7403A3956FA}"/>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58C81BAF-3701-42A5-9D2C-8B8325236C7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8970A87-382C-4BFA-A32B-DB786CBEC228}"/>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139159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909EE-8C1B-46C8-8514-B8FFC1F9880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693829A-1A50-41F5-A3E6-68B5BB5BA33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C89E8DD-AFB8-4C27-8896-159D8F46C952}"/>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40C2F1F0-9568-471A-80C1-C73275122A7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97D2F50-DB3B-4E36-8C4A-5D623276569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419574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E066C47-D279-4F07-92EE-FD9A04648C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32534AC-2154-4925-86B0-0D1E17F5A31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8F40045-7FE4-437F-B5F7-01CC62FDA74B}"/>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E456C7B3-4D1F-4A59-980F-DB3B60AC064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9EBF76A-8041-4974-9C4A-DE6F63FA614E}"/>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845105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8E901B-FBC4-4A53-BA13-77F0663E6E1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5112209-73EE-42C9-971A-B6ADEBCB37D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ADE4C89-0C35-4103-9CD6-3876385BB0C0}"/>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8DF18E37-9642-43AD-AB36-0637BEA094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B84F62F-0EF2-4D3A-AACF-D49398B801E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3890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2087F5-976D-4096-9C97-E3A714A98D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DC9E8ED-69F8-45EF-BB9B-8DFE5EEEE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00B9D08-097C-4A8C-B3D5-322CDD8A636D}"/>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F6A0069D-52B1-4475-9B05-0D79FB19CA2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0AB7ABC-E566-47E9-B81B-A2AE205CDFA9}"/>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82904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789E2-246A-4675-9B01-305F68B1845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CC598D1-654F-4EA8-8DBA-0345242B99B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9B2159A-4666-4C56-9DAB-6390BA7175C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609B4E55-BDEE-4DEB-BC5D-6C0E8B1A23C8}"/>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6" name="Marcador de pie de página 5">
            <a:extLst>
              <a:ext uri="{FF2B5EF4-FFF2-40B4-BE49-F238E27FC236}">
                <a16:creationId xmlns:a16="http://schemas.microsoft.com/office/drawing/2014/main" id="{98BED185-3223-48CC-8668-D163F740E1F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59FEFDE-696A-4DAF-B9E5-76B74276AB4C}"/>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10603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662C4B-49F2-45C0-BAC7-90EA36B37CC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0FB16F8-7BFD-4817-89DF-D672080721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242CBCC-1A45-4B43-98A1-08562C919AA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F61E823-C4E7-4F31-8C25-1E1DFD59C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F8B493E-5EB1-4E45-849A-6C10F132A0D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6A3F2B64-A75C-49F6-82A4-EC83CABCE781}"/>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8" name="Marcador de pie de página 7">
            <a:extLst>
              <a:ext uri="{FF2B5EF4-FFF2-40B4-BE49-F238E27FC236}">
                <a16:creationId xmlns:a16="http://schemas.microsoft.com/office/drawing/2014/main" id="{4F7DC957-F23A-4D17-A92E-076021D3397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1A11FF1D-0D2E-4CF3-A787-38CFAA4E0678}"/>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126376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1E9E6-1D81-405C-AC40-A3676966D5D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13D644F6-BD9F-41B4-BF7F-354872A5BC50}"/>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4" name="Marcador de pie de página 3">
            <a:extLst>
              <a:ext uri="{FF2B5EF4-FFF2-40B4-BE49-F238E27FC236}">
                <a16:creationId xmlns:a16="http://schemas.microsoft.com/office/drawing/2014/main" id="{BEF9895D-99E7-4CEC-B967-CAC175A8168E}"/>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2DFC44AE-2DCA-4B15-BA75-9592C43179B4}"/>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09693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EBF4CF7-7F89-4403-B1AD-742CBE6F4179}"/>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3" name="Marcador de pie de página 2">
            <a:extLst>
              <a:ext uri="{FF2B5EF4-FFF2-40B4-BE49-F238E27FC236}">
                <a16:creationId xmlns:a16="http://schemas.microsoft.com/office/drawing/2014/main" id="{21025E0E-0A77-4F6D-84D3-5B95BDAE517E}"/>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51CD2B55-9EE8-4083-B2FB-F9A1D52530F1}"/>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544931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0454B-84AD-4C02-9A21-AF6B051DE11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1CBCDEB-0403-4D15-8115-0F8803DCE9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013B393F-E65B-4328-B4BE-B44C0FCAC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E641E1-C1FE-4733-A5A8-587AB3C8114B}"/>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6" name="Marcador de pie de página 5">
            <a:extLst>
              <a:ext uri="{FF2B5EF4-FFF2-40B4-BE49-F238E27FC236}">
                <a16:creationId xmlns:a16="http://schemas.microsoft.com/office/drawing/2014/main" id="{AA279CE0-22E6-40F6-A7A0-4438EDAFB30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39FF188-6F42-457B-A1C7-917E691E0124}"/>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02899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EC9FC2-50D6-4362-A388-8E6A1AB325B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4F9204A-B92D-481A-A21B-D69E15FB3A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490C330D-F29A-4850-97F9-061BF2BB5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9EB45F8-CD6B-4F21-86AA-FBA81898EFE7}"/>
              </a:ext>
            </a:extLst>
          </p:cNvPr>
          <p:cNvSpPr>
            <a:spLocks noGrp="1"/>
          </p:cNvSpPr>
          <p:nvPr>
            <p:ph type="dt" sz="half" idx="10"/>
          </p:nvPr>
        </p:nvSpPr>
        <p:spPr/>
        <p:txBody>
          <a:bodyPr/>
          <a:lstStyle/>
          <a:p>
            <a:fld id="{1A94DAA1-FBB3-4CE5-A2C2-E087E54DD2DD}" type="datetimeFigureOut">
              <a:rPr lang="es-CO" smtClean="0"/>
              <a:t>23/03/2021</a:t>
            </a:fld>
            <a:endParaRPr lang="es-CO"/>
          </a:p>
        </p:txBody>
      </p:sp>
      <p:sp>
        <p:nvSpPr>
          <p:cNvPr id="6" name="Marcador de pie de página 5">
            <a:extLst>
              <a:ext uri="{FF2B5EF4-FFF2-40B4-BE49-F238E27FC236}">
                <a16:creationId xmlns:a16="http://schemas.microsoft.com/office/drawing/2014/main" id="{7BC5DF7C-71CD-4908-9E19-A4C1258959F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80E0303-DAC2-499F-9478-39129568C5B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72811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BD1C0AB-5594-40C8-A775-4D5D95CAB5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642C233-6F1F-4F3C-8A61-88C17DFFB8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CBE0815-2AB7-49C7-BF4E-21932C9B61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4DAA1-FBB3-4CE5-A2C2-E087E54DD2DD}" type="datetimeFigureOut">
              <a:rPr lang="es-CO" smtClean="0"/>
              <a:t>23/03/2021</a:t>
            </a:fld>
            <a:endParaRPr lang="es-CO"/>
          </a:p>
        </p:txBody>
      </p:sp>
      <p:sp>
        <p:nvSpPr>
          <p:cNvPr id="5" name="Marcador de pie de página 4">
            <a:extLst>
              <a:ext uri="{FF2B5EF4-FFF2-40B4-BE49-F238E27FC236}">
                <a16:creationId xmlns:a16="http://schemas.microsoft.com/office/drawing/2014/main" id="{D3F4368E-B692-4F39-BBE1-CE7BD5D11E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982E5BC-E30D-4ABF-8CE4-029E9998B5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E3171-AE92-4E85-858C-C68AFD804F13}" type="slidenum">
              <a:rPr lang="es-CO" smtClean="0"/>
              <a:t>‹Nº›</a:t>
            </a:fld>
            <a:endParaRPr lang="es-CO"/>
          </a:p>
        </p:txBody>
      </p:sp>
    </p:spTree>
    <p:extLst>
      <p:ext uri="{BB962C8B-B14F-4D97-AF65-F5344CB8AC3E}">
        <p14:creationId xmlns:p14="http://schemas.microsoft.com/office/powerpoint/2010/main" val="497024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JUYZj0pIBk8?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a3Ab_PSk3G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0C2A94A6-F5F9-4083-A624-B0D9E5C53DD4}"/>
              </a:ext>
            </a:extLst>
          </p:cNvPr>
          <p:cNvSpPr>
            <a:spLocks noGrp="1"/>
          </p:cNvSpPr>
          <p:nvPr>
            <p:ph type="title"/>
          </p:nvPr>
        </p:nvSpPr>
        <p:spPr>
          <a:xfrm>
            <a:off x="958506" y="800392"/>
            <a:ext cx="10264697" cy="1212102"/>
          </a:xfrm>
        </p:spPr>
        <p:txBody>
          <a:bodyPr>
            <a:normAutofit/>
          </a:bodyPr>
          <a:lstStyle/>
          <a:p>
            <a:r>
              <a:rPr lang="es-ES" sz="4000">
                <a:solidFill>
                  <a:srgbClr val="FFFFFF"/>
                </a:solidFill>
              </a:rPr>
              <a:t>Octavio el perezoso</a:t>
            </a:r>
            <a:endParaRPr lang="es-CO" sz="4000">
              <a:solidFill>
                <a:srgbClr val="FFFFFF"/>
              </a:solidFill>
            </a:endParaRPr>
          </a:p>
        </p:txBody>
      </p:sp>
      <p:sp>
        <p:nvSpPr>
          <p:cNvPr id="3" name="Marcador de contenido 2">
            <a:extLst>
              <a:ext uri="{FF2B5EF4-FFF2-40B4-BE49-F238E27FC236}">
                <a16:creationId xmlns:a16="http://schemas.microsoft.com/office/drawing/2014/main" id="{DB735814-E127-4A35-A842-355383FA522D}"/>
              </a:ext>
            </a:extLst>
          </p:cNvPr>
          <p:cNvSpPr>
            <a:spLocks noGrp="1"/>
          </p:cNvSpPr>
          <p:nvPr>
            <p:ph idx="1"/>
          </p:nvPr>
        </p:nvSpPr>
        <p:spPr>
          <a:xfrm>
            <a:off x="1367624" y="2490436"/>
            <a:ext cx="9708995" cy="3567173"/>
          </a:xfrm>
        </p:spPr>
        <p:txBody>
          <a:bodyPr anchor="ctr">
            <a:normAutofit/>
          </a:bodyPr>
          <a:lstStyle/>
          <a:p>
            <a:r>
              <a:rPr lang="es-CO" sz="2200"/>
              <a:t> Octavio, el oso perezoso Octavio es un oso perezoso. Vive en un árbol muy frondoso. Come hojas y duerme mucho. Duerme casi todo el día. A Octavio le da mucho frío y por eso busca el sol, pero cuando hace mucho calor, pone la panza mirando al sol. Octavio es muy lento para caminar. A los demás animales de la selva les parece aburrido jugar con Octavio. Octavio se demora mucho en bajar del árbol. Nunca atrapa la pelota. Cuando juegan escondidas, se demora para encontrar el sitio perfecto. Un día Octavio se quedó dormido y se cayó de su árbol. Eso lo asustó mucho. Adela, Irene y Enrique son sus mejores amigos. Ellos le tienen paciencia. Adela, Irene y Enrique lo ayudan. Buscan juegos que Octavio pueda jugar. Van con Octavio al río porque a Octavio le encanta nadar. </a:t>
            </a:r>
          </a:p>
        </p:txBody>
      </p:sp>
    </p:spTree>
    <p:extLst>
      <p:ext uri="{BB962C8B-B14F-4D97-AF65-F5344CB8AC3E}">
        <p14:creationId xmlns:p14="http://schemas.microsoft.com/office/powerpoint/2010/main" val="139892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074" name="Picture 2" descr="El oso Octavio">
            <a:extLst>
              <a:ext uri="{FF2B5EF4-FFF2-40B4-BE49-F238E27FC236}">
                <a16:creationId xmlns:a16="http://schemas.microsoft.com/office/drawing/2014/main" id="{DEBA4BEE-502A-4FB8-BA28-974CC888C45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4750" y="2898775"/>
            <a:ext cx="3286125" cy="3130550"/>
          </a:xfrm>
          <a:prstGeom prst="rect">
            <a:avLst/>
          </a:prstGeom>
          <a:extLst>
            <a:ext uri="{909E8E84-426E-40DD-AFC4-6F175D3DCCD1}">
              <a14:hiddenFill xmlns:a14="http://schemas.microsoft.com/office/drawing/2010/main">
                <a:solidFill>
                  <a:srgbClr val="FFFFFF"/>
                </a:solidFill>
              </a14:hiddenFill>
            </a:ext>
          </a:extLst>
        </p:spPr>
      </p:pic>
      <p:pic>
        <p:nvPicPr>
          <p:cNvPr id="3076" name="Picture 4" descr="Mama Sloth">
            <a:extLst>
              <a:ext uri="{FF2B5EF4-FFF2-40B4-BE49-F238E27FC236}">
                <a16:creationId xmlns:a16="http://schemas.microsoft.com/office/drawing/2014/main" id="{1149A4B7-2931-49CF-B400-4299EECE25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9138" y="2898775"/>
            <a:ext cx="2219325" cy="3130550"/>
          </a:xfrm>
          <a:prstGeom prst="rect">
            <a:avLst/>
          </a:prstGeom>
          <a:extLst>
            <a:ext uri="{909E8E84-426E-40DD-AFC4-6F175D3DCCD1}">
              <a14:hiddenFill xmlns:a14="http://schemas.microsoft.com/office/drawing/2010/main">
                <a:solidFill>
                  <a:srgbClr val="FFFFFF"/>
                </a:solidFill>
              </a14:hiddenFill>
            </a:ext>
          </a:extLst>
        </p:spPr>
      </p:pic>
      <p:pic>
        <p:nvPicPr>
          <p:cNvPr id="3078" name="Picture 6" descr="Perezoso">
            <a:extLst>
              <a:ext uri="{FF2B5EF4-FFF2-40B4-BE49-F238E27FC236}">
                <a16:creationId xmlns:a16="http://schemas.microsoft.com/office/drawing/2014/main" id="{ED9E71D1-B984-4B03-BE10-3E1E60D70C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5138" y="2898775"/>
            <a:ext cx="4198938" cy="3130550"/>
          </a:xfrm>
          <a:prstGeom prst="rect">
            <a:avLst/>
          </a:prstGeom>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264B4DF-E102-48A9-9191-7BC5C27AD652}"/>
              </a:ext>
            </a:extLst>
          </p:cNvPr>
          <p:cNvSpPr>
            <a:spLocks noGrp="1"/>
          </p:cNvSpPr>
          <p:nvPr>
            <p:ph type="title"/>
          </p:nvPr>
        </p:nvSpPr>
        <p:spPr>
          <a:xfrm>
            <a:off x="1179226" y="826680"/>
            <a:ext cx="9833548" cy="1325563"/>
          </a:xfrm>
        </p:spPr>
        <p:txBody>
          <a:bodyPr>
            <a:normAutofit/>
          </a:bodyPr>
          <a:lstStyle/>
          <a:p>
            <a:pPr algn="ctr"/>
            <a:r>
              <a:rPr lang="es-ES" sz="4000">
                <a:solidFill>
                  <a:srgbClr val="FFFFFF"/>
                </a:solidFill>
              </a:rPr>
              <a:t>Imágenes de Octavio, el perezoso</a:t>
            </a:r>
            <a:endParaRPr lang="es-CO" sz="4000">
              <a:solidFill>
                <a:srgbClr val="FFFFFF"/>
              </a:solidFill>
            </a:endParaRPr>
          </a:p>
        </p:txBody>
      </p:sp>
    </p:spTree>
    <p:extLst>
      <p:ext uri="{BB962C8B-B14F-4D97-AF65-F5344CB8AC3E}">
        <p14:creationId xmlns:p14="http://schemas.microsoft.com/office/powerpoint/2010/main" val="421710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5725F371-BDE0-4CB4-8510-B770774DE102}"/>
              </a:ext>
            </a:extLst>
          </p:cNvPr>
          <p:cNvSpPr>
            <a:spLocks noGrp="1"/>
          </p:cNvSpPr>
          <p:nvPr>
            <p:ph type="title"/>
          </p:nvPr>
        </p:nvSpPr>
        <p:spPr>
          <a:xfrm>
            <a:off x="958506" y="800392"/>
            <a:ext cx="10264697" cy="1212102"/>
          </a:xfrm>
        </p:spPr>
        <p:txBody>
          <a:bodyPr>
            <a:normAutofit/>
          </a:bodyPr>
          <a:lstStyle/>
          <a:p>
            <a:r>
              <a:rPr lang="es-ES" sz="4000">
                <a:solidFill>
                  <a:srgbClr val="FFFFFF"/>
                </a:solidFill>
              </a:rPr>
              <a:t>Preguntas para la Comprensión</a:t>
            </a:r>
            <a:endParaRPr lang="es-CO" sz="4000">
              <a:solidFill>
                <a:srgbClr val="FFFFFF"/>
              </a:solidFill>
            </a:endParaRPr>
          </a:p>
        </p:txBody>
      </p:sp>
      <p:sp>
        <p:nvSpPr>
          <p:cNvPr id="3" name="Marcador de contenido 2">
            <a:extLst>
              <a:ext uri="{FF2B5EF4-FFF2-40B4-BE49-F238E27FC236}">
                <a16:creationId xmlns:a16="http://schemas.microsoft.com/office/drawing/2014/main" id="{EE3344A8-23E4-44D6-BF71-DCBC18DD18E8}"/>
              </a:ext>
            </a:extLst>
          </p:cNvPr>
          <p:cNvSpPr>
            <a:spLocks noGrp="1"/>
          </p:cNvSpPr>
          <p:nvPr>
            <p:ph idx="1"/>
          </p:nvPr>
        </p:nvSpPr>
        <p:spPr>
          <a:xfrm>
            <a:off x="1367624" y="2490436"/>
            <a:ext cx="9708995" cy="3567173"/>
          </a:xfrm>
        </p:spPr>
        <p:txBody>
          <a:bodyPr anchor="ctr">
            <a:normAutofit/>
          </a:bodyPr>
          <a:lstStyle/>
          <a:p>
            <a:endParaRPr lang="es-CO" sz="1700"/>
          </a:p>
          <a:p>
            <a:r>
              <a:rPr lang="es-CO" sz="1700"/>
              <a:t>• ¿La imagen del  perezoso te ayudó en algo a comprender el</a:t>
            </a:r>
          </a:p>
          <a:p>
            <a:r>
              <a:rPr lang="es-CO" sz="1700"/>
              <a:t>texto?</a:t>
            </a:r>
          </a:p>
          <a:p>
            <a:r>
              <a:rPr lang="es-CO" sz="1700"/>
              <a:t>• ¿Te parece que el título es adecuado para la historia? ¿Por qué</a:t>
            </a:r>
          </a:p>
          <a:p>
            <a:r>
              <a:rPr lang="es-CO" sz="1700"/>
              <a:t>sí o por qué no?</a:t>
            </a:r>
          </a:p>
          <a:p>
            <a:r>
              <a:rPr lang="es-CO" sz="1700"/>
              <a:t>• ¿Por qué crees que este oso se llama perezoso?</a:t>
            </a:r>
          </a:p>
          <a:p>
            <a:r>
              <a:rPr lang="es-CO" sz="1700"/>
              <a:t>• ¿Dónde vive? ¿Cómo se cuelga de las ramas de los árboles?</a:t>
            </a:r>
          </a:p>
          <a:p>
            <a:r>
              <a:rPr lang="es-CO" sz="1700"/>
              <a:t>Quienes son los amigos de Octavio?</a:t>
            </a:r>
          </a:p>
          <a:p>
            <a:r>
              <a:rPr lang="es-CO" sz="1700"/>
              <a:t>Por què Octavio busca el sol?</a:t>
            </a:r>
          </a:p>
          <a:p>
            <a:r>
              <a:rPr lang="es-CO" sz="1700"/>
              <a:t>Què le gusta hacer a Octavio?</a:t>
            </a:r>
          </a:p>
          <a:p>
            <a:pPr marL="0" indent="0">
              <a:buNone/>
            </a:pPr>
            <a:endParaRPr lang="es-CO" sz="1700"/>
          </a:p>
        </p:txBody>
      </p:sp>
    </p:spTree>
    <p:extLst>
      <p:ext uri="{BB962C8B-B14F-4D97-AF65-F5344CB8AC3E}">
        <p14:creationId xmlns:p14="http://schemas.microsoft.com/office/powerpoint/2010/main" val="27445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17F35-CFFF-403C-BB14-C26E229C4449}"/>
              </a:ext>
            </a:extLst>
          </p:cNvPr>
          <p:cNvSpPr>
            <a:spLocks noGrp="1"/>
          </p:cNvSpPr>
          <p:nvPr>
            <p:ph type="title"/>
          </p:nvPr>
        </p:nvSpPr>
        <p:spPr/>
        <p:txBody>
          <a:bodyPr/>
          <a:lstStyle/>
          <a:p>
            <a:r>
              <a:rPr lang="es-ES" dirty="0"/>
              <a:t>Nuestros nombres que tiene O</a:t>
            </a:r>
            <a:endParaRPr lang="es-CO" dirty="0"/>
          </a:p>
        </p:txBody>
      </p:sp>
      <p:sp>
        <p:nvSpPr>
          <p:cNvPr id="3" name="Marcador de contenido 2">
            <a:extLst>
              <a:ext uri="{FF2B5EF4-FFF2-40B4-BE49-F238E27FC236}">
                <a16:creationId xmlns:a16="http://schemas.microsoft.com/office/drawing/2014/main" id="{87B3714E-1D6F-4DB6-B24C-95409D633396}"/>
              </a:ext>
            </a:extLst>
          </p:cNvPr>
          <p:cNvSpPr>
            <a:spLocks noGrp="1"/>
          </p:cNvSpPr>
          <p:nvPr>
            <p:ph idx="1"/>
          </p:nvPr>
        </p:nvSpPr>
        <p:spPr/>
        <p:txBody>
          <a:bodyPr>
            <a:normAutofit/>
          </a:bodyPr>
          <a:lstStyle/>
          <a:p>
            <a:r>
              <a:rPr lang="es-ES" sz="6600" dirty="0"/>
              <a:t>Sofia - John - Pablo   Jerónimo  - Thiago   - Santiago -  Salomé  - José  Alejandro  - Jacobo- Emiliano</a:t>
            </a:r>
            <a:endParaRPr lang="es-CO" sz="6600" dirty="0"/>
          </a:p>
        </p:txBody>
      </p:sp>
    </p:spTree>
    <p:extLst>
      <p:ext uri="{BB962C8B-B14F-4D97-AF65-F5344CB8AC3E}">
        <p14:creationId xmlns:p14="http://schemas.microsoft.com/office/powerpoint/2010/main" val="22619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9DBE2A-9DE0-4979-86C3-53DF836BD174}"/>
              </a:ext>
            </a:extLst>
          </p:cNvPr>
          <p:cNvSpPr>
            <a:spLocks noGrp="1"/>
          </p:cNvSpPr>
          <p:nvPr>
            <p:ph type="title"/>
          </p:nvPr>
        </p:nvSpPr>
        <p:spPr/>
        <p:txBody>
          <a:bodyPr/>
          <a:lstStyle/>
          <a:p>
            <a:endParaRPr lang="es-CO"/>
          </a:p>
        </p:txBody>
      </p:sp>
      <p:pic>
        <p:nvPicPr>
          <p:cNvPr id="4" name="Elementos multimedia en línea 3" title="Letra O  | Gira y Aprende Palabras con Plim Plim | Infantil 4K Ultra HD">
            <a:hlinkClick r:id="" action="ppaction://media"/>
            <a:extLst>
              <a:ext uri="{FF2B5EF4-FFF2-40B4-BE49-F238E27FC236}">
                <a16:creationId xmlns:a16="http://schemas.microsoft.com/office/drawing/2014/main" id="{CF569A3C-2B95-4F29-A07D-9631F95C5638}"/>
              </a:ext>
            </a:extLst>
          </p:cNvPr>
          <p:cNvPicPr>
            <a:picLocks noGrp="1" noRot="1" noChangeAspect="1"/>
          </p:cNvPicPr>
          <p:nvPr>
            <p:ph idx="1"/>
            <a:videoFile r:link="rId1"/>
          </p:nvPr>
        </p:nvPicPr>
        <p:blipFill>
          <a:blip r:embed="rId3"/>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54146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0A24CC-C53E-41AA-858C-9ACBDD4A9785}"/>
              </a:ext>
            </a:extLst>
          </p:cNvPr>
          <p:cNvSpPr>
            <a:spLocks noGrp="1"/>
          </p:cNvSpPr>
          <p:nvPr>
            <p:ph type="title"/>
          </p:nvPr>
        </p:nvSpPr>
        <p:spPr/>
        <p:txBody>
          <a:bodyPr/>
          <a:lstStyle/>
          <a:p>
            <a:r>
              <a:rPr lang="es-ES" dirty="0" err="1"/>
              <a:t>Canciòn</a:t>
            </a:r>
            <a:endParaRPr lang="es-CO" dirty="0"/>
          </a:p>
        </p:txBody>
      </p:sp>
      <p:sp>
        <p:nvSpPr>
          <p:cNvPr id="3" name="Marcador de contenido 2">
            <a:extLst>
              <a:ext uri="{FF2B5EF4-FFF2-40B4-BE49-F238E27FC236}">
                <a16:creationId xmlns:a16="http://schemas.microsoft.com/office/drawing/2014/main" id="{C79C23A9-473A-4684-A0DC-5C0596226F80}"/>
              </a:ext>
            </a:extLst>
          </p:cNvPr>
          <p:cNvSpPr>
            <a:spLocks noGrp="1"/>
          </p:cNvSpPr>
          <p:nvPr>
            <p:ph idx="1"/>
          </p:nvPr>
        </p:nvSpPr>
        <p:spPr/>
        <p:txBody>
          <a:bodyPr/>
          <a:lstStyle/>
          <a:p>
            <a:r>
              <a:rPr lang="es-CO" dirty="0"/>
              <a:t>https://youtu.be/a3Ab_PSk3GM</a:t>
            </a:r>
          </a:p>
        </p:txBody>
      </p:sp>
      <p:pic>
        <p:nvPicPr>
          <p:cNvPr id="4" name="Elementos multimedia en línea 3" title="Aprende la vocal O-Canción de la  vocal O">
            <a:hlinkClick r:id="" action="ppaction://media"/>
            <a:extLst>
              <a:ext uri="{FF2B5EF4-FFF2-40B4-BE49-F238E27FC236}">
                <a16:creationId xmlns:a16="http://schemas.microsoft.com/office/drawing/2014/main" id="{6498180A-2897-4FF8-BF2E-D6179F80A37E}"/>
              </a:ext>
            </a:extLst>
          </p:cNvPr>
          <p:cNvPicPr>
            <a:picLocks noRot="1" noChangeAspect="1"/>
          </p:cNvPicPr>
          <p:nvPr>
            <a:videoFile r:link="rId1"/>
          </p:nvPr>
        </p:nvPicPr>
        <p:blipFill>
          <a:blip r:embed="rId3"/>
          <a:stretch>
            <a:fillRect/>
          </a:stretch>
        </p:blipFill>
        <p:spPr>
          <a:xfrm>
            <a:off x="4826000" y="2711450"/>
            <a:ext cx="2540000" cy="1435100"/>
          </a:xfrm>
          <a:prstGeom prst="rect">
            <a:avLst/>
          </a:prstGeom>
        </p:spPr>
      </p:pic>
    </p:spTree>
    <p:extLst>
      <p:ext uri="{BB962C8B-B14F-4D97-AF65-F5344CB8AC3E}">
        <p14:creationId xmlns:p14="http://schemas.microsoft.com/office/powerpoint/2010/main" val="58183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296</Words>
  <Application>Microsoft Office PowerPoint</Application>
  <PresentationFormat>Panorámica</PresentationFormat>
  <Paragraphs>18</Paragraphs>
  <Slides>6</Slides>
  <Notes>0</Notes>
  <HiddenSlides>0</HiddenSlides>
  <MMClips>2</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Octavio el perezoso</vt:lpstr>
      <vt:lpstr>Imágenes de Octavio, el perezoso</vt:lpstr>
      <vt:lpstr>Preguntas para la Comprensión</vt:lpstr>
      <vt:lpstr>Nuestros nombres que tiene O</vt:lpstr>
      <vt:lpstr>Presentación de PowerPoint</vt:lpstr>
      <vt:lpstr>Canciòn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cecilia cortes</dc:creator>
  <cp:lastModifiedBy>cecilia cortes</cp:lastModifiedBy>
  <cp:revision>9</cp:revision>
  <dcterms:created xsi:type="dcterms:W3CDTF">2021-03-23T21:45:41Z</dcterms:created>
  <dcterms:modified xsi:type="dcterms:W3CDTF">2021-03-24T00:33:42Z</dcterms:modified>
</cp:coreProperties>
</file>