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5" r:id="rId5"/>
    <p:sldId id="264" r:id="rId6"/>
    <p:sldId id="261" r:id="rId7"/>
    <p:sldId id="273" r:id="rId8"/>
    <p:sldId id="268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31" d="100"/>
          <a:sy n="13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F4FB9-E512-4D31-B5B5-74E28BAB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573488-AC88-4CD5-90E0-10E1627F5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945499-FA37-476F-BD5B-392D5126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EA29E-B2E8-4387-9522-2168664B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81D15C-89AA-4E8E-9E3A-BBDCE2C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60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6EC58-A932-4146-AC7F-78322984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D3A875-8E2B-418E-8E1F-AB118DD6A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FCEB0-E09E-4103-B742-039101C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C39D5-A8D2-412C-99FD-9E217EC5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AFA3-33D5-4C94-9289-5456F928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60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8A87AD-8351-4DF2-B828-8D357965F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4297F5-E2CF-4278-8F8D-7029E49B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38D93-ED61-4D34-847D-839FCE0E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74D78-BB0F-4B8B-92B5-ECDBC57B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244A3-F37A-489E-9C73-13C1263B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72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DFFC8-1D02-480F-8467-5EDF3411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5A4C3-3FD5-42DD-8409-BAA1EF67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3F181-ECA8-4B44-B353-49D5D25D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511A2-3B45-4E6D-80D7-0080698D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0D0DA-A197-46E4-9F8F-274DB909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4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063E-88B7-4E18-8CAF-CB32ACA1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5C7BB4-9D52-4303-86B9-628A033E2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5DC12-90E1-48D7-8182-E61ADA51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4F29E-A34D-4CB7-A569-8AA35C18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0863C-75D2-4D4E-982E-86453F0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5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91196-0761-4342-B185-C2688F6D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FA86C-CB1A-4708-B30F-4FEFFE5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845006-3D88-4EC7-9A19-3E61AABA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817988-321E-45B7-A0BA-848393BF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43D62-E279-420D-86ED-C1F6EA1D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C66636-0152-42C4-9473-26ABAF7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5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5C453-5278-47CC-8E30-34BDC731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01A9BD-B9AC-4917-B64A-7EB3BD1D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4655F5-72A0-4F62-9BB2-35405C3C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61FAD9-880A-4E75-A4E5-1DBB36687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E8C8EC-DFAE-4B34-954F-1020C0332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378820-44D9-49CB-8339-BCC90B8A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1CA305-15BF-4F39-8577-F0537EE4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8C4030-DABD-43DA-9D2C-3D5056DC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92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07531-490A-432B-BE9D-F9C5DFD9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AAA637-3399-474B-9007-4ADE580A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DA7255-BF14-4248-A68E-689A8449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450E5D-C276-4D9F-B71C-6914DACC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7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D705EC-D216-4E40-8F51-E8998B36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3FABD7-37A6-47C7-B4DF-BA9381B2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DAF246-957E-4BC9-BB39-00B2721B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269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CC6CC-24A5-47C0-A623-E4FCC167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0421-D9AE-4C7D-87A3-263373C7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7D1191-F6B7-4B68-8910-CC89BA304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2C9DC9-BC8D-46D9-AE47-0BE743A3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7EB38E-C5CF-4721-8D17-375E9256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89ABB-8846-4E30-B0AF-D011FFE5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7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3998B-F255-4441-9EC8-3F6C14B1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D492A8-B7B9-4873-8C4D-2DA1B61DF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564FE8-B5CD-4142-86EB-D13BB4EB7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CEE677-C137-4669-93F6-6F031051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05C717-2455-4AE0-AECE-46A6F323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60ECBF-FC41-4F10-97C3-E849215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3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2D393C-6EEC-452B-B17F-4E8A22C4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24C3BA-E299-477C-B4FA-ED35B8349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B7FB-6374-4573-B931-9D31B7A93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4E2A-EA32-4E77-A912-AC7947FAA840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FC62B-1253-4A36-BC9D-12821FC7C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CAB3A-FBE8-419E-83BD-8A878D1F5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BE18-9E70-446D-B83F-2A287CE93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0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I8JHhEirm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a-sQ3KnW4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372zhkQ6AY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32279-3A36-4C2E-8039-F315E44D3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ELOY EL BUEY TRABAJDOR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5504EA-28FF-4F7C-A9DF-DD0FD678D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 descr="¡Aprendamos Todos a Leer! Eloy, el buey trabajador - Grado primero">
            <a:extLst>
              <a:ext uri="{FF2B5EF4-FFF2-40B4-BE49-F238E27FC236}">
                <a16:creationId xmlns:a16="http://schemas.microsoft.com/office/drawing/2014/main" id="{1A7FFA47-4528-4CA3-A972-45D1C947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9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24025-34A3-4CE0-A433-62740A66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y solita, al final de la palabra y con las vocales</a:t>
            </a:r>
          </a:p>
        </p:txBody>
      </p:sp>
      <p:pic>
        <p:nvPicPr>
          <p:cNvPr id="4" name="Elementos multimedia en línea 3" title="Aprende la letra Y con Yago el Yeti | El abecedario">
            <a:hlinkClick r:id="" action="ppaction://media"/>
            <a:extLst>
              <a:ext uri="{FF2B5EF4-FFF2-40B4-BE49-F238E27FC236}">
                <a16:creationId xmlns:a16="http://schemas.microsoft.com/office/drawing/2014/main" id="{73835D28-6097-4F92-A686-EC7A7329E4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C7C53-D813-403A-9F8A-07A2D3A4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Elementos multimedia en línea 3" title="LAS DIVERTIDAS AVENTURAS DE LAS LETRAS.LA Y.CUENTOS PARA NIÑOS">
            <a:hlinkClick r:id="" action="ppaction://media"/>
            <a:extLst>
              <a:ext uri="{FF2B5EF4-FFF2-40B4-BE49-F238E27FC236}">
                <a16:creationId xmlns:a16="http://schemas.microsoft.com/office/drawing/2014/main" id="{89092C84-1F46-45FC-A095-9408D09B4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Eloy el buey trabajador - YouTube">
            <a:extLst>
              <a:ext uri="{FF2B5EF4-FFF2-40B4-BE49-F238E27FC236}">
                <a16:creationId xmlns:a16="http://schemas.microsoft.com/office/drawing/2014/main" id="{FEA81F62-9711-499E-AE5A-98398812C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b="798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19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4" name="Picture 12" descr="Irene, la iguana ingeniosa">
            <a:extLst>
              <a:ext uri="{FF2B5EF4-FFF2-40B4-BE49-F238E27FC236}">
                <a16:creationId xmlns:a16="http://schemas.microsoft.com/office/drawing/2014/main" id="{E2FD1480-52AF-4455-89DC-D04A8AA6C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59"/>
          <a:stretch/>
        </p:blipFill>
        <p:spPr bwMode="auto">
          <a:xfrm>
            <a:off x="5155080" y="698593"/>
            <a:ext cx="2062593" cy="1108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Content Placeholder 3087">
            <a:extLst>
              <a:ext uri="{FF2B5EF4-FFF2-40B4-BE49-F238E27FC236}">
                <a16:creationId xmlns:a16="http://schemas.microsoft.com/office/drawing/2014/main" id="{A610D861-514D-4C92-9406-B8D8A22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3" y="444616"/>
            <a:ext cx="4568741" cy="5706801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Un día Eloy terminó su trabajo más temprano que de costumbre.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 Eloy quería jugar. Eloy buscó a sus amigos: Adela, Enrique, Irene, Octavio y Úrsula.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- “¿Quieren dar un paseo en la carreta?”, les preguntó Eloy.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- “Sí –respondieron todos felices–. Vamos a pasear por el parque.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Vamos a buscar nuevos amigos”.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O" sz="1800" dirty="0">
                <a:solidFill>
                  <a:srgbClr val="FFFFFF"/>
                </a:solidFill>
                <a:effectLst/>
                <a:latin typeface="OpenDyslexicAlta-Regular"/>
                <a:ea typeface="Calibri" panose="020F0502020204030204" pitchFamily="34" charset="0"/>
                <a:cs typeface="OpenDyslexicAlta-Regular"/>
              </a:rPr>
              <a:t>¡Eloy es un buey formidable!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O" sz="1100" dirty="0">
                <a:solidFill>
                  <a:srgbClr val="FFFFF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 </a:t>
            </a:r>
            <a:endParaRPr lang="es-CO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3078" name="Picture 6" descr="Adela la ardilla amistosa">
            <a:extLst>
              <a:ext uri="{FF2B5EF4-FFF2-40B4-BE49-F238E27FC236}">
                <a16:creationId xmlns:a16="http://schemas.microsoft.com/office/drawing/2014/main" id="{4F712923-2F8B-42BB-A31B-CE6D019A3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59"/>
          <a:stretch/>
        </p:blipFill>
        <p:spPr bwMode="auto">
          <a:xfrm>
            <a:off x="5155081" y="2874752"/>
            <a:ext cx="2062593" cy="1108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nrique, el erizo estudioso.">
            <a:extLst>
              <a:ext uri="{FF2B5EF4-FFF2-40B4-BE49-F238E27FC236}">
                <a16:creationId xmlns:a16="http://schemas.microsoft.com/office/drawing/2014/main" id="{59108F4F-AA3E-4839-B0A9-D882F89B1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r="2" b="4328"/>
          <a:stretch/>
        </p:blipFill>
        <p:spPr bwMode="auto">
          <a:xfrm>
            <a:off x="7616936" y="655266"/>
            <a:ext cx="4248944" cy="2283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Úrsula, la urraca única. - YouTube">
            <a:extLst>
              <a:ext uri="{FF2B5EF4-FFF2-40B4-BE49-F238E27FC236}">
                <a16:creationId xmlns:a16="http://schemas.microsoft.com/office/drawing/2014/main" id="{63A6730B-185C-4C89-8FA4-FF01B3FAE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-3" b="1156"/>
          <a:stretch/>
        </p:blipFill>
        <p:spPr bwMode="auto">
          <a:xfrm>
            <a:off x="5163486" y="5025421"/>
            <a:ext cx="2062593" cy="1108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ctavio el perezoso">
            <a:extLst>
              <a:ext uri="{FF2B5EF4-FFF2-40B4-BE49-F238E27FC236}">
                <a16:creationId xmlns:a16="http://schemas.microsoft.com/office/drawing/2014/main" id="{2B0482FF-A00F-4455-AF5B-8599034A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59"/>
          <a:stretch/>
        </p:blipFill>
        <p:spPr bwMode="auto">
          <a:xfrm>
            <a:off x="7616936" y="3917284"/>
            <a:ext cx="4248944" cy="2283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loy el buey trabajador - YouTube">
            <a:extLst>
              <a:ext uri="{FF2B5EF4-FFF2-40B4-BE49-F238E27FC236}">
                <a16:creationId xmlns:a16="http://schemas.microsoft.com/office/drawing/2014/main" id="{4D1DEA7C-B08E-4F6A-AD8F-217D68E49D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2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loy, el buey trabajador - YouTube">
            <a:extLst>
              <a:ext uri="{FF2B5EF4-FFF2-40B4-BE49-F238E27FC236}">
                <a16:creationId xmlns:a16="http://schemas.microsoft.com/office/drawing/2014/main" id="{6F10FBFA-F693-47D8-981D-670069EB8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838200" y="233807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0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EA3EF-D7A1-4207-9FE5-099D9AFA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PREGUNTAS PARA LA COMPRENSIÒN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88FA5-90F8-4353-9805-F4E0ED29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¿Qué es un buey? (Descríbalo con los detalles que aporten los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estudiantes).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¿Para qué se usan los bueyes en las fincas y los campos?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¿Cómo apoya el buey al hombre?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¿Qué significa ser manso?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¿Qué significa arar la tierra?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6AC2E5"/>
                </a:solidFill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1800" dirty="0">
                <a:solidFill>
                  <a:srgbClr val="70706F"/>
                </a:solidFill>
                <a:effectLst/>
                <a:latin typeface="DidactGothic-Regular"/>
                <a:ea typeface="Calibri" panose="020F0502020204030204" pitchFamily="34" charset="0"/>
                <a:cs typeface="DidactGothic-Regular"/>
              </a:rPr>
              <a:t>¿Por qué hay que arar la tierra para sembrar semillas?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768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9C1E9-BAC6-4C82-A143-CB31F94E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Palabras terminadas en ay </a:t>
            </a:r>
            <a:r>
              <a:rPr lang="es-CO" dirty="0" err="1"/>
              <a:t>ey</a:t>
            </a:r>
            <a:r>
              <a:rPr lang="es-CO" dirty="0"/>
              <a:t> </a:t>
            </a:r>
            <a:r>
              <a:rPr lang="es-CO" dirty="0" err="1"/>
              <a:t>oy</a:t>
            </a:r>
            <a:r>
              <a:rPr lang="es-CO" dirty="0"/>
              <a:t> uy</a:t>
            </a:r>
          </a:p>
        </p:txBody>
      </p:sp>
      <p:pic>
        <p:nvPicPr>
          <p:cNvPr id="4" name="Elementos multimedia en línea 3" title="Palabras terminadas en Y">
            <a:hlinkClick r:id="" action="ppaction://media"/>
            <a:extLst>
              <a:ext uri="{FF2B5EF4-FFF2-40B4-BE49-F238E27FC236}">
                <a16:creationId xmlns:a16="http://schemas.microsoft.com/office/drawing/2014/main" id="{B9EF03D3-9E64-46EF-B61D-2E3806C7A5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1158-78B8-48E9-AE54-6E57EDE9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Palabras terminadas en y - Cartel y actividades - Web del maestro">
            <a:extLst>
              <a:ext uri="{FF2B5EF4-FFF2-40B4-BE49-F238E27FC236}">
                <a16:creationId xmlns:a16="http://schemas.microsoft.com/office/drawing/2014/main" id="{305A2090-07C9-4503-B585-5CE418D7D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46" y="1825625"/>
            <a:ext cx="61653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2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05FB32-7229-43B0-8D5E-5848B8FB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ALABRAS TERMINADAS EN Y :: Tercero de Primaria">
            <a:extLst>
              <a:ext uri="{FF2B5EF4-FFF2-40B4-BE49-F238E27FC236}">
                <a16:creationId xmlns:a16="http://schemas.microsoft.com/office/drawing/2014/main" id="{1ABF88EC-CC4E-4DFB-BA74-7F8F40B37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Lenngua B5 palabras terminadas en y">
            <a:extLst>
              <a:ext uri="{FF2B5EF4-FFF2-40B4-BE49-F238E27FC236}">
                <a16:creationId xmlns:a16="http://schemas.microsoft.com/office/drawing/2014/main" id="{0140152C-8C1B-4610-9A60-BB4F0FEA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173</Words>
  <Application>Microsoft Office PowerPoint</Application>
  <PresentationFormat>Panorámica</PresentationFormat>
  <Paragraphs>18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DidactGothic-Regular</vt:lpstr>
      <vt:lpstr>MyriadPro-Regular</vt:lpstr>
      <vt:lpstr>OpenDyslexicAlta-Regular</vt:lpstr>
      <vt:lpstr>Tema de Office</vt:lpstr>
      <vt:lpstr>ELOY EL BUEY TRABAJDOR</vt:lpstr>
      <vt:lpstr>Presentación de PowerPoint</vt:lpstr>
      <vt:lpstr>Presentación de PowerPoint</vt:lpstr>
      <vt:lpstr>Presentación de PowerPoint</vt:lpstr>
      <vt:lpstr>Presentación de PowerPoint</vt:lpstr>
      <vt:lpstr>PREGUNTAS PARA LA COMPRENSIÒN</vt:lpstr>
      <vt:lpstr>Palabras terminadas en ay ey oy uy</vt:lpstr>
      <vt:lpstr>Presentación de PowerPoint</vt:lpstr>
      <vt:lpstr>Presentación de PowerPoint</vt:lpstr>
      <vt:lpstr>La y solita, al final de la palabra y con las vocales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ELOY EL BUEY TRABAJDOR</dc:title>
  <dc:creator>cecilia cortes</dc:creator>
  <cp:lastModifiedBy>cecilia cortes</cp:lastModifiedBy>
  <cp:revision>14</cp:revision>
  <dcterms:created xsi:type="dcterms:W3CDTF">2021-04-19T15:08:57Z</dcterms:created>
  <dcterms:modified xsi:type="dcterms:W3CDTF">2021-04-20T01:58:52Z</dcterms:modified>
</cp:coreProperties>
</file>