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D45D23-1551-4D45-A438-65B543A112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9E7BEF-5B67-4FDC-99B4-08FA1A8F62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FAB0A1-7B74-4355-BB06-10BD42D81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C7FB0-D3E4-4D74-BB33-4C61979C4D23}" type="datetimeFigureOut">
              <a:rPr lang="es-CO" smtClean="0"/>
              <a:t>17/09/2021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71F277-D43A-4F29-9150-704F9260C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B718B5-1CC4-4E99-B3E9-666477FAC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26DA8-AD57-49BA-873C-364213704C7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28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C713FC-7951-490F-A47A-1886BB16B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5DCEFBE-B140-4AD1-BE6A-D2CB4EC956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1C3A59-AB04-4916-8131-923FF2AEA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C7FB0-D3E4-4D74-BB33-4C61979C4D23}" type="datetimeFigureOut">
              <a:rPr lang="es-CO" smtClean="0"/>
              <a:t>17/09/2021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FBE779-F3E1-4783-8B25-54F807622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630843-3FFC-407E-8668-94EB81A67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26DA8-AD57-49BA-873C-364213704C7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86997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EF0F098-92ED-45E6-9139-C2AB736C07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03C16FB-2C4E-403E-ABBB-75E4AFB5F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E10022-1530-4ABE-9AD6-A5E35A4E4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C7FB0-D3E4-4D74-BB33-4C61979C4D23}" type="datetimeFigureOut">
              <a:rPr lang="es-CO" smtClean="0"/>
              <a:t>17/09/2021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79B2E9A-13C1-4D73-AAE5-64A0F65C7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FC401A-5C4B-452F-A68C-B3DC4B609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26DA8-AD57-49BA-873C-364213704C7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80586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582541-B911-4032-A9E5-21B055270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78793E-77B4-4DA3-82FE-2C7B36901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A783B5-C535-4D5B-8E47-5E4BB78BF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C7FB0-D3E4-4D74-BB33-4C61979C4D23}" type="datetimeFigureOut">
              <a:rPr lang="es-CO" smtClean="0"/>
              <a:t>17/09/2021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FB5A11-1065-4B84-A991-380EA9990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5BC8B0-02FB-47B1-9198-DB77201A4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26DA8-AD57-49BA-873C-364213704C7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64552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AA304C-A8B9-462A-8774-53964BB02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2BDBA0F-4B53-409F-ADE1-8D8296598A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4D242F-8ECD-488C-920C-2940823F7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C7FB0-D3E4-4D74-BB33-4C61979C4D23}" type="datetimeFigureOut">
              <a:rPr lang="es-CO" smtClean="0"/>
              <a:t>17/09/2021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4193FE-62B2-4508-A5C7-7C8C962EA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BD7F0D-334B-4DA1-A795-DF6B6EE7B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26DA8-AD57-49BA-873C-364213704C7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6898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96A485-BD20-4B45-A956-B6E970801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24AB9B-0A1A-4BB8-BBF8-F658B43E56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A6EA0A5-0210-49EB-9F5D-D1596C4F22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65559AC-1FCC-4FFD-9FFA-94C359991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C7FB0-D3E4-4D74-BB33-4C61979C4D23}" type="datetimeFigureOut">
              <a:rPr lang="es-CO" smtClean="0"/>
              <a:t>17/09/2021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13CB9F0-CECF-4248-8326-934BFB1B8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F225F36-2384-472B-91A8-0A7F0A09D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26DA8-AD57-49BA-873C-364213704C7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8050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36CF94-6F09-49DF-ADD2-8BC7CF581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1846CB-903B-4F43-8DA3-23C1400E6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9C9B511-A0FD-4236-8C3F-ED18D4FA90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4C12A9B-52F6-40DB-8F95-02A3DF49C5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515D940-B138-4B46-8AA0-D847B3A2E6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1C1D584-41BB-4B29-8573-173C4CAB9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C7FB0-D3E4-4D74-BB33-4C61979C4D23}" type="datetimeFigureOut">
              <a:rPr lang="es-CO" smtClean="0"/>
              <a:t>17/09/2021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F2A0969-FA41-47F8-A871-F68A50E0B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115E7FE-71E7-401B-9779-ABEB30B93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26DA8-AD57-49BA-873C-364213704C7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1204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DC53B4-3ECD-44AC-AD0D-0DC2A0EB8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B4D469B-C656-4940-A91B-ED0600E52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C7FB0-D3E4-4D74-BB33-4C61979C4D23}" type="datetimeFigureOut">
              <a:rPr lang="es-CO" smtClean="0"/>
              <a:t>17/09/2021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ADF69A3-E209-4702-8573-F8C83B9DF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737F09E-7744-493F-BE5D-EB482C974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26DA8-AD57-49BA-873C-364213704C7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5203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E076DFB-2103-42E1-A723-AF82BFB27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C7FB0-D3E4-4D74-BB33-4C61979C4D23}" type="datetimeFigureOut">
              <a:rPr lang="es-CO" smtClean="0"/>
              <a:t>17/09/2021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B296845-36E7-4BFA-BB6F-AC9A80F5F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B85C181-ADCA-43CD-BAA2-7E6A37362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26DA8-AD57-49BA-873C-364213704C7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563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5EE4B5-110C-488E-8773-97F1DAC29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DEBEB9-43E1-4770-A314-0AA3F5FAD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6C7A6EF-B91D-4C25-845E-63371702F7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63EBE9B-14C6-41D0-BF76-6993BE492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C7FB0-D3E4-4D74-BB33-4C61979C4D23}" type="datetimeFigureOut">
              <a:rPr lang="es-CO" smtClean="0"/>
              <a:t>17/09/2021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C1B5AF9-011F-43EB-A2C6-A84670EC2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453F84-54C5-4069-B04E-F0E8ABB8F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26DA8-AD57-49BA-873C-364213704C7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734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3DD2B0-ED48-4D69-B75E-413E0C9AC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3178025-1F98-4B5F-8ADF-64DBA85B1E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962B38D-7334-42E0-B7F9-FC234528F4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608BE1-C40D-493F-AD61-F791AC81C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C7FB0-D3E4-4D74-BB33-4C61979C4D23}" type="datetimeFigureOut">
              <a:rPr lang="es-CO" smtClean="0"/>
              <a:t>17/09/2021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947C6AF-DB24-4CD6-A034-C388F32E2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34862D6-D8DC-445E-BA8C-75D489C5C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26DA8-AD57-49BA-873C-364213704C7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9897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CA5EEA7-F35D-4321-ACF2-8BB86583F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5579B77-E2E3-42BA-85DB-D9D682C74B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44EE37-3E6D-4839-9F39-8C3BC7A8E0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C7FB0-D3E4-4D74-BB33-4C61979C4D23}" type="datetimeFigureOut">
              <a:rPr lang="es-CO" smtClean="0"/>
              <a:t>17/09/2021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23F358-134D-474E-B580-33ECE522FF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EAA57E-1CB1-404D-ACE0-F35196C2BA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26DA8-AD57-49BA-873C-364213704C7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7426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3BIhGZwRZV4?feature=oemb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pranY9m1mC4?feature=oembe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_hhWULOTyQ?feature=oembe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ZtitXsNfq64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EAF152-66DA-423D-AF34-706396DE78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Educación física Viernes17 de septiembre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B467D58-9F21-4A32-9867-47275B262C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68836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829092-EA3B-4F2B-A858-D1F87EB78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Elementos multimedia en línea 3" title="Activación física &quot;el baile del cuadrado&quot; Diviértete y activate con nosotras.">
            <a:hlinkClick r:id="" action="ppaction://media"/>
            <a:extLst>
              <a:ext uri="{FF2B5EF4-FFF2-40B4-BE49-F238E27FC236}">
                <a16:creationId xmlns:a16="http://schemas.microsoft.com/office/drawing/2014/main" id="{831E758C-86EB-4D5B-A736-A3029987AACD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195638" y="1825625"/>
            <a:ext cx="580231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691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638E81-6A54-410F-BDB2-36FF6D486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Elementos multimedia en línea 3" title="juegos de educación física &quot;Imitando posturas&quot;  Que tanto eres capaz de realizar con tu cuerpo.">
            <a:hlinkClick r:id="" action="ppaction://media"/>
            <a:extLst>
              <a:ext uri="{FF2B5EF4-FFF2-40B4-BE49-F238E27FC236}">
                <a16:creationId xmlns:a16="http://schemas.microsoft.com/office/drawing/2014/main" id="{7F0E062C-A1C7-496C-9F9B-F403FF110AC9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438918" y="2506662"/>
            <a:ext cx="580231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796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357A71-DFDB-4809-9671-F288C94F9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Elementos multimedia en línea 3" title="RUTINA DE ACTIVACIÓN FÍSICA: &quot;Echa Pa Allá&quot;">
            <a:hlinkClick r:id="" action="ppaction://media"/>
            <a:extLst>
              <a:ext uri="{FF2B5EF4-FFF2-40B4-BE49-F238E27FC236}">
                <a16:creationId xmlns:a16="http://schemas.microsoft.com/office/drawing/2014/main" id="{67C3302C-76AF-4788-BCC0-F6F8646AF846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806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28B048-92C4-420D-B2C8-2189E61AB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Elementos multimedia en línea 3" title="Pausa activa 2018">
            <a:hlinkClick r:id="" action="ppaction://media"/>
            <a:extLst>
              <a:ext uri="{FF2B5EF4-FFF2-40B4-BE49-F238E27FC236}">
                <a16:creationId xmlns:a16="http://schemas.microsoft.com/office/drawing/2014/main" id="{24E6B7CC-EDC3-4CA3-8038-D2634B042AAF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207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5</Words>
  <Application>Microsoft Office PowerPoint</Application>
  <PresentationFormat>Panorámica</PresentationFormat>
  <Paragraphs>1</Paragraphs>
  <Slides>5</Slides>
  <Notes>0</Notes>
  <HiddenSlides>0</HiddenSlides>
  <MMClips>4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Educación física Viernes17 de septiembre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Educación física Viernes17 de septiembre</dc:title>
  <dc:creator>cecilia cortes</dc:creator>
  <cp:lastModifiedBy>cecilia cortes</cp:lastModifiedBy>
  <cp:revision>3</cp:revision>
  <dcterms:created xsi:type="dcterms:W3CDTF">2021-09-12T15:46:01Z</dcterms:created>
  <dcterms:modified xsi:type="dcterms:W3CDTF">2021-09-17T15:58:34Z</dcterms:modified>
</cp:coreProperties>
</file>