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1" r:id="rId4"/>
    <p:sldId id="260" r:id="rId5"/>
    <p:sldId id="258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CCA313-26E8-49EF-8BAB-73A21982A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C21997-4FD3-4441-8F3F-5D2C626B3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177E82-F452-4FFE-ADEC-12FC11AC2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18CC38-E69A-423A-B869-9278E2A90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96AD56-B8D2-4FD0-8472-9612D8665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640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F3B32-2A69-4B25-9652-6BCDDC212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13D5BB-4EA3-4640-BC79-10F51B89A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618FFC-76D8-4991-B8E6-371338189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460E94-C581-4A17-8B03-26DD1F8C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EF5A7A-BD08-4EC4-A8B0-C5DEDBD01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6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07F979-ADD8-4366-A8B7-91C64D2C7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E03AB68-3698-4F59-A0D6-1472E6FB3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103515-EDAF-487D-8BD4-B099CDDF7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1DA502-DCA9-4AB2-9F93-F9D86B95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9D38B6-5247-4588-8F65-41DFEACA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228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3B782-F2AC-4D98-A221-A335D537F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B26034-78D0-4132-9C6B-2A8F28B0E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5716BD-016E-4313-9977-0CD45EB3F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EDA3D0-49A8-449F-A873-27A8FB12C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8FA941-2196-4FC1-B0DA-EB1D18E9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7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98EE8-E08B-42B6-AF93-FA021FB03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F0D152-CB3D-4355-9047-7035F711F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75463C-E5D2-49B7-87AA-AF9308D45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2922FB-9026-44EF-B3EE-06329D689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E29ACA-D833-470B-AC60-FADD7CB7E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4630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1B42F-3F9E-4B23-84D3-6721AF73D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B585CE-CEB1-4201-A18A-1A743E8B5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F84DD0-0A54-4F8E-8179-0E99835D2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2D26B3-8E2E-4008-B853-614B7845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AA42C5-349A-4C52-8C32-B20F19E0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F26E75-76AD-4DD7-9F45-56211D051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068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8173D1-F51E-442F-BABE-F8A8E51A9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60EEC5-04FE-4367-A6C1-4AD636AEA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47C257-FA86-4A1C-BB56-AA2450AA9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B0D3542-517B-4CE2-B17A-B31E2296F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DCCB7F-598D-41C1-BC25-5584903C9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C0D35EF-AEDD-4D3C-B75F-8686A96FB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0EB95F-6BC1-4162-BB56-C22814F9F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F6323D-B411-4A98-BD22-B6F81D5FB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452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B42BE-A157-4662-B13D-88CA1626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610598-B20D-4F2C-B3C8-FC3906E6B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97E3CED-9F69-43BC-BA45-0D30CB39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349E4D-CB2B-4F74-9480-1F66B0B3C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431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88A44A5-E2C2-495D-8667-BAF48EAA1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E7D51CA-D3DD-48BD-BABB-864583C8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A1BD7F0-0DE4-4AB0-9D7E-5B390003B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993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C4769-8E31-4D88-9873-0F963BD36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BCF5BF-584A-4D2F-A42E-71B0BA1DF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4A60A7-D56A-47DA-943F-7678B2521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56A25A-AE17-4F4B-BD9C-657E3E964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3556AD-AD56-49F5-B701-4F6CE6CA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49C1DA-D360-4B12-B382-AE3D9DB81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768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6F2503-7374-4391-9D1C-0EA9E3069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6E2B90-B90E-483C-8DAC-128429DDF0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3BBF45-7E98-44D8-AE3A-B8835D5A0E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49F8AE-0895-4EAC-9358-7BB88DEF5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0BA3D5-4E22-47C4-A581-A0152F57D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B0262F-2B71-4679-9165-8D288007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233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F83649-8AB8-480B-8C77-C1EBC2FF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0DB796-17D8-405F-ACB4-6F9B60CB2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38188F-266D-4D54-A9BA-E0308365D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06E6F-C29E-4AA5-AD9B-272AB1992A5A}" type="datetimeFigureOut">
              <a:rPr lang="es-CO" smtClean="0"/>
              <a:t>27/08/2021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2E0D91-A869-40E5-AD6E-2E6994AFE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F7BB2B-4E42-4C1E-88AA-71081D41E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8B827-0B90-4AE0-B82F-553556A9BE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362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NyPBD8Vilk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2kjdXKwnRs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OYxOzMUgAY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9A9F4E-0751-490E-81DB-D162F6A1C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CantaJuego - El Popurri De Las Manos (Version Mexico)">
            <a:hlinkClick r:id="" action="ppaction://media"/>
            <a:extLst>
              <a:ext uri="{FF2B5EF4-FFF2-40B4-BE49-F238E27FC236}">
                <a16:creationId xmlns:a16="http://schemas.microsoft.com/office/drawing/2014/main" id="{F4E34661-FF1E-4143-BCE4-47E30FF742A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645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38481-6ECB-4987-925A-79F466E84D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Educación </a:t>
            </a:r>
            <a:r>
              <a:rPr lang="es-ES" dirty="0" err="1"/>
              <a:t>fisica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309EA3-2FF0-455A-B5DF-6D50C7A71D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Viernes 27 de agosto de 2021</a:t>
            </a:r>
          </a:p>
        </p:txBody>
      </p:sp>
    </p:spTree>
    <p:extLst>
      <p:ext uri="{BB962C8B-B14F-4D97-AF65-F5344CB8AC3E}">
        <p14:creationId xmlns:p14="http://schemas.microsoft.com/office/powerpoint/2010/main" val="323208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E4A551-F43C-457E-83BD-8F95E9ECD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34" name="Picture 10" descr="Tableros de ajedrez para imprimir">
            <a:extLst>
              <a:ext uri="{FF2B5EF4-FFF2-40B4-BE49-F238E27FC236}">
                <a16:creationId xmlns:a16="http://schemas.microsoft.com/office/drawing/2014/main" id="{E1A182F5-49F3-43D0-9A70-00575DB2B59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93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DCCB13-F362-41F0-84ED-FF84F1F61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33 EJERCICIOS DIVERTIDOS para NIÑOS y JOVENES en CASA sin material ideas de EDUCACIÓN FÍSICA en CASA">
            <a:hlinkClick r:id="" action="ppaction://media"/>
            <a:extLst>
              <a:ext uri="{FF2B5EF4-FFF2-40B4-BE49-F238E27FC236}">
                <a16:creationId xmlns:a16="http://schemas.microsoft.com/office/drawing/2014/main" id="{C8BBD666-A523-44C9-8FF6-19EA5E31282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21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5E6B1-FE3D-4D88-B9A3-7C57F8B4B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Yoga para Niños</a:t>
            </a:r>
          </a:p>
        </p:txBody>
      </p:sp>
      <p:pic>
        <p:nvPicPr>
          <p:cNvPr id="4" name="Elementos multimedia en línea 3" title="YOGA para niños - Las posturas de los animales del mar - Tutorial para practicar yoga">
            <a:hlinkClick r:id="" action="ppaction://media"/>
            <a:extLst>
              <a:ext uri="{FF2B5EF4-FFF2-40B4-BE49-F238E27FC236}">
                <a16:creationId xmlns:a16="http://schemas.microsoft.com/office/drawing/2014/main" id="{20B07B1D-4FCF-4ABD-80EB-306F1A77EEA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18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11</Words>
  <Application>Microsoft Office PowerPoint</Application>
  <PresentationFormat>Panorámica</PresentationFormat>
  <Paragraphs>3</Paragraphs>
  <Slides>5</Slides>
  <Notes>0</Notes>
  <HiddenSlides>0</HiddenSlides>
  <MMClips>3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Educación fisica</vt:lpstr>
      <vt:lpstr>Presentación de PowerPoint</vt:lpstr>
      <vt:lpstr>Presentación de PowerPoint</vt:lpstr>
      <vt:lpstr>Yoga para Niños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Educación fisica</dc:title>
  <dc:creator>cecilia cortes</dc:creator>
  <cp:lastModifiedBy>cecilia cortes</cp:lastModifiedBy>
  <cp:revision>4</cp:revision>
  <dcterms:created xsi:type="dcterms:W3CDTF">2021-08-26T20:30:36Z</dcterms:created>
  <dcterms:modified xsi:type="dcterms:W3CDTF">2021-08-27T14:36:48Z</dcterms:modified>
</cp:coreProperties>
</file>