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DEE2A-4195-45F6-B821-4F070D362AC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8E3FBA-CC51-4229-A3E4-CB11F84C6FB6}">
      <dgm:prSet/>
      <dgm:spPr/>
      <dgm:t>
        <a:bodyPr/>
        <a:lstStyle/>
        <a:p>
          <a:r>
            <a:rPr lang="es-CO"/>
            <a:t>¿Cuánto pesan tus frutas?</a:t>
          </a:r>
          <a:endParaRPr lang="en-US"/>
        </a:p>
      </dgm:t>
    </dgm:pt>
    <dgm:pt modelId="{4FF214C6-3C59-4864-9E40-B46CD69B3B82}" type="parTrans" cxnId="{E6BCBA88-BCA5-445A-B644-5051318EFBE9}">
      <dgm:prSet/>
      <dgm:spPr/>
      <dgm:t>
        <a:bodyPr/>
        <a:lstStyle/>
        <a:p>
          <a:endParaRPr lang="en-US"/>
        </a:p>
      </dgm:t>
    </dgm:pt>
    <dgm:pt modelId="{2533B2E7-C148-43E2-ABDF-9C1290DC5FD3}" type="sibTrans" cxnId="{E6BCBA88-BCA5-445A-B644-5051318EFBE9}">
      <dgm:prSet/>
      <dgm:spPr/>
      <dgm:t>
        <a:bodyPr/>
        <a:lstStyle/>
        <a:p>
          <a:endParaRPr lang="en-US"/>
        </a:p>
      </dgm:t>
    </dgm:pt>
    <dgm:pt modelId="{63B30855-31E9-4826-BE87-990A9ABAEF9C}">
      <dgm:prSet/>
      <dgm:spPr/>
      <dgm:t>
        <a:bodyPr/>
        <a:lstStyle/>
        <a:p>
          <a:r>
            <a:rPr lang="es-CO"/>
            <a:t>¿Cuánto cuesta 1 fresa?</a:t>
          </a:r>
          <a:endParaRPr lang="en-US"/>
        </a:p>
      </dgm:t>
    </dgm:pt>
    <dgm:pt modelId="{EB9948ED-8F6D-43B8-BF8E-4D10BDBBF8E2}" type="parTrans" cxnId="{1361D65C-D0F3-447C-BC1C-D8F6C06C1F06}">
      <dgm:prSet/>
      <dgm:spPr/>
      <dgm:t>
        <a:bodyPr/>
        <a:lstStyle/>
        <a:p>
          <a:endParaRPr lang="en-US"/>
        </a:p>
      </dgm:t>
    </dgm:pt>
    <dgm:pt modelId="{400ED37B-4D9E-4F16-B55C-EB5811176986}" type="sibTrans" cxnId="{1361D65C-D0F3-447C-BC1C-D8F6C06C1F06}">
      <dgm:prSet/>
      <dgm:spPr/>
      <dgm:t>
        <a:bodyPr/>
        <a:lstStyle/>
        <a:p>
          <a:endParaRPr lang="en-US"/>
        </a:p>
      </dgm:t>
    </dgm:pt>
    <dgm:pt modelId="{65D03FC4-BACD-4808-A8E1-A0372BED1EB6}">
      <dgm:prSet/>
      <dgm:spPr/>
      <dgm:t>
        <a:bodyPr/>
        <a:lstStyle/>
        <a:p>
          <a:r>
            <a:rPr lang="es-CO"/>
            <a:t>¿Cuánto cuesta 1 banano?</a:t>
          </a:r>
          <a:endParaRPr lang="en-US"/>
        </a:p>
      </dgm:t>
    </dgm:pt>
    <dgm:pt modelId="{0D015208-F77C-4358-9C9B-3E51B0F7FF01}" type="parTrans" cxnId="{4B876E52-8497-4A4C-BA0C-F0A574784F95}">
      <dgm:prSet/>
      <dgm:spPr/>
      <dgm:t>
        <a:bodyPr/>
        <a:lstStyle/>
        <a:p>
          <a:endParaRPr lang="en-US"/>
        </a:p>
      </dgm:t>
    </dgm:pt>
    <dgm:pt modelId="{0A077A51-950D-454E-A64D-326469372D0E}" type="sibTrans" cxnId="{4B876E52-8497-4A4C-BA0C-F0A574784F95}">
      <dgm:prSet/>
      <dgm:spPr/>
      <dgm:t>
        <a:bodyPr/>
        <a:lstStyle/>
        <a:p>
          <a:endParaRPr lang="en-US"/>
        </a:p>
      </dgm:t>
    </dgm:pt>
    <dgm:pt modelId="{4735C5AA-C2D4-446F-9691-C35F65639FAA}">
      <dgm:prSet/>
      <dgm:spPr/>
      <dgm:t>
        <a:bodyPr/>
        <a:lstStyle/>
        <a:p>
          <a:r>
            <a:rPr lang="es-CO"/>
            <a:t>¿Cuánto cuesta 1 limón?</a:t>
          </a:r>
          <a:endParaRPr lang="en-US"/>
        </a:p>
      </dgm:t>
    </dgm:pt>
    <dgm:pt modelId="{054E70F9-F557-4EC0-97CA-F9EB4F3CFE33}" type="parTrans" cxnId="{B197599A-6F83-4D23-84E1-6512772A8F1A}">
      <dgm:prSet/>
      <dgm:spPr/>
      <dgm:t>
        <a:bodyPr/>
        <a:lstStyle/>
        <a:p>
          <a:endParaRPr lang="en-US"/>
        </a:p>
      </dgm:t>
    </dgm:pt>
    <dgm:pt modelId="{90926113-D20D-4294-956F-D28C18E8F098}" type="sibTrans" cxnId="{B197599A-6F83-4D23-84E1-6512772A8F1A}">
      <dgm:prSet/>
      <dgm:spPr/>
      <dgm:t>
        <a:bodyPr/>
        <a:lstStyle/>
        <a:p>
          <a:endParaRPr lang="en-US"/>
        </a:p>
      </dgm:t>
    </dgm:pt>
    <dgm:pt modelId="{2CF13D48-ACF0-4344-8CA4-2578B28DB472}">
      <dgm:prSet/>
      <dgm:spPr/>
      <dgm:t>
        <a:bodyPr/>
        <a:lstStyle/>
        <a:p>
          <a:r>
            <a:rPr lang="es-CO"/>
            <a:t>¿Cuánto cuesta media patilla?</a:t>
          </a:r>
          <a:endParaRPr lang="en-US"/>
        </a:p>
      </dgm:t>
    </dgm:pt>
    <dgm:pt modelId="{E130E20C-98EB-4D79-A3F6-969D71124D8C}" type="parTrans" cxnId="{97E68380-8E7D-42E0-9DBD-4BE87C61FAAB}">
      <dgm:prSet/>
      <dgm:spPr/>
      <dgm:t>
        <a:bodyPr/>
        <a:lstStyle/>
        <a:p>
          <a:endParaRPr lang="en-US"/>
        </a:p>
      </dgm:t>
    </dgm:pt>
    <dgm:pt modelId="{19C3DA9C-7730-49AA-8F49-425E6CEE149D}" type="sibTrans" cxnId="{97E68380-8E7D-42E0-9DBD-4BE87C61FAAB}">
      <dgm:prSet/>
      <dgm:spPr/>
      <dgm:t>
        <a:bodyPr/>
        <a:lstStyle/>
        <a:p>
          <a:endParaRPr lang="en-US"/>
        </a:p>
      </dgm:t>
    </dgm:pt>
    <dgm:pt modelId="{BCDAED93-2B0A-4163-8ADD-E856960478CA}">
      <dgm:prSet/>
      <dgm:spPr/>
      <dgm:t>
        <a:bodyPr/>
        <a:lstStyle/>
        <a:p>
          <a:r>
            <a:rPr lang="es-CO"/>
            <a:t>¿Cuánto cuesta 1 racimo de uvas?</a:t>
          </a:r>
          <a:endParaRPr lang="en-US"/>
        </a:p>
      </dgm:t>
    </dgm:pt>
    <dgm:pt modelId="{993667A6-40AB-4A65-BD3C-2B578745A4BD}" type="parTrans" cxnId="{32DFA14E-BCAE-4B7F-905F-98379D458827}">
      <dgm:prSet/>
      <dgm:spPr/>
      <dgm:t>
        <a:bodyPr/>
        <a:lstStyle/>
        <a:p>
          <a:endParaRPr lang="en-US"/>
        </a:p>
      </dgm:t>
    </dgm:pt>
    <dgm:pt modelId="{59114E59-361F-4C57-869C-BC983D1A21FC}" type="sibTrans" cxnId="{32DFA14E-BCAE-4B7F-905F-98379D458827}">
      <dgm:prSet/>
      <dgm:spPr/>
      <dgm:t>
        <a:bodyPr/>
        <a:lstStyle/>
        <a:p>
          <a:endParaRPr lang="en-US"/>
        </a:p>
      </dgm:t>
    </dgm:pt>
    <dgm:pt modelId="{E3174AA7-E0F6-4608-A649-5D55C803FD5C}">
      <dgm:prSet/>
      <dgm:spPr/>
      <dgm:t>
        <a:bodyPr/>
        <a:lstStyle/>
        <a:p>
          <a:r>
            <a:rPr lang="es-CO"/>
            <a:t>¿Cuánto cuestan todas tus frutas?</a:t>
          </a:r>
          <a:endParaRPr lang="en-US"/>
        </a:p>
      </dgm:t>
    </dgm:pt>
    <dgm:pt modelId="{8F9FD885-306B-45C9-80C7-9EA961FAAF96}" type="parTrans" cxnId="{C5EBE71D-8A1C-423E-B97D-912272D38291}">
      <dgm:prSet/>
      <dgm:spPr/>
      <dgm:t>
        <a:bodyPr/>
        <a:lstStyle/>
        <a:p>
          <a:endParaRPr lang="en-US"/>
        </a:p>
      </dgm:t>
    </dgm:pt>
    <dgm:pt modelId="{3C5E7C49-D3CD-4D8F-BF97-572F825DF351}" type="sibTrans" cxnId="{C5EBE71D-8A1C-423E-B97D-912272D38291}">
      <dgm:prSet/>
      <dgm:spPr/>
      <dgm:t>
        <a:bodyPr/>
        <a:lstStyle/>
        <a:p>
          <a:endParaRPr lang="en-US"/>
        </a:p>
      </dgm:t>
    </dgm:pt>
    <dgm:pt modelId="{86E99687-F2B6-4E1B-B5D9-50FD0DF345D8}">
      <dgm:prSet/>
      <dgm:spPr/>
      <dgm:t>
        <a:bodyPr/>
        <a:lstStyle/>
        <a:p>
          <a:r>
            <a:rPr lang="es-CO"/>
            <a:t>¿Cuánto cuesta 1 tomate?</a:t>
          </a:r>
          <a:endParaRPr lang="en-US"/>
        </a:p>
      </dgm:t>
    </dgm:pt>
    <dgm:pt modelId="{2F14BE25-DED5-436F-91BA-150CA4BE03E9}" type="parTrans" cxnId="{17E69550-3D66-44DC-A02A-2622343FD2EF}">
      <dgm:prSet/>
      <dgm:spPr/>
      <dgm:t>
        <a:bodyPr/>
        <a:lstStyle/>
        <a:p>
          <a:endParaRPr lang="en-US"/>
        </a:p>
      </dgm:t>
    </dgm:pt>
    <dgm:pt modelId="{E1616C48-20D0-4966-A253-1DDADBBC0F98}" type="sibTrans" cxnId="{17E69550-3D66-44DC-A02A-2622343FD2EF}">
      <dgm:prSet/>
      <dgm:spPr/>
      <dgm:t>
        <a:bodyPr/>
        <a:lstStyle/>
        <a:p>
          <a:endParaRPr lang="en-US"/>
        </a:p>
      </dgm:t>
    </dgm:pt>
    <dgm:pt modelId="{ECA95FB9-405A-464D-A9CD-C35A99E423EA}">
      <dgm:prSet/>
      <dgm:spPr/>
      <dgm:t>
        <a:bodyPr/>
        <a:lstStyle/>
        <a:p>
          <a:r>
            <a:rPr lang="es-CO"/>
            <a:t>¿Cuánto cuesta 1 zanahoria?</a:t>
          </a:r>
          <a:endParaRPr lang="en-US"/>
        </a:p>
      </dgm:t>
    </dgm:pt>
    <dgm:pt modelId="{8886B303-00C3-4DD0-863B-F71A93C9BB7A}" type="parTrans" cxnId="{CAF6D051-5092-41DA-878D-B4B5581584EC}">
      <dgm:prSet/>
      <dgm:spPr/>
      <dgm:t>
        <a:bodyPr/>
        <a:lstStyle/>
        <a:p>
          <a:endParaRPr lang="en-US"/>
        </a:p>
      </dgm:t>
    </dgm:pt>
    <dgm:pt modelId="{53F76373-58B6-4F8C-869C-8607685946FC}" type="sibTrans" cxnId="{CAF6D051-5092-41DA-878D-B4B5581584EC}">
      <dgm:prSet/>
      <dgm:spPr/>
      <dgm:t>
        <a:bodyPr/>
        <a:lstStyle/>
        <a:p>
          <a:endParaRPr lang="en-US"/>
        </a:p>
      </dgm:t>
    </dgm:pt>
    <dgm:pt modelId="{B1A8D7BD-E346-4CFD-82FD-9E0D67EE04CF}">
      <dgm:prSet/>
      <dgm:spPr/>
      <dgm:t>
        <a:bodyPr/>
        <a:lstStyle/>
        <a:p>
          <a:r>
            <a:rPr lang="es-CO"/>
            <a:t>¿Cuánto cuesta 1 vaina de alverja?</a:t>
          </a:r>
          <a:endParaRPr lang="en-US"/>
        </a:p>
      </dgm:t>
    </dgm:pt>
    <dgm:pt modelId="{464CF459-E30F-466B-B5DF-33D2DB30696E}" type="parTrans" cxnId="{B6709AAA-1E50-4E74-ADC0-341C136DB7BA}">
      <dgm:prSet/>
      <dgm:spPr/>
      <dgm:t>
        <a:bodyPr/>
        <a:lstStyle/>
        <a:p>
          <a:endParaRPr lang="en-US"/>
        </a:p>
      </dgm:t>
    </dgm:pt>
    <dgm:pt modelId="{B9808F86-D523-4F97-B38D-DE58A8BDA364}" type="sibTrans" cxnId="{B6709AAA-1E50-4E74-ADC0-341C136DB7BA}">
      <dgm:prSet/>
      <dgm:spPr/>
      <dgm:t>
        <a:bodyPr/>
        <a:lstStyle/>
        <a:p>
          <a:endParaRPr lang="en-US"/>
        </a:p>
      </dgm:t>
    </dgm:pt>
    <dgm:pt modelId="{882349A8-50AF-465E-BE9D-2E044F7141F5}">
      <dgm:prSet/>
      <dgm:spPr/>
      <dgm:t>
        <a:bodyPr/>
        <a:lstStyle/>
        <a:p>
          <a:r>
            <a:rPr lang="es-CO"/>
            <a:t>¿Cuánto cuestan todas tus verduras?</a:t>
          </a:r>
          <a:endParaRPr lang="en-US"/>
        </a:p>
      </dgm:t>
    </dgm:pt>
    <dgm:pt modelId="{BB7D8EF9-F027-44BB-8AC5-64CA778A8787}" type="parTrans" cxnId="{F6E71F94-9795-4E8A-AD5F-9AEB5A6048FA}">
      <dgm:prSet/>
      <dgm:spPr/>
      <dgm:t>
        <a:bodyPr/>
        <a:lstStyle/>
        <a:p>
          <a:endParaRPr lang="en-US"/>
        </a:p>
      </dgm:t>
    </dgm:pt>
    <dgm:pt modelId="{C3104478-3FDE-42FE-BD3B-85864DE81D2A}" type="sibTrans" cxnId="{F6E71F94-9795-4E8A-AD5F-9AEB5A6048FA}">
      <dgm:prSet/>
      <dgm:spPr/>
      <dgm:t>
        <a:bodyPr/>
        <a:lstStyle/>
        <a:p>
          <a:endParaRPr lang="en-US"/>
        </a:p>
      </dgm:t>
    </dgm:pt>
    <dgm:pt modelId="{8BBFA5E5-8CB5-424F-A492-334EFB62EB84}" type="pres">
      <dgm:prSet presAssocID="{A13DEE2A-4195-45F6-B821-4F070D362ACA}" presName="diagram" presStyleCnt="0">
        <dgm:presLayoutVars>
          <dgm:dir/>
          <dgm:resizeHandles val="exact"/>
        </dgm:presLayoutVars>
      </dgm:prSet>
      <dgm:spPr/>
    </dgm:pt>
    <dgm:pt modelId="{FB314E6E-248A-4B4D-8D10-496562094715}" type="pres">
      <dgm:prSet presAssocID="{358E3FBA-CC51-4229-A3E4-CB11F84C6FB6}" presName="node" presStyleLbl="node1" presStyleIdx="0" presStyleCnt="11">
        <dgm:presLayoutVars>
          <dgm:bulletEnabled val="1"/>
        </dgm:presLayoutVars>
      </dgm:prSet>
      <dgm:spPr/>
    </dgm:pt>
    <dgm:pt modelId="{5B826F92-2001-455C-95E3-D776AF1FD737}" type="pres">
      <dgm:prSet presAssocID="{2533B2E7-C148-43E2-ABDF-9C1290DC5FD3}" presName="sibTrans" presStyleCnt="0"/>
      <dgm:spPr/>
    </dgm:pt>
    <dgm:pt modelId="{694D3E29-ED63-46D9-B67E-95BB6F459B82}" type="pres">
      <dgm:prSet presAssocID="{63B30855-31E9-4826-BE87-990A9ABAEF9C}" presName="node" presStyleLbl="node1" presStyleIdx="1" presStyleCnt="11">
        <dgm:presLayoutVars>
          <dgm:bulletEnabled val="1"/>
        </dgm:presLayoutVars>
      </dgm:prSet>
      <dgm:spPr/>
    </dgm:pt>
    <dgm:pt modelId="{FB52D26E-30BC-42F6-945F-F0BE463C15A3}" type="pres">
      <dgm:prSet presAssocID="{400ED37B-4D9E-4F16-B55C-EB5811176986}" presName="sibTrans" presStyleCnt="0"/>
      <dgm:spPr/>
    </dgm:pt>
    <dgm:pt modelId="{754EB0DA-935B-4E06-ADA5-FDDD6FB552AC}" type="pres">
      <dgm:prSet presAssocID="{65D03FC4-BACD-4808-A8E1-A0372BED1EB6}" presName="node" presStyleLbl="node1" presStyleIdx="2" presStyleCnt="11">
        <dgm:presLayoutVars>
          <dgm:bulletEnabled val="1"/>
        </dgm:presLayoutVars>
      </dgm:prSet>
      <dgm:spPr/>
    </dgm:pt>
    <dgm:pt modelId="{B619310F-F80B-4ABA-8626-024ECD50A87C}" type="pres">
      <dgm:prSet presAssocID="{0A077A51-950D-454E-A64D-326469372D0E}" presName="sibTrans" presStyleCnt="0"/>
      <dgm:spPr/>
    </dgm:pt>
    <dgm:pt modelId="{79401803-BA08-4309-B15C-A806087BEE62}" type="pres">
      <dgm:prSet presAssocID="{4735C5AA-C2D4-446F-9691-C35F65639FAA}" presName="node" presStyleLbl="node1" presStyleIdx="3" presStyleCnt="11">
        <dgm:presLayoutVars>
          <dgm:bulletEnabled val="1"/>
        </dgm:presLayoutVars>
      </dgm:prSet>
      <dgm:spPr/>
    </dgm:pt>
    <dgm:pt modelId="{1491B63F-232A-4C8A-A2BF-99AD8EAA4F02}" type="pres">
      <dgm:prSet presAssocID="{90926113-D20D-4294-956F-D28C18E8F098}" presName="sibTrans" presStyleCnt="0"/>
      <dgm:spPr/>
    </dgm:pt>
    <dgm:pt modelId="{03F0BECC-159A-4DBC-B2CF-EFF3902BE1F6}" type="pres">
      <dgm:prSet presAssocID="{2CF13D48-ACF0-4344-8CA4-2578B28DB472}" presName="node" presStyleLbl="node1" presStyleIdx="4" presStyleCnt="11">
        <dgm:presLayoutVars>
          <dgm:bulletEnabled val="1"/>
        </dgm:presLayoutVars>
      </dgm:prSet>
      <dgm:spPr/>
    </dgm:pt>
    <dgm:pt modelId="{67386022-2BE7-4B30-AD9D-8DB6608CD0B8}" type="pres">
      <dgm:prSet presAssocID="{19C3DA9C-7730-49AA-8F49-425E6CEE149D}" presName="sibTrans" presStyleCnt="0"/>
      <dgm:spPr/>
    </dgm:pt>
    <dgm:pt modelId="{31E1F370-8DCE-4F4F-9AAA-624630FFCFB8}" type="pres">
      <dgm:prSet presAssocID="{BCDAED93-2B0A-4163-8ADD-E856960478CA}" presName="node" presStyleLbl="node1" presStyleIdx="5" presStyleCnt="11">
        <dgm:presLayoutVars>
          <dgm:bulletEnabled val="1"/>
        </dgm:presLayoutVars>
      </dgm:prSet>
      <dgm:spPr/>
    </dgm:pt>
    <dgm:pt modelId="{E82FDA8C-7F24-4FF5-9F03-FB5996360FDA}" type="pres">
      <dgm:prSet presAssocID="{59114E59-361F-4C57-869C-BC983D1A21FC}" presName="sibTrans" presStyleCnt="0"/>
      <dgm:spPr/>
    </dgm:pt>
    <dgm:pt modelId="{705E85A1-FB60-41A3-8FE9-33CB7C8DFAD2}" type="pres">
      <dgm:prSet presAssocID="{E3174AA7-E0F6-4608-A649-5D55C803FD5C}" presName="node" presStyleLbl="node1" presStyleIdx="6" presStyleCnt="11">
        <dgm:presLayoutVars>
          <dgm:bulletEnabled val="1"/>
        </dgm:presLayoutVars>
      </dgm:prSet>
      <dgm:spPr/>
    </dgm:pt>
    <dgm:pt modelId="{ABF065CC-0B2D-422E-B9D9-ABC430513400}" type="pres">
      <dgm:prSet presAssocID="{3C5E7C49-D3CD-4D8F-BF97-572F825DF351}" presName="sibTrans" presStyleCnt="0"/>
      <dgm:spPr/>
    </dgm:pt>
    <dgm:pt modelId="{3EBA4856-B26A-4949-AD6E-2E8683BBD126}" type="pres">
      <dgm:prSet presAssocID="{86E99687-F2B6-4E1B-B5D9-50FD0DF345D8}" presName="node" presStyleLbl="node1" presStyleIdx="7" presStyleCnt="11">
        <dgm:presLayoutVars>
          <dgm:bulletEnabled val="1"/>
        </dgm:presLayoutVars>
      </dgm:prSet>
      <dgm:spPr/>
    </dgm:pt>
    <dgm:pt modelId="{AF628FEC-7C2D-468D-ADFA-BD1C038C009F}" type="pres">
      <dgm:prSet presAssocID="{E1616C48-20D0-4966-A253-1DDADBBC0F98}" presName="sibTrans" presStyleCnt="0"/>
      <dgm:spPr/>
    </dgm:pt>
    <dgm:pt modelId="{7A55CDC3-586D-4617-B7EB-154EE6549790}" type="pres">
      <dgm:prSet presAssocID="{ECA95FB9-405A-464D-A9CD-C35A99E423EA}" presName="node" presStyleLbl="node1" presStyleIdx="8" presStyleCnt="11">
        <dgm:presLayoutVars>
          <dgm:bulletEnabled val="1"/>
        </dgm:presLayoutVars>
      </dgm:prSet>
      <dgm:spPr/>
    </dgm:pt>
    <dgm:pt modelId="{B682B60C-8A7B-468E-A3DF-37C328BCDF95}" type="pres">
      <dgm:prSet presAssocID="{53F76373-58B6-4F8C-869C-8607685946FC}" presName="sibTrans" presStyleCnt="0"/>
      <dgm:spPr/>
    </dgm:pt>
    <dgm:pt modelId="{5EE8BE5A-9269-438C-A8F4-DA48C152C6C6}" type="pres">
      <dgm:prSet presAssocID="{B1A8D7BD-E346-4CFD-82FD-9E0D67EE04CF}" presName="node" presStyleLbl="node1" presStyleIdx="9" presStyleCnt="11">
        <dgm:presLayoutVars>
          <dgm:bulletEnabled val="1"/>
        </dgm:presLayoutVars>
      </dgm:prSet>
      <dgm:spPr/>
    </dgm:pt>
    <dgm:pt modelId="{86F9D9FA-3BBD-46B8-9064-423FFEBEDC66}" type="pres">
      <dgm:prSet presAssocID="{B9808F86-D523-4F97-B38D-DE58A8BDA364}" presName="sibTrans" presStyleCnt="0"/>
      <dgm:spPr/>
    </dgm:pt>
    <dgm:pt modelId="{BA9B3ADA-D57D-4893-A04F-D546B20190FA}" type="pres">
      <dgm:prSet presAssocID="{882349A8-50AF-465E-BE9D-2E044F7141F5}" presName="node" presStyleLbl="node1" presStyleIdx="10" presStyleCnt="11">
        <dgm:presLayoutVars>
          <dgm:bulletEnabled val="1"/>
        </dgm:presLayoutVars>
      </dgm:prSet>
      <dgm:spPr/>
    </dgm:pt>
  </dgm:ptLst>
  <dgm:cxnLst>
    <dgm:cxn modelId="{DB6B8C04-A7EA-4B55-A338-8E568AEF6933}" type="presOf" srcId="{882349A8-50AF-465E-BE9D-2E044F7141F5}" destId="{BA9B3ADA-D57D-4893-A04F-D546B20190FA}" srcOrd="0" destOrd="0" presId="urn:microsoft.com/office/officeart/2005/8/layout/default"/>
    <dgm:cxn modelId="{E5E5C214-D051-4883-8188-7E1B854D058E}" type="presOf" srcId="{4735C5AA-C2D4-446F-9691-C35F65639FAA}" destId="{79401803-BA08-4309-B15C-A806087BEE62}" srcOrd="0" destOrd="0" presId="urn:microsoft.com/office/officeart/2005/8/layout/default"/>
    <dgm:cxn modelId="{C5EBE71D-8A1C-423E-B97D-912272D38291}" srcId="{A13DEE2A-4195-45F6-B821-4F070D362ACA}" destId="{E3174AA7-E0F6-4608-A649-5D55C803FD5C}" srcOrd="6" destOrd="0" parTransId="{8F9FD885-306B-45C9-80C7-9EA961FAAF96}" sibTransId="{3C5E7C49-D3CD-4D8F-BF97-572F825DF351}"/>
    <dgm:cxn modelId="{1361D65C-D0F3-447C-BC1C-D8F6C06C1F06}" srcId="{A13DEE2A-4195-45F6-B821-4F070D362ACA}" destId="{63B30855-31E9-4826-BE87-990A9ABAEF9C}" srcOrd="1" destOrd="0" parTransId="{EB9948ED-8F6D-43B8-BF8E-4D10BDBBF8E2}" sibTransId="{400ED37B-4D9E-4F16-B55C-EB5811176986}"/>
    <dgm:cxn modelId="{92BD7A41-0EE1-4166-9FE5-DDBDF676BC7F}" type="presOf" srcId="{E3174AA7-E0F6-4608-A649-5D55C803FD5C}" destId="{705E85A1-FB60-41A3-8FE9-33CB7C8DFAD2}" srcOrd="0" destOrd="0" presId="urn:microsoft.com/office/officeart/2005/8/layout/default"/>
    <dgm:cxn modelId="{BDEF2046-072B-409F-8225-6519F7EA2E64}" type="presOf" srcId="{BCDAED93-2B0A-4163-8ADD-E856960478CA}" destId="{31E1F370-8DCE-4F4F-9AAA-624630FFCFB8}" srcOrd="0" destOrd="0" presId="urn:microsoft.com/office/officeart/2005/8/layout/default"/>
    <dgm:cxn modelId="{32DFA14E-BCAE-4B7F-905F-98379D458827}" srcId="{A13DEE2A-4195-45F6-B821-4F070D362ACA}" destId="{BCDAED93-2B0A-4163-8ADD-E856960478CA}" srcOrd="5" destOrd="0" parTransId="{993667A6-40AB-4A65-BD3C-2B578745A4BD}" sibTransId="{59114E59-361F-4C57-869C-BC983D1A21FC}"/>
    <dgm:cxn modelId="{17E69550-3D66-44DC-A02A-2622343FD2EF}" srcId="{A13DEE2A-4195-45F6-B821-4F070D362ACA}" destId="{86E99687-F2B6-4E1B-B5D9-50FD0DF345D8}" srcOrd="7" destOrd="0" parTransId="{2F14BE25-DED5-436F-91BA-150CA4BE03E9}" sibTransId="{E1616C48-20D0-4966-A253-1DDADBBC0F98}"/>
    <dgm:cxn modelId="{CAF6D051-5092-41DA-878D-B4B5581584EC}" srcId="{A13DEE2A-4195-45F6-B821-4F070D362ACA}" destId="{ECA95FB9-405A-464D-A9CD-C35A99E423EA}" srcOrd="8" destOrd="0" parTransId="{8886B303-00C3-4DD0-863B-F71A93C9BB7A}" sibTransId="{53F76373-58B6-4F8C-869C-8607685946FC}"/>
    <dgm:cxn modelId="{4B876E52-8497-4A4C-BA0C-F0A574784F95}" srcId="{A13DEE2A-4195-45F6-B821-4F070D362ACA}" destId="{65D03FC4-BACD-4808-A8E1-A0372BED1EB6}" srcOrd="2" destOrd="0" parTransId="{0D015208-F77C-4358-9C9B-3E51B0F7FF01}" sibTransId="{0A077A51-950D-454E-A64D-326469372D0E}"/>
    <dgm:cxn modelId="{5DEF7F56-4872-43FB-BCCE-C6F3564415C3}" type="presOf" srcId="{65D03FC4-BACD-4808-A8E1-A0372BED1EB6}" destId="{754EB0DA-935B-4E06-ADA5-FDDD6FB552AC}" srcOrd="0" destOrd="0" presId="urn:microsoft.com/office/officeart/2005/8/layout/default"/>
    <dgm:cxn modelId="{BC7AC77F-25E5-4E34-A6BE-3A92E9919DE1}" type="presOf" srcId="{ECA95FB9-405A-464D-A9CD-C35A99E423EA}" destId="{7A55CDC3-586D-4617-B7EB-154EE6549790}" srcOrd="0" destOrd="0" presId="urn:microsoft.com/office/officeart/2005/8/layout/default"/>
    <dgm:cxn modelId="{97E68380-8E7D-42E0-9DBD-4BE87C61FAAB}" srcId="{A13DEE2A-4195-45F6-B821-4F070D362ACA}" destId="{2CF13D48-ACF0-4344-8CA4-2578B28DB472}" srcOrd="4" destOrd="0" parTransId="{E130E20C-98EB-4D79-A3F6-969D71124D8C}" sibTransId="{19C3DA9C-7730-49AA-8F49-425E6CEE149D}"/>
    <dgm:cxn modelId="{E6BCBA88-BCA5-445A-B644-5051318EFBE9}" srcId="{A13DEE2A-4195-45F6-B821-4F070D362ACA}" destId="{358E3FBA-CC51-4229-A3E4-CB11F84C6FB6}" srcOrd="0" destOrd="0" parTransId="{4FF214C6-3C59-4864-9E40-B46CD69B3B82}" sibTransId="{2533B2E7-C148-43E2-ABDF-9C1290DC5FD3}"/>
    <dgm:cxn modelId="{F6E71F94-9795-4E8A-AD5F-9AEB5A6048FA}" srcId="{A13DEE2A-4195-45F6-B821-4F070D362ACA}" destId="{882349A8-50AF-465E-BE9D-2E044F7141F5}" srcOrd="10" destOrd="0" parTransId="{BB7D8EF9-F027-44BB-8AC5-64CA778A8787}" sibTransId="{C3104478-3FDE-42FE-BD3B-85864DE81D2A}"/>
    <dgm:cxn modelId="{E7713895-6EF9-4D4B-A83D-BD0EFFE7A234}" type="presOf" srcId="{2CF13D48-ACF0-4344-8CA4-2578B28DB472}" destId="{03F0BECC-159A-4DBC-B2CF-EFF3902BE1F6}" srcOrd="0" destOrd="0" presId="urn:microsoft.com/office/officeart/2005/8/layout/default"/>
    <dgm:cxn modelId="{B197599A-6F83-4D23-84E1-6512772A8F1A}" srcId="{A13DEE2A-4195-45F6-B821-4F070D362ACA}" destId="{4735C5AA-C2D4-446F-9691-C35F65639FAA}" srcOrd="3" destOrd="0" parTransId="{054E70F9-F557-4EC0-97CA-F9EB4F3CFE33}" sibTransId="{90926113-D20D-4294-956F-D28C18E8F098}"/>
    <dgm:cxn modelId="{B6709AAA-1E50-4E74-ADC0-341C136DB7BA}" srcId="{A13DEE2A-4195-45F6-B821-4F070D362ACA}" destId="{B1A8D7BD-E346-4CFD-82FD-9E0D67EE04CF}" srcOrd="9" destOrd="0" parTransId="{464CF459-E30F-466B-B5DF-33D2DB30696E}" sibTransId="{B9808F86-D523-4F97-B38D-DE58A8BDA364}"/>
    <dgm:cxn modelId="{5C0906B4-C984-4D81-B3D5-F892E1A16CBF}" type="presOf" srcId="{B1A8D7BD-E346-4CFD-82FD-9E0D67EE04CF}" destId="{5EE8BE5A-9269-438C-A8F4-DA48C152C6C6}" srcOrd="0" destOrd="0" presId="urn:microsoft.com/office/officeart/2005/8/layout/default"/>
    <dgm:cxn modelId="{E3592EB4-C427-42E9-925D-158FFC3DC480}" type="presOf" srcId="{A13DEE2A-4195-45F6-B821-4F070D362ACA}" destId="{8BBFA5E5-8CB5-424F-A492-334EFB62EB84}" srcOrd="0" destOrd="0" presId="urn:microsoft.com/office/officeart/2005/8/layout/default"/>
    <dgm:cxn modelId="{70737EDF-7E53-491E-9FE8-5113CF588CCE}" type="presOf" srcId="{86E99687-F2B6-4E1B-B5D9-50FD0DF345D8}" destId="{3EBA4856-B26A-4949-AD6E-2E8683BBD126}" srcOrd="0" destOrd="0" presId="urn:microsoft.com/office/officeart/2005/8/layout/default"/>
    <dgm:cxn modelId="{DF2C2CED-2792-42C5-9057-774548EDCAD5}" type="presOf" srcId="{358E3FBA-CC51-4229-A3E4-CB11F84C6FB6}" destId="{FB314E6E-248A-4B4D-8D10-496562094715}" srcOrd="0" destOrd="0" presId="urn:microsoft.com/office/officeart/2005/8/layout/default"/>
    <dgm:cxn modelId="{4B3A6BFE-AD74-4771-94DE-98B269B4341A}" type="presOf" srcId="{63B30855-31E9-4826-BE87-990A9ABAEF9C}" destId="{694D3E29-ED63-46D9-B67E-95BB6F459B82}" srcOrd="0" destOrd="0" presId="urn:microsoft.com/office/officeart/2005/8/layout/default"/>
    <dgm:cxn modelId="{D6D38D02-B67C-45F4-83FB-82962CBB0B42}" type="presParOf" srcId="{8BBFA5E5-8CB5-424F-A492-334EFB62EB84}" destId="{FB314E6E-248A-4B4D-8D10-496562094715}" srcOrd="0" destOrd="0" presId="urn:microsoft.com/office/officeart/2005/8/layout/default"/>
    <dgm:cxn modelId="{D075E0E4-E7D3-43FC-974A-A9F9DF94A317}" type="presParOf" srcId="{8BBFA5E5-8CB5-424F-A492-334EFB62EB84}" destId="{5B826F92-2001-455C-95E3-D776AF1FD737}" srcOrd="1" destOrd="0" presId="urn:microsoft.com/office/officeart/2005/8/layout/default"/>
    <dgm:cxn modelId="{547090DA-58C0-46FE-9946-1CD798C73011}" type="presParOf" srcId="{8BBFA5E5-8CB5-424F-A492-334EFB62EB84}" destId="{694D3E29-ED63-46D9-B67E-95BB6F459B82}" srcOrd="2" destOrd="0" presId="urn:microsoft.com/office/officeart/2005/8/layout/default"/>
    <dgm:cxn modelId="{FA0AD843-5270-4078-A464-D4BF5FFB2106}" type="presParOf" srcId="{8BBFA5E5-8CB5-424F-A492-334EFB62EB84}" destId="{FB52D26E-30BC-42F6-945F-F0BE463C15A3}" srcOrd="3" destOrd="0" presId="urn:microsoft.com/office/officeart/2005/8/layout/default"/>
    <dgm:cxn modelId="{D8D28F3B-E0CF-4219-BD2C-CFA5EAFAB3BF}" type="presParOf" srcId="{8BBFA5E5-8CB5-424F-A492-334EFB62EB84}" destId="{754EB0DA-935B-4E06-ADA5-FDDD6FB552AC}" srcOrd="4" destOrd="0" presId="urn:microsoft.com/office/officeart/2005/8/layout/default"/>
    <dgm:cxn modelId="{D7DF91D4-F00A-4BB2-A039-406CC58DA999}" type="presParOf" srcId="{8BBFA5E5-8CB5-424F-A492-334EFB62EB84}" destId="{B619310F-F80B-4ABA-8626-024ECD50A87C}" srcOrd="5" destOrd="0" presId="urn:microsoft.com/office/officeart/2005/8/layout/default"/>
    <dgm:cxn modelId="{17B1D3DF-97FC-42DD-8B0A-408B7A2F1A10}" type="presParOf" srcId="{8BBFA5E5-8CB5-424F-A492-334EFB62EB84}" destId="{79401803-BA08-4309-B15C-A806087BEE62}" srcOrd="6" destOrd="0" presId="urn:microsoft.com/office/officeart/2005/8/layout/default"/>
    <dgm:cxn modelId="{09085599-F521-4489-A631-C9377AC47047}" type="presParOf" srcId="{8BBFA5E5-8CB5-424F-A492-334EFB62EB84}" destId="{1491B63F-232A-4C8A-A2BF-99AD8EAA4F02}" srcOrd="7" destOrd="0" presId="urn:microsoft.com/office/officeart/2005/8/layout/default"/>
    <dgm:cxn modelId="{C134B814-C2E9-40AF-A290-522431D2E2F2}" type="presParOf" srcId="{8BBFA5E5-8CB5-424F-A492-334EFB62EB84}" destId="{03F0BECC-159A-4DBC-B2CF-EFF3902BE1F6}" srcOrd="8" destOrd="0" presId="urn:microsoft.com/office/officeart/2005/8/layout/default"/>
    <dgm:cxn modelId="{AC017147-B140-4DE3-AB71-E218AB31A211}" type="presParOf" srcId="{8BBFA5E5-8CB5-424F-A492-334EFB62EB84}" destId="{67386022-2BE7-4B30-AD9D-8DB6608CD0B8}" srcOrd="9" destOrd="0" presId="urn:microsoft.com/office/officeart/2005/8/layout/default"/>
    <dgm:cxn modelId="{F82758D5-42D0-4602-85EC-BA8032FC75A7}" type="presParOf" srcId="{8BBFA5E5-8CB5-424F-A492-334EFB62EB84}" destId="{31E1F370-8DCE-4F4F-9AAA-624630FFCFB8}" srcOrd="10" destOrd="0" presId="urn:microsoft.com/office/officeart/2005/8/layout/default"/>
    <dgm:cxn modelId="{EF04B4FC-557A-4C4D-8F3F-EB834F59C40E}" type="presParOf" srcId="{8BBFA5E5-8CB5-424F-A492-334EFB62EB84}" destId="{E82FDA8C-7F24-4FF5-9F03-FB5996360FDA}" srcOrd="11" destOrd="0" presId="urn:microsoft.com/office/officeart/2005/8/layout/default"/>
    <dgm:cxn modelId="{594E3B9B-BE8F-422F-8FFB-7E67B4283784}" type="presParOf" srcId="{8BBFA5E5-8CB5-424F-A492-334EFB62EB84}" destId="{705E85A1-FB60-41A3-8FE9-33CB7C8DFAD2}" srcOrd="12" destOrd="0" presId="urn:microsoft.com/office/officeart/2005/8/layout/default"/>
    <dgm:cxn modelId="{BE27AAA1-310C-47B2-8F83-C8396B0ED223}" type="presParOf" srcId="{8BBFA5E5-8CB5-424F-A492-334EFB62EB84}" destId="{ABF065CC-0B2D-422E-B9D9-ABC430513400}" srcOrd="13" destOrd="0" presId="urn:microsoft.com/office/officeart/2005/8/layout/default"/>
    <dgm:cxn modelId="{9FB7C12A-277D-42F3-9428-BCD517E60058}" type="presParOf" srcId="{8BBFA5E5-8CB5-424F-A492-334EFB62EB84}" destId="{3EBA4856-B26A-4949-AD6E-2E8683BBD126}" srcOrd="14" destOrd="0" presId="urn:microsoft.com/office/officeart/2005/8/layout/default"/>
    <dgm:cxn modelId="{F266006E-8890-4CC7-8944-2F4B5DE8BA1D}" type="presParOf" srcId="{8BBFA5E5-8CB5-424F-A492-334EFB62EB84}" destId="{AF628FEC-7C2D-468D-ADFA-BD1C038C009F}" srcOrd="15" destOrd="0" presId="urn:microsoft.com/office/officeart/2005/8/layout/default"/>
    <dgm:cxn modelId="{5EB4077F-6518-4A7C-A1A3-F343E0D6CCA8}" type="presParOf" srcId="{8BBFA5E5-8CB5-424F-A492-334EFB62EB84}" destId="{7A55CDC3-586D-4617-B7EB-154EE6549790}" srcOrd="16" destOrd="0" presId="urn:microsoft.com/office/officeart/2005/8/layout/default"/>
    <dgm:cxn modelId="{1CEEC5B1-7522-42F7-8E97-66E064B52F71}" type="presParOf" srcId="{8BBFA5E5-8CB5-424F-A492-334EFB62EB84}" destId="{B682B60C-8A7B-468E-A3DF-37C328BCDF95}" srcOrd="17" destOrd="0" presId="urn:microsoft.com/office/officeart/2005/8/layout/default"/>
    <dgm:cxn modelId="{A38B42F3-0ACF-49F9-B0DE-F7ECFFE04A83}" type="presParOf" srcId="{8BBFA5E5-8CB5-424F-A492-334EFB62EB84}" destId="{5EE8BE5A-9269-438C-A8F4-DA48C152C6C6}" srcOrd="18" destOrd="0" presId="urn:microsoft.com/office/officeart/2005/8/layout/default"/>
    <dgm:cxn modelId="{D23E0DCF-2E37-488F-B2E0-ED5B7F257CA8}" type="presParOf" srcId="{8BBFA5E5-8CB5-424F-A492-334EFB62EB84}" destId="{86F9D9FA-3BBD-46B8-9064-423FFEBEDC66}" srcOrd="19" destOrd="0" presId="urn:microsoft.com/office/officeart/2005/8/layout/default"/>
    <dgm:cxn modelId="{C1A9FC33-5C74-4578-9734-A7FC72C397AB}" type="presParOf" srcId="{8BBFA5E5-8CB5-424F-A492-334EFB62EB84}" destId="{BA9B3ADA-D57D-4893-A04F-D546B20190FA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14E6E-248A-4B4D-8D10-496562094715}">
      <dsp:nvSpPr>
        <dsp:cNvPr id="0" name=""/>
        <dsp:cNvSpPr/>
      </dsp:nvSpPr>
      <dsp:spPr>
        <a:xfrm>
          <a:off x="374592" y="1859"/>
          <a:ext cx="1865039" cy="11190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pesan tus frutas?</a:t>
          </a:r>
          <a:endParaRPr lang="en-US" sz="2100" kern="1200"/>
        </a:p>
      </dsp:txBody>
      <dsp:txXfrm>
        <a:off x="374592" y="1859"/>
        <a:ext cx="1865039" cy="1119023"/>
      </dsp:txXfrm>
    </dsp:sp>
    <dsp:sp modelId="{694D3E29-ED63-46D9-B67E-95BB6F459B82}">
      <dsp:nvSpPr>
        <dsp:cNvPr id="0" name=""/>
        <dsp:cNvSpPr/>
      </dsp:nvSpPr>
      <dsp:spPr>
        <a:xfrm>
          <a:off x="2426136" y="1859"/>
          <a:ext cx="1865039" cy="1119023"/>
        </a:xfrm>
        <a:prstGeom prst="rect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fresa?</a:t>
          </a:r>
          <a:endParaRPr lang="en-US" sz="2100" kern="1200"/>
        </a:p>
      </dsp:txBody>
      <dsp:txXfrm>
        <a:off x="2426136" y="1859"/>
        <a:ext cx="1865039" cy="1119023"/>
      </dsp:txXfrm>
    </dsp:sp>
    <dsp:sp modelId="{754EB0DA-935B-4E06-ADA5-FDDD6FB552AC}">
      <dsp:nvSpPr>
        <dsp:cNvPr id="0" name=""/>
        <dsp:cNvSpPr/>
      </dsp:nvSpPr>
      <dsp:spPr>
        <a:xfrm>
          <a:off x="4477680" y="1859"/>
          <a:ext cx="1865039" cy="1119023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banano?</a:t>
          </a:r>
          <a:endParaRPr lang="en-US" sz="2100" kern="1200"/>
        </a:p>
      </dsp:txBody>
      <dsp:txXfrm>
        <a:off x="4477680" y="1859"/>
        <a:ext cx="1865039" cy="1119023"/>
      </dsp:txXfrm>
    </dsp:sp>
    <dsp:sp modelId="{79401803-BA08-4309-B15C-A806087BEE62}">
      <dsp:nvSpPr>
        <dsp:cNvPr id="0" name=""/>
        <dsp:cNvSpPr/>
      </dsp:nvSpPr>
      <dsp:spPr>
        <a:xfrm>
          <a:off x="6529223" y="1859"/>
          <a:ext cx="1865039" cy="1119023"/>
        </a:xfrm>
        <a:prstGeom prst="rect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limón?</a:t>
          </a:r>
          <a:endParaRPr lang="en-US" sz="2100" kern="1200"/>
        </a:p>
      </dsp:txBody>
      <dsp:txXfrm>
        <a:off x="6529223" y="1859"/>
        <a:ext cx="1865039" cy="1119023"/>
      </dsp:txXfrm>
    </dsp:sp>
    <dsp:sp modelId="{03F0BECC-159A-4DBC-B2CF-EFF3902BE1F6}">
      <dsp:nvSpPr>
        <dsp:cNvPr id="0" name=""/>
        <dsp:cNvSpPr/>
      </dsp:nvSpPr>
      <dsp:spPr>
        <a:xfrm>
          <a:off x="8580767" y="1859"/>
          <a:ext cx="1865039" cy="1119023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media patilla?</a:t>
          </a:r>
          <a:endParaRPr lang="en-US" sz="2100" kern="1200"/>
        </a:p>
      </dsp:txBody>
      <dsp:txXfrm>
        <a:off x="8580767" y="1859"/>
        <a:ext cx="1865039" cy="1119023"/>
      </dsp:txXfrm>
    </dsp:sp>
    <dsp:sp modelId="{31E1F370-8DCE-4F4F-9AAA-624630FFCFB8}">
      <dsp:nvSpPr>
        <dsp:cNvPr id="0" name=""/>
        <dsp:cNvSpPr/>
      </dsp:nvSpPr>
      <dsp:spPr>
        <a:xfrm>
          <a:off x="374592" y="1307387"/>
          <a:ext cx="1865039" cy="111902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racimo de uvas?</a:t>
          </a:r>
          <a:endParaRPr lang="en-US" sz="2100" kern="1200"/>
        </a:p>
      </dsp:txBody>
      <dsp:txXfrm>
        <a:off x="374592" y="1307387"/>
        <a:ext cx="1865039" cy="1119023"/>
      </dsp:txXfrm>
    </dsp:sp>
    <dsp:sp modelId="{705E85A1-FB60-41A3-8FE9-33CB7C8DFAD2}">
      <dsp:nvSpPr>
        <dsp:cNvPr id="0" name=""/>
        <dsp:cNvSpPr/>
      </dsp:nvSpPr>
      <dsp:spPr>
        <a:xfrm>
          <a:off x="2426136" y="1307387"/>
          <a:ext cx="1865039" cy="1119023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cuestan todas tus frutas?</a:t>
          </a:r>
          <a:endParaRPr lang="en-US" sz="2100" kern="1200"/>
        </a:p>
      </dsp:txBody>
      <dsp:txXfrm>
        <a:off x="2426136" y="1307387"/>
        <a:ext cx="1865039" cy="1119023"/>
      </dsp:txXfrm>
    </dsp:sp>
    <dsp:sp modelId="{3EBA4856-B26A-4949-AD6E-2E8683BBD126}">
      <dsp:nvSpPr>
        <dsp:cNvPr id="0" name=""/>
        <dsp:cNvSpPr/>
      </dsp:nvSpPr>
      <dsp:spPr>
        <a:xfrm>
          <a:off x="4477680" y="1307387"/>
          <a:ext cx="1865039" cy="1119023"/>
        </a:xfrm>
        <a:prstGeom prst="rect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tomate?</a:t>
          </a:r>
          <a:endParaRPr lang="en-US" sz="2100" kern="1200"/>
        </a:p>
      </dsp:txBody>
      <dsp:txXfrm>
        <a:off x="4477680" y="1307387"/>
        <a:ext cx="1865039" cy="1119023"/>
      </dsp:txXfrm>
    </dsp:sp>
    <dsp:sp modelId="{7A55CDC3-586D-4617-B7EB-154EE6549790}">
      <dsp:nvSpPr>
        <dsp:cNvPr id="0" name=""/>
        <dsp:cNvSpPr/>
      </dsp:nvSpPr>
      <dsp:spPr>
        <a:xfrm>
          <a:off x="6529223" y="1307387"/>
          <a:ext cx="1865039" cy="1119023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zanahoria?</a:t>
          </a:r>
          <a:endParaRPr lang="en-US" sz="2100" kern="1200"/>
        </a:p>
      </dsp:txBody>
      <dsp:txXfrm>
        <a:off x="6529223" y="1307387"/>
        <a:ext cx="1865039" cy="1119023"/>
      </dsp:txXfrm>
    </dsp:sp>
    <dsp:sp modelId="{5EE8BE5A-9269-438C-A8F4-DA48C152C6C6}">
      <dsp:nvSpPr>
        <dsp:cNvPr id="0" name=""/>
        <dsp:cNvSpPr/>
      </dsp:nvSpPr>
      <dsp:spPr>
        <a:xfrm>
          <a:off x="8580767" y="1307387"/>
          <a:ext cx="1865039" cy="1119023"/>
        </a:xfrm>
        <a:prstGeom prst="rect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 1 vaina de alverja?</a:t>
          </a:r>
          <a:endParaRPr lang="en-US" sz="2100" kern="1200"/>
        </a:p>
      </dsp:txBody>
      <dsp:txXfrm>
        <a:off x="8580767" y="1307387"/>
        <a:ext cx="1865039" cy="1119023"/>
      </dsp:txXfrm>
    </dsp:sp>
    <dsp:sp modelId="{BA9B3ADA-D57D-4893-A04F-D546B20190FA}">
      <dsp:nvSpPr>
        <dsp:cNvPr id="0" name=""/>
        <dsp:cNvSpPr/>
      </dsp:nvSpPr>
      <dsp:spPr>
        <a:xfrm>
          <a:off x="4477680" y="2612915"/>
          <a:ext cx="1865039" cy="11190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/>
            <a:t>¿Cuánto cuestan todas tus verduras?</a:t>
          </a:r>
          <a:endParaRPr lang="en-US" sz="2100" kern="1200"/>
        </a:p>
      </dsp:txBody>
      <dsp:txXfrm>
        <a:off x="4477680" y="2612915"/>
        <a:ext cx="1865039" cy="1119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C4828-1795-4D33-BAAF-731806767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851F4C-CE57-4DA8-99DF-362A7F1D6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6ECAC7-D5D3-45BC-8725-22AEAD66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5424C-2D25-4EAA-BDC7-FBF8337A0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65321E-C3B2-4900-8174-8BBFED1D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270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9EA43-2E48-4F9E-8B8E-C7E074B1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F4BADA-B571-4B91-A83A-D34BCCFC1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28F1A-E903-4BBC-BB48-34C91A5F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797C4-B2C7-4337-B74E-5DCACA0C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B3750-F65A-457D-AB7D-A0E8D147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102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5E7AFF-2D48-438B-9EB2-8DF9336BB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E9D094-40C4-435F-BA88-2C1666013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E752F6-C0E5-4EDA-854E-4481ECA8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6543A5-E1F6-41F3-91D8-02865993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D8EBF-AA11-46D5-BFD5-C1699C66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46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EDFE0-AB8D-4CCA-B95E-69C789F6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DEFA60-C768-46BF-90D6-75E3D7074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A00AD0-E54D-419E-87CC-9B3A6961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7D65E-7DDC-444E-8B28-E2DA2EE7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E3EB7-5188-4746-91C9-7DAF199E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052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BFBF4-9964-4BFC-9FB2-B8A92F9B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202B92-9A13-42FC-8639-AFB659D05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EA0EB-00BB-461A-A276-D811076E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A3A82-6832-46BE-A7DA-41ACCC20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5EEE36-E9C4-4A15-9E5E-5DD7A11E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636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0096C-314A-4132-ADFE-68A104B9A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9F1E6-6EBE-477E-AA1C-2FA24248B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AD81B4-6F95-4485-BA66-E3E6F10B4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04598C-F573-418D-9E27-80386475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59727-69B5-4436-84D2-C958219B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0F3A5F-A1BD-4BD5-9ECF-D643DFD2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121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CAF6E-D42D-43D4-837C-D90DF93F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6A53B8-B543-4EDC-9779-F950468CA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CD53B4-4B6A-49AE-9A97-017F30670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A84A4D-4737-48C0-B986-A1DF53D65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D652FA-AFA1-4961-A4C4-C98CB3A11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0E6743-2981-4A56-9B28-A7FC0A71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F7D932-0417-4E81-BD97-DAE5F193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2B2CF-B8C2-4471-A9FF-F48115E9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10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31EDE-66F6-458A-9FCC-E99629AC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925209-37EA-416E-9758-716AC819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783514-F3F1-48C2-9141-DF78CD9F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5CED84-BA48-4906-8A9B-BF875CAF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104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740697-8DED-4655-BA04-62C6818C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E7F9F50-ABE0-4632-B5DF-2C4A52AA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26C621-ED4B-4FF0-8D98-748F0602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10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E1F27-716E-468D-8745-9C2B57FB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6C25E4-BB47-40B5-973A-D971016D0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CBC9BF-0E6D-4E9F-B3B2-AB5573EF9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8D0B08-63C2-41C1-AB49-159A4213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D66F0-1FD5-4272-BBE7-25E4222D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B145E8-0A3B-49F3-97D3-C4ADBDA2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37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97B7C-58FA-49B2-A4AE-4F85726D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0565E4-B7F2-4C7E-942F-769F67350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D61253-F920-4D85-9DD3-D7D59F105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0F3EFB-FC94-4E2D-81C8-4533B413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27B26-5579-48D5-BF87-511033BBE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22E447-5CCD-4D3E-8FF5-F6FA300D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2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17E631-C5D1-4427-94CC-F4C2407B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D6EB3C-9B46-4E74-B570-B71EA4292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69C443-5768-443B-83BB-9A62E51AB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11C5-E87B-457A-BD43-7D07AB72CD1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6C538A-EFF8-4018-AF8D-E2D7DB62D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C602E7-9402-4023-842B-AD24A2B3F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E373-6482-4673-A54B-CC909B54BC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05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5FPKUMlNMo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76749-03D2-42B2-A9A1-A3AC6724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CANTEMOS EL PADRE NUESTRO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8684D-94E8-449C-B76B-7AEBD7C5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Elementos multimedia en línea 3" title="Padre Nuestro, Juana, Canciones Infantiles - MundoCanticuentos">
            <a:hlinkClick r:id="" action="ppaction://media"/>
            <a:extLst>
              <a:ext uri="{FF2B5EF4-FFF2-40B4-BE49-F238E27FC236}">
                <a16:creationId xmlns:a16="http://schemas.microsoft.com/office/drawing/2014/main" id="{B444C7DB-8756-4400-AC57-8C2F4FAD48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54261" y="2256639"/>
            <a:ext cx="7063530" cy="32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CA21BE-35AB-4F44-B99F-04415B6B4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s-CO" sz="2000">
              <a:solidFill>
                <a:srgbClr val="080808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25F58B-8996-4478-9B5B-EF7956513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080808"/>
                </a:solidFill>
              </a:rPr>
              <a:t>Experimentando el peso de los productos de la tienda</a:t>
            </a:r>
            <a:endParaRPr lang="es-CO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0B1AB7-51B5-4100-857C-99C3253B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s-ES" sz="4000"/>
              <a:t>Resolviendo situaciones de peso y precio</a:t>
            </a:r>
            <a:endParaRPr lang="es-CO" sz="400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AF294BA-B07A-4481-B36A-5BD93F0754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577125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72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FA26-F8D5-4C4A-B8D6-35FFF02D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/>
              <a:t>TAREA</a:t>
            </a:r>
            <a:endParaRPr lang="es-CO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449842-BF1D-4389-ADB9-84AB2ED92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Juega a vender productos por peso.</a:t>
            </a:r>
          </a:p>
          <a:p>
            <a:pPr marL="0" indent="0">
              <a:buNone/>
            </a:pPr>
            <a:r>
              <a:rPr lang="es-ES" dirty="0"/>
              <a:t>Dale un valor a cada libra de los productos.</a:t>
            </a:r>
          </a:p>
          <a:p>
            <a:pPr marL="0" indent="0">
              <a:buNone/>
            </a:pPr>
            <a:r>
              <a:rPr lang="es-ES" dirty="0"/>
              <a:t>Has la cuenta de </a:t>
            </a:r>
            <a:r>
              <a:rPr lang="es-ES"/>
              <a:t>tus ventas.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397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80F962-E173-41D6-B4E5-03A85F07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dirty="0"/>
              <a:t>¿COMO NOS FUE CON LA TAREA?</a:t>
            </a:r>
            <a:endParaRPr lang="es-CO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B98156-3DE8-467C-9243-A0C2C81F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O" b="0" i="0">
                <a:effectLst/>
                <a:latin typeface="RobotoDraft"/>
              </a:rPr>
              <a:t>Elabora una balanza casera, pesa los productos que elaboraste en plastilina y verifica cuáles pesan más, cuáles pesan menos.</a:t>
            </a:r>
          </a:p>
          <a:p>
            <a:r>
              <a:rPr lang="es-CO" b="0" i="0">
                <a:effectLst/>
                <a:latin typeface="RobotoDraft"/>
              </a:rPr>
              <a:t>Consigue un patrón de medida, pueden ser 4 tapas de gaseosa que representen la libra, así 2 tapas representarán media libra y una tapa representará el cuarto de libra.</a:t>
            </a:r>
          </a:p>
          <a:p>
            <a:r>
              <a:rPr lang="es-CO" b="0" i="0">
                <a:effectLst/>
                <a:latin typeface="RobotoDraft"/>
              </a:rPr>
              <a:t>Asigna un valor a la libra. Así media libra valdrá la mitad de ese precio y un cuarto valdrá la mitad de lo que vale la media libra.</a:t>
            </a:r>
          </a:p>
          <a:p>
            <a:r>
              <a:rPr lang="es-CO" b="0" i="0">
                <a:effectLst/>
                <a:latin typeface="RobotoDraft"/>
              </a:rPr>
              <a:t>Juega con tu familia a comprar y a vender los productos por libra, media, libra, un cuarto de libra.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3150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231</Words>
  <Application>Microsoft Office PowerPoint</Application>
  <PresentationFormat>Panorámica</PresentationFormat>
  <Paragraphs>23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RobotoDraft</vt:lpstr>
      <vt:lpstr>Tema de Office</vt:lpstr>
      <vt:lpstr>CANTEMOS EL PADRE NUESTRO</vt:lpstr>
      <vt:lpstr>Experimentando el peso de los productos de la tienda</vt:lpstr>
      <vt:lpstr>Resolviendo situaciones de peso y precio</vt:lpstr>
      <vt:lpstr>TAREA</vt:lpstr>
      <vt:lpstr>¿COMO NOS FUE CON LA TAREA?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Experimentando el peso de los productos de la tienda</dc:title>
  <dc:creator>cecilia cortes</dc:creator>
  <cp:lastModifiedBy>cecilia cortes</cp:lastModifiedBy>
  <cp:revision>5</cp:revision>
  <dcterms:created xsi:type="dcterms:W3CDTF">2021-09-30T11:50:39Z</dcterms:created>
  <dcterms:modified xsi:type="dcterms:W3CDTF">2021-09-30T12:58:45Z</dcterms:modified>
</cp:coreProperties>
</file>