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58E784-0F6C-415E-9B1E-4F5A8539A6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33CE796-4C25-4AA0-AB3A-13F8C6D8C9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0A70DA-2D93-493E-A4D3-D9CDBD04B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16C5-38B6-43D4-8C4C-01422795F29E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758B20-8063-41A6-A730-90A61E605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03CE14-0323-4822-AA84-EED296B9D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D02D-C918-4820-B67F-714D440329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6293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46032A-9A53-4A35-ADB3-D463CA29A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36C8E16-A8D8-4717-BED4-08DD83D530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3CA899-693B-4619-BCD3-546DA974E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16C5-38B6-43D4-8C4C-01422795F29E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7C7B2A-A3AB-4941-80E7-362DA43DD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07B169-D62A-4A46-8ACC-5BC090232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D02D-C918-4820-B67F-714D440329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0485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4F78F7E-A328-4C42-8349-119ED79B36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0528FB4-F826-413A-85BC-0E53F3E142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3AEC3E-90E8-43A0-BB38-BDDF50F18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16C5-38B6-43D4-8C4C-01422795F29E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0ADBE6-EED7-4BEB-B0ED-9A8C7C47E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425CC7-441E-4BC9-94CC-3F167D1A5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D02D-C918-4820-B67F-714D440329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7385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F6529E-3F34-4FFD-9292-D69969D05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D935EC-DC3B-4ECE-B675-026AD45F9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88A7C0-9A01-4572-AA89-E9A8EF97D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16C5-38B6-43D4-8C4C-01422795F29E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D78D81-2D53-47C0-A561-82B6BF1A5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039327-1C0D-4077-A84F-D87B952F9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D02D-C918-4820-B67F-714D440329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5967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63AE4F-5DDB-4C73-9E2A-4CC3EFE2B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5053E1-EE7A-45A6-8AA9-66EF4B0AC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D22614-6273-4DDA-904C-3BC00DAC7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16C5-38B6-43D4-8C4C-01422795F29E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EFE158-8465-4B7F-954D-CCBDD56E7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11F816-F360-45C4-9F8F-BE3DE99DB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D02D-C918-4820-B67F-714D440329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2277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9041DF-B040-4096-9F55-CA1803FD6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A83623-D3DF-4093-B74B-FAD94ECA30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AC39D99-1AD2-4606-888C-F53CF23A4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0344533-C6D3-4FE3-8422-E5BC66BF5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16C5-38B6-43D4-8C4C-01422795F29E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B98EA2-8869-49E7-B261-0BC40FDE9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3A3416C-09C3-41B0-BB7B-D08C271E6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D02D-C918-4820-B67F-714D440329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5571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0D481D-A3EB-47C8-BB2F-DAD1D1B90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303DC6-CA5B-43DB-B924-E4F5E6B2D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88F8FD0-C3BC-41EF-8B05-A7F768B087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2B84677-4CFA-441B-BA80-B0319215A2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2DB61D6-A961-4CD8-86DB-1F268A0706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2103C5A-831C-4AC6-B980-FDE7DDAB3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16C5-38B6-43D4-8C4C-01422795F29E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8018988-2C47-4D8E-8C03-31AA31219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E410277-CF0A-4709-9158-C7094806A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D02D-C918-4820-B67F-714D440329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6993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A82F4C-FD99-401B-B0EA-5DB941DED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F74BC5F-DA55-473E-935A-4DB4DED50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16C5-38B6-43D4-8C4C-01422795F29E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D29A4A3-2318-4986-B935-96EE98C69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B2DAA15-8E5B-4E06-B5E6-D859EC83D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D02D-C918-4820-B67F-714D440329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9856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ECB73CF-F634-4511-B863-2FCC344D3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16C5-38B6-43D4-8C4C-01422795F29E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468596F-8EAC-4F21-8C50-646C9BB4D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AB90235-AD95-48B3-A5CF-C5C0A4D7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D02D-C918-4820-B67F-714D440329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99498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6E68BF-73FA-47EF-8188-1C32B7ED7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CDCFA1-3510-448D-8255-FF4ED33EF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D535982-B4AA-453B-95B6-9582D2B466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A3C837B-0D07-485E-A0CE-56C795C48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16C5-38B6-43D4-8C4C-01422795F29E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59332F0-7A8A-4368-9174-9BCB3F529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40C7AE-3248-4F6B-B755-ECB40F6F8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D02D-C918-4820-B67F-714D440329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0813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85EDCA-3A47-43EC-ABF7-6A7F8ACF1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61CB926-A8CD-4C20-B0F1-60DF5C02C6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FDDB434-1DD7-4C40-BCAE-FC3BAA7DF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F20AC90-E0F8-4942-8F7B-8702FD4F9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16C5-38B6-43D4-8C4C-01422795F29E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9BE578-8E82-46E6-B8E6-06ABB9C0B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B9FD1B-7B8A-4CFA-A2B7-2FEAC55D2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D02D-C918-4820-B67F-714D440329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9309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C8AF241-62B7-4453-8CD5-D83B6B10A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2DE9A5D-DBFB-4D1A-A5FE-FEBE48C708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52DF39-82CC-4151-92A1-70F60744F8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316C5-38B6-43D4-8C4C-01422795F29E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8BBC43-46DD-4970-86C8-77BE2AA3AF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5F102E-B22C-4C2C-A12E-1FC497330E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5D02D-C918-4820-B67F-714D440329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087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Jthm7qPtGiU?feature=oembe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0Z_gD9Ucjro?feature=oemb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AA1AF9-CF9B-4050-A675-08ECFCAEEB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Un cuento para la suma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A8B2B82-FDD0-4425-A0EF-A4E885B6A3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/>
              <a:t>https://youtu.be/Jthm7qPtGiU</a:t>
            </a:r>
          </a:p>
        </p:txBody>
      </p:sp>
      <p:pic>
        <p:nvPicPr>
          <p:cNvPr id="4" name="Elementos multimedia en línea 3" title="Cuento de la suma">
            <a:hlinkClick r:id="" action="ppaction://media"/>
            <a:extLst>
              <a:ext uri="{FF2B5EF4-FFF2-40B4-BE49-F238E27FC236}">
                <a16:creationId xmlns:a16="http://schemas.microsoft.com/office/drawing/2014/main" id="{2B7E81B8-6AF8-4D3B-9F55-992BB7765F0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826000" y="2711450"/>
            <a:ext cx="25400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60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647A999-CFF0-4016-A784-8A6CF1740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51" y="433545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endParaRPr lang="en-US" sz="5400">
              <a:solidFill>
                <a:srgbClr val="FFFFFF"/>
              </a:solidFill>
            </a:endParaRP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adivinanzas matemáticas ">
            <a:extLst>
              <a:ext uri="{FF2B5EF4-FFF2-40B4-BE49-F238E27FC236}">
                <a16:creationId xmlns:a16="http://schemas.microsoft.com/office/drawing/2014/main" id="{7AC70BE6-A68D-4000-AB5F-8EB8C2EBC14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0707" y="2426818"/>
            <a:ext cx="3997637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adivinanzas matemáticas ">
            <a:extLst>
              <a:ext uri="{FF2B5EF4-FFF2-40B4-BE49-F238E27FC236}">
                <a16:creationId xmlns:a16="http://schemas.microsoft.com/office/drawing/2014/main" id="{E8D96158-C365-4CF9-A789-4DCE3BA9F9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74213" y="2426818"/>
            <a:ext cx="3997637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7033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7D1F41-7F53-424C-B31C-F02D17188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Adivina, adivinador</a:t>
            </a:r>
          </a:p>
        </p:txBody>
      </p:sp>
      <p:pic>
        <p:nvPicPr>
          <p:cNvPr id="4" name="Elementos multimedia en línea 3" title="ADIVINANZAS ACERTIJOS PARA NIÑOS  Matemáticas los números fáciless">
            <a:hlinkClick r:id="" action="ppaction://media"/>
            <a:extLst>
              <a:ext uri="{FF2B5EF4-FFF2-40B4-BE49-F238E27FC236}">
                <a16:creationId xmlns:a16="http://schemas.microsoft.com/office/drawing/2014/main" id="{F10D8328-9A24-404B-B859-21FECEBDECF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038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5B13969-0653-460F-99A7-6552965CF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51" y="433545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>
                <a:solidFill>
                  <a:srgbClr val="FFFFFF"/>
                </a:solidFill>
              </a:rPr>
              <a:t>Sumando con el dominò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Dominó ficha de sumas gratis matemáticas infantil EDUCAPLANET APPS">
            <a:extLst>
              <a:ext uri="{FF2B5EF4-FFF2-40B4-BE49-F238E27FC236}">
                <a16:creationId xmlns:a16="http://schemas.microsoft.com/office/drawing/2014/main" id="{4544A1D8-317E-4C7B-8BE9-CE61A67EC39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1567" y="2509245"/>
            <a:ext cx="5455917" cy="3832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 descr="Cálculo mental con fichas de dominó: Sumas. -Orientacion Andujar">
            <a:extLst>
              <a:ext uri="{FF2B5EF4-FFF2-40B4-BE49-F238E27FC236}">
                <a16:creationId xmlns:a16="http://schemas.microsoft.com/office/drawing/2014/main" id="{BA2BBE5B-8400-420F-A1C5-F8CD90A023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45073" y="2891160"/>
            <a:ext cx="5455917" cy="3068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2388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360B517-4E07-4D3A-8278-24F5BD0CE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51" y="433545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</a:rPr>
              <a:t>Forma horizontal </a:t>
            </a:r>
            <a:r>
              <a:rPr lang="en-US" sz="5400">
                <a:solidFill>
                  <a:srgbClr val="FFFFFF"/>
                </a:solidFill>
              </a:rPr>
              <a:t>y vertical</a:t>
            </a:r>
            <a:endParaRPr lang="en-US" sz="5400" dirty="0">
              <a:solidFill>
                <a:srgbClr val="FFFFFF"/>
              </a:solidFill>
            </a:endParaRP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 descr="Fichas de Matemáticas para repasar sumas | Fichas de matematicas,  Matematicas primero de primaria, Actividades de matemáticas preescolares">
            <a:extLst>
              <a:ext uri="{FF2B5EF4-FFF2-40B4-BE49-F238E27FC236}">
                <a16:creationId xmlns:a16="http://schemas.microsoft.com/office/drawing/2014/main" id="{EFD5470A-BB3B-4CDA-B9DA-1F159406BB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45362" y="2426818"/>
            <a:ext cx="2828327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Ejercicio de Sumando con dominós">
            <a:extLst>
              <a:ext uri="{FF2B5EF4-FFF2-40B4-BE49-F238E27FC236}">
                <a16:creationId xmlns:a16="http://schemas.microsoft.com/office/drawing/2014/main" id="{DC7B0C23-E31D-4090-80CA-6C81068F3A2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45073" y="2891160"/>
            <a:ext cx="5455917" cy="3068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42532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23</Words>
  <Application>Microsoft Office PowerPoint</Application>
  <PresentationFormat>Panorámica</PresentationFormat>
  <Paragraphs>5</Paragraphs>
  <Slides>5</Slides>
  <Notes>0</Notes>
  <HiddenSlides>0</HiddenSlides>
  <MMClips>2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Un cuento para la suma</vt:lpstr>
      <vt:lpstr>Presentación de PowerPoint</vt:lpstr>
      <vt:lpstr>Adivina, adivinador</vt:lpstr>
      <vt:lpstr>Sumando con el dominò</vt:lpstr>
      <vt:lpstr>Forma horizontal y vertical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cuento para la suma</dc:title>
  <dc:creator>cecilia cortes</dc:creator>
  <cp:lastModifiedBy>cecilia cortes</cp:lastModifiedBy>
  <cp:revision>3</cp:revision>
  <dcterms:created xsi:type="dcterms:W3CDTF">2021-05-19T14:31:48Z</dcterms:created>
  <dcterms:modified xsi:type="dcterms:W3CDTF">2021-05-19T14:55:13Z</dcterms:modified>
</cp:coreProperties>
</file>