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F0D8A-EAED-41B2-9424-FD2BFC1D0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EE1411-C5C9-4909-8417-0325EB6C2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21E34C-9120-46D9-87CA-DD61CEF2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1B8963-AD3A-4D42-8B51-7A0630F7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EEC27-7565-4451-B304-35369449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051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5B737-EC74-4FC3-AC0E-9CB6A343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A79357-D0DC-4EA2-A320-7DB400735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7FC2C-18B8-4DD7-B276-6DF8A2A8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3AA4D-D123-4F80-86DF-38F27DF8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3D05F0-7EFD-478B-A457-8115433B5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24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044E92-A412-481E-A2D8-91DBCBB65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E19EA3-16C4-4DC6-B870-B68DEE58F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240BD0-1CD8-4E9D-8BD4-42956ACF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23B4BD-6F19-4113-BF20-CDE88E7D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3B2C7B-6374-4D8C-A320-1271C708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460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08673-CCBF-4F0B-A518-93255873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3CAFEF-1379-461B-A503-AF5725636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25A61D-5A1F-4196-AA13-ECAFE92C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F715C2-C512-4E1D-B988-0BD581840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B629A-19F3-4A37-A5A9-F623EAC9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816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705C9-A571-4CBD-8CFC-80774F84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0B9C58-010C-4AFC-9B5C-8F81A7D75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A81A07-B27D-4033-8258-419BD508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143FF-D649-4CC4-8ABE-85023DF6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9E2CA9-E14F-4070-94A2-C4D34AD6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487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0506C-866C-495C-8FB0-BF799E7F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E5D34E-FEA5-4734-AAB3-F3D554CE3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6EAA6F-A3F1-411D-B582-CEA05B0DF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EC6F4B-B4EE-482A-AFAA-8F3EB844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D0E3E-7BAE-417A-A453-CA04D509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27E314-364A-4AFF-BEDB-B97AD19D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642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8A904-0646-4277-ACED-4AA44B313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5B33A7-867B-4A69-B988-FDFEA1A5C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FAF3D9-9AC2-4347-B181-4500FAE50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49E668-D427-427E-BDD0-3F7BC2DEA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2E828C-5298-4896-91DE-8DFB409EE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DB66C7-E72E-42CD-8B66-C96C8D31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8E47F4-0E89-4C44-ADE5-77186A44A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1D232B-0F64-4DA4-B8FE-46B9F4B09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990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F1855-88DA-46BD-9526-C2F74C36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72B834-9F97-409D-A9C9-82F7220E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0B9C89-C792-48D1-B0FC-3AFC3A01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118086-C550-4AFF-8091-4C926F437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055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4BBAEF-0536-445E-BFD2-7E6805F1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81774B-3179-43C0-B8E0-4037B6B69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83512D-3F16-4806-A393-6C70B235F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412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43765-F418-4324-8C3B-6BE2E3D1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7A54DA-9379-4DAD-87AD-76876329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0C24B4-BC28-4044-BFC3-6FF253493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C95C52-D2D3-4F2F-8FE5-5E92C324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25395D-3442-40F2-B597-9F2026AA3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FD7DFA-A9F7-4709-B874-50E3A370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729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70BD5-4283-4E5F-A6D1-15D444E9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9278BE-9591-4787-81DE-AC5DCBEAE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6FA52B-3019-4041-9F07-138ADCA63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126E8-9C76-49F7-9006-8CF110E9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82995-5BC4-485F-B514-029BB0E7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C09B12-1938-454C-85B2-DCC8B243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85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93D23A-ECCC-4FF7-8A01-0CF60B092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3BE6A6-69CA-45DC-94D7-8377032A8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45A07F-19C2-4E91-B476-999FC98E8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CC1BF-7D68-4A3D-8E2E-DC1AD5126F63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A27B2F-3C46-470B-A8B2-33F47076C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B1630E-44A5-42CD-97CB-3CFC43114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A8F5F-CC90-4D44-9EAC-C5440AE7FB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586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17B54-0DF1-40FB-AF0E-378D976F02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Resuelvo problemas de resta 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D1B1FE-880E-4905-93B2-CAF94659A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206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3F814-F48C-4C85-B73A-561D5D779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Problemas de resta para niños - YouTube">
            <a:extLst>
              <a:ext uri="{FF2B5EF4-FFF2-40B4-BE49-F238E27FC236}">
                <a16:creationId xmlns:a16="http://schemas.microsoft.com/office/drawing/2014/main" id="{67C2A8DD-1D37-4DF0-B653-D2867B5DA4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86794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l profe y su clase de PT: Números, conteo, sumas y restas. | Problemas  matematicos de multiplicacion, Actividades de resta, Problemas matemáticos">
            <a:extLst>
              <a:ext uri="{FF2B5EF4-FFF2-40B4-BE49-F238E27FC236}">
                <a16:creationId xmlns:a16="http://schemas.microsoft.com/office/drawing/2014/main" id="{35AA9E1D-128E-45F6-8EE2-A188EFBC5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38" y="1143000"/>
            <a:ext cx="35147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386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4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Resuelvo problemas de resta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Resuelvo problemas de resta </dc:title>
  <dc:creator>cecilia cortes</dc:creator>
  <cp:lastModifiedBy>cecilia cortes</cp:lastModifiedBy>
  <cp:revision>2</cp:revision>
  <dcterms:created xsi:type="dcterms:W3CDTF">2021-08-23T23:49:07Z</dcterms:created>
  <dcterms:modified xsi:type="dcterms:W3CDTF">2021-08-24T19:35:42Z</dcterms:modified>
</cp:coreProperties>
</file>