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7" r:id="rId5"/>
    <p:sldId id="258" r:id="rId6"/>
    <p:sldId id="260" r:id="rId7"/>
    <p:sldId id="259" r:id="rId8"/>
    <p:sldId id="261" r:id="rId9"/>
    <p:sldId id="264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C14D02-0183-43C4-AB98-8CD446B3A8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C53DCD1-864D-419B-B4A1-0ED7AAED05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29136C-377C-47E0-B009-A70905A31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DE8D-DF80-4FB2-AC0F-C5DF671063D4}" type="datetimeFigureOut">
              <a:rPr lang="es-CO" smtClean="0"/>
              <a:t>07/03/2021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F05D60-3550-4F29-9B15-4F4D77C7E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4760D8-D7A3-418E-A1BE-146BFA88C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0FB4-2E79-44D6-82AC-2FEC00D5F0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5595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5AF16B-9A19-4CC4-9913-6C6EDE05C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2A302EC-5F3E-4D64-B1F3-8EAEC1CC4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A2B208-EAC2-4E9D-9B57-0DBA8D2B9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DE8D-DF80-4FB2-AC0F-C5DF671063D4}" type="datetimeFigureOut">
              <a:rPr lang="es-CO" smtClean="0"/>
              <a:t>07/03/2021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B83F28-8C18-4423-BA60-0380227D1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7657FC-B316-4F9E-ADC1-50B570D97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0FB4-2E79-44D6-82AC-2FEC00D5F0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4644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39B5514-2D37-460F-8EFD-23CC0D9311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19C8605-9893-4D96-8976-E740443D5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926CE0-1C65-48C3-B4AD-E642DFEF9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DE8D-DF80-4FB2-AC0F-C5DF671063D4}" type="datetimeFigureOut">
              <a:rPr lang="es-CO" smtClean="0"/>
              <a:t>07/03/2021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48CA0B-ADDD-49E4-8DBA-5EA19A04B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BA00C4-91A7-48A2-AB2C-A337A505E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0FB4-2E79-44D6-82AC-2FEC00D5F0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786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D78D5D-F08F-4319-8BB9-623EEA303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9D2DC4-F175-4709-B45A-C19D6A30A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C9B225-7F51-415C-B49A-D652712BB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DE8D-DF80-4FB2-AC0F-C5DF671063D4}" type="datetimeFigureOut">
              <a:rPr lang="es-CO" smtClean="0"/>
              <a:t>07/03/2021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ECF250-BA3B-4173-9302-3A3799CFA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C24EEC-85E2-4654-9B3D-873F98CDE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0FB4-2E79-44D6-82AC-2FEC00D5F0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797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D785A3-6C94-4C64-B45F-F8F08F2FD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0B18BA-8354-45EA-B201-E5766C084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C5AFD0-FF3F-46A4-A650-D7FD1DB0F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DE8D-DF80-4FB2-AC0F-C5DF671063D4}" type="datetimeFigureOut">
              <a:rPr lang="es-CO" smtClean="0"/>
              <a:t>07/03/2021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9C6DB0-1239-4809-9063-DE37CF27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EE944B-0033-4A4B-9B3B-D4A4FF09F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0FB4-2E79-44D6-82AC-2FEC00D5F0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511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30D1E6-A2C8-4FE6-9436-97B091FB3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F4A4D1-8BC4-4FA0-9279-8FFF68A70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5416C69-8690-4F20-A4B7-C65EFD408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534499-8380-459A-AF34-B9A022674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DE8D-DF80-4FB2-AC0F-C5DF671063D4}" type="datetimeFigureOut">
              <a:rPr lang="es-CO" smtClean="0"/>
              <a:t>07/03/2021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1F1189-8E38-4F85-9BCC-6394563BE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E32AA4-E299-4C82-971A-F59D98522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0FB4-2E79-44D6-82AC-2FEC00D5F0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249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83A757-FC5D-4B08-B2E6-FD63E1B99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D62E18-8352-4A87-B114-0F97CDF3E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D1CB3E-EF59-4617-9089-E5F8E21DE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E0ACB45-5BAF-436A-AD2B-BDC957DFC3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98EC7CA-C573-46F2-8BB6-8CDA5D672F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F5D5B5C-8A07-402C-AAC5-44D0FFD36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DE8D-DF80-4FB2-AC0F-C5DF671063D4}" type="datetimeFigureOut">
              <a:rPr lang="es-CO" smtClean="0"/>
              <a:t>07/03/2021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5A57B26-5D01-4368-AE3F-CD9F76E96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C951C69-75C3-46A2-A970-AE100A1C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0FB4-2E79-44D6-82AC-2FEC00D5F0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0225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C86091-1D16-4FF2-9E07-632D12659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C031D7D-E31A-434F-A30F-3DFD158FE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DE8D-DF80-4FB2-AC0F-C5DF671063D4}" type="datetimeFigureOut">
              <a:rPr lang="es-CO" smtClean="0"/>
              <a:t>07/03/2021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E887689-82E3-4403-BCD8-CFCD7F5D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5B0A094-A406-4143-8D7A-DF91E98D6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0FB4-2E79-44D6-82AC-2FEC00D5F0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75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0E3898D-A93B-4662-BCA2-A874BC8CD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DE8D-DF80-4FB2-AC0F-C5DF671063D4}" type="datetimeFigureOut">
              <a:rPr lang="es-CO" smtClean="0"/>
              <a:t>07/03/2021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793A780-CA65-489C-8F8D-2116D3D0D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3619ABB-421E-4942-A1C5-F247723C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0FB4-2E79-44D6-82AC-2FEC00D5F0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9815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846608-AACA-46D1-A8A5-A1DF7D50D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FC9CAC-8683-429A-834C-7EC010EAA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74C207-29E7-4709-BD6C-374097665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51244E-C125-4FDC-8012-F854D55C0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DE8D-DF80-4FB2-AC0F-C5DF671063D4}" type="datetimeFigureOut">
              <a:rPr lang="es-CO" smtClean="0"/>
              <a:t>07/03/2021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F49DFB-2F5C-4FE9-B8CC-475C8088E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767428-D4C6-4BFE-99E8-44A443973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0FB4-2E79-44D6-82AC-2FEC00D5F0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5910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A78DEE-06DA-4E66-B05A-D3F15D77A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A669C15-522C-442D-8A8C-466681A30E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0F799D-AC0A-4130-BABE-77F06AE8F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4018F7-57E5-42FD-9133-8AA34B124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DE8D-DF80-4FB2-AC0F-C5DF671063D4}" type="datetimeFigureOut">
              <a:rPr lang="es-CO" smtClean="0"/>
              <a:t>07/03/2021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6C9AF8-79FB-4CC5-8336-31ED62791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37A7E3-AD57-48D3-93FD-6F31F0F36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0FB4-2E79-44D6-82AC-2FEC00D5F0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4910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42CD195-BA04-414D-93F5-AEBD2738A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57C4598-5AA3-4DD5-91DD-5BE34D039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04BCFD-F730-46EC-ADEA-32D2CA3F5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FDE8D-DF80-4FB2-AC0F-C5DF671063D4}" type="datetimeFigureOut">
              <a:rPr lang="es-CO" smtClean="0"/>
              <a:t>07/03/2021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78FC19-ABA1-4EDB-90A0-CFA83B82E0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B6A2C8-8010-477D-AA5A-ABEE375327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40FB4-2E79-44D6-82AC-2FEC00D5F0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010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KV-u5bMqVk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N3u4DGMA-c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v19fjr5d98?feature=oembe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c9OwcgnFi4?feature=oembed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7D7A02-907B-496F-BA7E-AA3780733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FBA5268-0AE7-4CAD-9537-D0EB09E76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8D065B-39DA-4077-B9CF-E489CE4C0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9CAFE1A-9940-4882-A402-9C35846EAC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59529" y="2085788"/>
            <a:ext cx="6884895" cy="1496649"/>
          </a:xfrm>
        </p:spPr>
        <p:txBody>
          <a:bodyPr anchor="b">
            <a:normAutofit/>
          </a:bodyPr>
          <a:lstStyle/>
          <a:p>
            <a:r>
              <a:rPr lang="es-ES" sz="3200">
                <a:solidFill>
                  <a:schemeClr val="tx1">
                    <a:lumMod val="65000"/>
                    <a:lumOff val="35000"/>
                  </a:schemeClr>
                </a:solidFill>
              </a:rPr>
              <a:t>CONMEMORACIÒN DIA DE LA MUJER</a:t>
            </a:r>
            <a:endParaRPr lang="es-CO" sz="32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6E09B8-D1B5-44DF-91AE-146388809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3948056"/>
            <a:ext cx="6096000" cy="830134"/>
          </a:xfrm>
        </p:spPr>
        <p:txBody>
          <a:bodyPr anchor="t">
            <a:normAutofit/>
          </a:bodyPr>
          <a:lstStyle/>
          <a:p>
            <a:r>
              <a:rPr lang="es-CO" sz="1200" b="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El incendio de una fábrica de camisas de Nueva York en el que murieron 146 personas marcó la lucha </a:t>
            </a:r>
            <a:r>
              <a:rPr lang="es-CO" sz="1200" b="1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por</a:t>
            </a:r>
            <a:r>
              <a:rPr lang="es-CO" sz="1200" b="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 los derechos de la </a:t>
            </a:r>
            <a:r>
              <a:rPr lang="es-CO" sz="1200" b="1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mujer</a:t>
            </a:r>
            <a:r>
              <a:rPr lang="es-CO" sz="1200" b="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. El </a:t>
            </a:r>
            <a:r>
              <a:rPr lang="es-CO" sz="1200" b="1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Día</a:t>
            </a:r>
            <a:r>
              <a:rPr lang="es-CO" sz="1200" b="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 Internacional de la </a:t>
            </a:r>
            <a:r>
              <a:rPr lang="es-CO" sz="1200" b="1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Mujer</a:t>
            </a:r>
            <a:r>
              <a:rPr lang="es-CO" sz="1200" b="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 del </a:t>
            </a:r>
            <a:r>
              <a:rPr lang="es-CO" sz="1200" b="1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8 de marzo</a:t>
            </a:r>
            <a:r>
              <a:rPr lang="es-CO" sz="1200" b="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 fue declarado </a:t>
            </a:r>
            <a:r>
              <a:rPr lang="es-CO" sz="1200" b="1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por</a:t>
            </a:r>
            <a:r>
              <a:rPr lang="es-CO" sz="1200" b="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 las Naciones Unidas en 1975. Dos años más tarde se convirtió en el </a:t>
            </a:r>
            <a:r>
              <a:rPr lang="es-CO" sz="1200" b="1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Día</a:t>
            </a:r>
            <a:r>
              <a:rPr lang="es-CO" sz="1200" b="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 Internacional de la </a:t>
            </a:r>
            <a:r>
              <a:rPr lang="es-CO" sz="1200" b="1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Mujer</a:t>
            </a:r>
            <a:r>
              <a:rPr lang="es-CO" sz="1200" b="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 y la Paz Internacional.</a:t>
            </a:r>
            <a:endParaRPr lang="es-CO" sz="12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084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F88CAD-E42C-4A04-84ED-A0102DAC6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Feliz </a:t>
            </a:r>
            <a:r>
              <a:rPr lang="es-ES" dirty="0" err="1"/>
              <a:t>dia</a:t>
            </a:r>
            <a:r>
              <a:rPr lang="es-ES" dirty="0"/>
              <a:t> mamás de mis estudiantes y niñas de mi curso transición 03</a:t>
            </a:r>
            <a:endParaRPr lang="es-CO" dirty="0"/>
          </a:p>
        </p:txBody>
      </p:sp>
      <p:pic>
        <p:nvPicPr>
          <p:cNvPr id="1026" name="Picture 2" descr="Feliz Día de la Mujer Imagenes">
            <a:extLst>
              <a:ext uri="{FF2B5EF4-FFF2-40B4-BE49-F238E27FC236}">
                <a16:creationId xmlns:a16="http://schemas.microsoft.com/office/drawing/2014/main" id="{801535C8-1FC1-4B16-8CD9-D72D61F0093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48" y="1825625"/>
            <a:ext cx="438790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854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F4A46C-BB7C-475F-B9C5-12E3DB22C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creación de la mujer.</a:t>
            </a:r>
            <a:endParaRPr lang="es-CO" dirty="0"/>
          </a:p>
        </p:txBody>
      </p:sp>
      <p:pic>
        <p:nvPicPr>
          <p:cNvPr id="4" name="Elementos multimedia en línea 3" title="Valorate mujer, porque para Dios eres de gran valor. Freddy De Anda">
            <a:hlinkClick r:id="" action="ppaction://media"/>
            <a:extLst>
              <a:ext uri="{FF2B5EF4-FFF2-40B4-BE49-F238E27FC236}">
                <a16:creationId xmlns:a16="http://schemas.microsoft.com/office/drawing/2014/main" id="{CE1B5846-54D8-414D-869B-5B823036F05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195638" y="1825625"/>
            <a:ext cx="58023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851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2DF3FF-B58E-43E5-B0DA-9265DCEFB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Arturo y Clementina Audio Cuento">
            <a:hlinkClick r:id="" action="ppaction://media"/>
            <a:extLst>
              <a:ext uri="{FF2B5EF4-FFF2-40B4-BE49-F238E27FC236}">
                <a16:creationId xmlns:a16="http://schemas.microsoft.com/office/drawing/2014/main" id="{C8DF9F55-F006-4604-9EEA-04A51A89C66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195638" y="1825625"/>
            <a:ext cx="58023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90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7BB316-BA64-47CE-9AC7-0233C89F7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4" name="Elementos multimedia en línea 3" title="Día Internacional de la Mujer para niños. 8 de Marzo para niños.">
            <a:hlinkClick r:id="" action="ppaction://media"/>
            <a:extLst>
              <a:ext uri="{FF2B5EF4-FFF2-40B4-BE49-F238E27FC236}">
                <a16:creationId xmlns:a16="http://schemas.microsoft.com/office/drawing/2014/main" id="{261DD946-CF26-4A47-8751-CB39F55CAA1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0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FFE871-1185-468B-A231-67650782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Entrega de detalles para mamá y mis compañeras.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0EE82A-56EA-479A-817E-EA41C7EF8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9522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7CD961-4D51-453E-82B5-0765A59E1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295" y="4522156"/>
            <a:ext cx="5609222" cy="13632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LAS NIÑAS DE TRANSICION 03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3FA766D-3260-4E0A-9E7F-A2C93DFF19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46518"/>
            <a:ext cx="4100079" cy="6194580"/>
          </a:xfrm>
          <a:custGeom>
            <a:avLst/>
            <a:gdLst>
              <a:gd name="connsiteX0" fmla="*/ 1002789 w 4100079"/>
              <a:gd name="connsiteY0" fmla="*/ 0 h 6194580"/>
              <a:gd name="connsiteX1" fmla="*/ 4100079 w 4100079"/>
              <a:gd name="connsiteY1" fmla="*/ 3097290 h 6194580"/>
              <a:gd name="connsiteX2" fmla="*/ 1002789 w 4100079"/>
              <a:gd name="connsiteY2" fmla="*/ 6194580 h 6194580"/>
              <a:gd name="connsiteX3" fmla="*/ 81750 w 4100079"/>
              <a:gd name="connsiteY3" fmla="*/ 6055332 h 6194580"/>
              <a:gd name="connsiteX4" fmla="*/ 0 w 4100079"/>
              <a:gd name="connsiteY4" fmla="*/ 6025411 h 6194580"/>
              <a:gd name="connsiteX5" fmla="*/ 0 w 4100079"/>
              <a:gd name="connsiteY5" fmla="*/ 169169 h 6194580"/>
              <a:gd name="connsiteX6" fmla="*/ 81750 w 4100079"/>
              <a:gd name="connsiteY6" fmla="*/ 139248 h 6194580"/>
              <a:gd name="connsiteX7" fmla="*/ 1002789 w 4100079"/>
              <a:gd name="connsiteY7" fmla="*/ 0 h 6194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0079" h="6194580">
                <a:moveTo>
                  <a:pt x="1002789" y="0"/>
                </a:moveTo>
                <a:cubicBezTo>
                  <a:pt x="2713375" y="0"/>
                  <a:pt x="4100079" y="1386704"/>
                  <a:pt x="4100079" y="3097290"/>
                </a:cubicBezTo>
                <a:cubicBezTo>
                  <a:pt x="4100079" y="4807876"/>
                  <a:pt x="2713375" y="6194580"/>
                  <a:pt x="1002789" y="6194580"/>
                </a:cubicBezTo>
                <a:cubicBezTo>
                  <a:pt x="682054" y="6194580"/>
                  <a:pt x="372706" y="6145829"/>
                  <a:pt x="81750" y="6055332"/>
                </a:cubicBezTo>
                <a:lnTo>
                  <a:pt x="0" y="6025411"/>
                </a:lnTo>
                <a:lnTo>
                  <a:pt x="0" y="169169"/>
                </a:lnTo>
                <a:lnTo>
                  <a:pt x="81750" y="139248"/>
                </a:lnTo>
                <a:cubicBezTo>
                  <a:pt x="372706" y="48751"/>
                  <a:pt x="682054" y="0"/>
                  <a:pt x="1002789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Marcador de contenido 4" descr="Una niña con un perro&#10;&#10;Descripción generada automáticamente">
            <a:extLst>
              <a:ext uri="{FF2B5EF4-FFF2-40B4-BE49-F238E27FC236}">
                <a16:creationId xmlns:a16="http://schemas.microsoft.com/office/drawing/2014/main" id="{41E763DF-D743-4A83-9500-C5AF762240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22" r="-2" b="-2"/>
          <a:stretch/>
        </p:blipFill>
        <p:spPr>
          <a:xfrm>
            <a:off x="20" y="413156"/>
            <a:ext cx="3933420" cy="5861304"/>
          </a:xfrm>
          <a:custGeom>
            <a:avLst/>
            <a:gdLst/>
            <a:ahLst/>
            <a:cxnLst/>
            <a:rect l="l" t="t" r="r" b="b"/>
            <a:pathLst>
              <a:path w="3933440" h="5861304">
                <a:moveTo>
                  <a:pt x="1002788" y="0"/>
                </a:moveTo>
                <a:cubicBezTo>
                  <a:pt x="2621342" y="0"/>
                  <a:pt x="3933440" y="1312098"/>
                  <a:pt x="3933440" y="2930652"/>
                </a:cubicBezTo>
                <a:cubicBezTo>
                  <a:pt x="3933440" y="4549206"/>
                  <a:pt x="2621342" y="5861304"/>
                  <a:pt x="1002788" y="5861304"/>
                </a:cubicBezTo>
                <a:cubicBezTo>
                  <a:pt x="699309" y="5861304"/>
                  <a:pt x="406604" y="5815176"/>
                  <a:pt x="131302" y="5729548"/>
                </a:cubicBezTo>
                <a:lnTo>
                  <a:pt x="0" y="5681491"/>
                </a:lnTo>
                <a:lnTo>
                  <a:pt x="0" y="179814"/>
                </a:lnTo>
                <a:lnTo>
                  <a:pt x="131302" y="131756"/>
                </a:lnTo>
                <a:cubicBezTo>
                  <a:pt x="406604" y="46129"/>
                  <a:pt x="699309" y="0"/>
                  <a:pt x="1002788" y="0"/>
                </a:cubicBezTo>
                <a:close/>
              </a:path>
            </a:pathLst>
          </a:cu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B435A06-5FFD-4CF8-BE06-3796EC420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53543" y="0"/>
            <a:ext cx="3566160" cy="3159748"/>
          </a:xfrm>
          <a:custGeom>
            <a:avLst/>
            <a:gdLst>
              <a:gd name="connsiteX0" fmla="*/ 649888 w 3566160"/>
              <a:gd name="connsiteY0" fmla="*/ 0 h 3159748"/>
              <a:gd name="connsiteX1" fmla="*/ 2916273 w 3566160"/>
              <a:gd name="connsiteY1" fmla="*/ 0 h 3159748"/>
              <a:gd name="connsiteX2" fmla="*/ 2917285 w 3566160"/>
              <a:gd name="connsiteY2" fmla="*/ 757 h 3159748"/>
              <a:gd name="connsiteX3" fmla="*/ 3566160 w 3566160"/>
              <a:gd name="connsiteY3" fmla="*/ 1376668 h 3159748"/>
              <a:gd name="connsiteX4" fmla="*/ 1783080 w 3566160"/>
              <a:gd name="connsiteY4" fmla="*/ 3159748 h 3159748"/>
              <a:gd name="connsiteX5" fmla="*/ 0 w 3566160"/>
              <a:gd name="connsiteY5" fmla="*/ 1376668 h 3159748"/>
              <a:gd name="connsiteX6" fmla="*/ 648876 w 3566160"/>
              <a:gd name="connsiteY6" fmla="*/ 757 h 3159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66160" h="3159748">
                <a:moveTo>
                  <a:pt x="649888" y="0"/>
                </a:moveTo>
                <a:lnTo>
                  <a:pt x="2916273" y="0"/>
                </a:lnTo>
                <a:lnTo>
                  <a:pt x="2917285" y="757"/>
                </a:lnTo>
                <a:cubicBezTo>
                  <a:pt x="3313569" y="327800"/>
                  <a:pt x="3566160" y="822736"/>
                  <a:pt x="3566160" y="1376668"/>
                </a:cubicBezTo>
                <a:cubicBezTo>
                  <a:pt x="3566160" y="2361436"/>
                  <a:pt x="2767848" y="3159748"/>
                  <a:pt x="1783080" y="3159748"/>
                </a:cubicBezTo>
                <a:cubicBezTo>
                  <a:pt x="798312" y="3159748"/>
                  <a:pt x="0" y="2361436"/>
                  <a:pt x="0" y="1376668"/>
                </a:cubicBezTo>
                <a:cubicBezTo>
                  <a:pt x="0" y="822736"/>
                  <a:pt x="252591" y="327800"/>
                  <a:pt x="648876" y="7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Imagen 8" descr="Un niño sonriendo junto a una niña&#10;&#10;Descripción generada automáticamente con confianza baja">
            <a:extLst>
              <a:ext uri="{FF2B5EF4-FFF2-40B4-BE49-F238E27FC236}">
                <a16:creationId xmlns:a16="http://schemas.microsoft.com/office/drawing/2014/main" id="{BED159EE-448C-4BEF-BCCE-E7F48D8BF77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24" r="30085" b="2"/>
          <a:stretch/>
        </p:blipFill>
        <p:spPr>
          <a:xfrm>
            <a:off x="4518135" y="10"/>
            <a:ext cx="3236976" cy="2995146"/>
          </a:xfrm>
          <a:custGeom>
            <a:avLst/>
            <a:gdLst/>
            <a:ahLst/>
            <a:cxnLst/>
            <a:rect l="l" t="t" r="r" b="b"/>
            <a:pathLst>
              <a:path w="3236976" h="2995156">
                <a:moveTo>
                  <a:pt x="770517" y="0"/>
                </a:moveTo>
                <a:lnTo>
                  <a:pt x="2466460" y="0"/>
                </a:lnTo>
                <a:lnTo>
                  <a:pt x="2523400" y="34592"/>
                </a:lnTo>
                <a:cubicBezTo>
                  <a:pt x="2953921" y="325446"/>
                  <a:pt x="3236976" y="818002"/>
                  <a:pt x="3236976" y="1376668"/>
                </a:cubicBezTo>
                <a:cubicBezTo>
                  <a:pt x="3236976" y="2270534"/>
                  <a:pt x="2512354" y="2995156"/>
                  <a:pt x="1618488" y="2995156"/>
                </a:cubicBezTo>
                <a:cubicBezTo>
                  <a:pt x="724622" y="2995156"/>
                  <a:pt x="0" y="2270534"/>
                  <a:pt x="0" y="1376668"/>
                </a:cubicBezTo>
                <a:cubicBezTo>
                  <a:pt x="0" y="818002"/>
                  <a:pt x="283056" y="325446"/>
                  <a:pt x="713576" y="34592"/>
                </a:cubicBezTo>
                <a:close/>
              </a:path>
            </a:pathLst>
          </a:cu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E10DA6E-C3FF-4539-BF84-4775BB7EC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4396" y="2042"/>
            <a:ext cx="3387604" cy="4183848"/>
          </a:xfrm>
          <a:custGeom>
            <a:avLst/>
            <a:gdLst>
              <a:gd name="connsiteX0" fmla="*/ 420128 w 3387604"/>
              <a:gd name="connsiteY0" fmla="*/ 0 h 4183848"/>
              <a:gd name="connsiteX1" fmla="*/ 3387604 w 3387604"/>
              <a:gd name="connsiteY1" fmla="*/ 0 h 4183848"/>
              <a:gd name="connsiteX2" fmla="*/ 3387604 w 3387604"/>
              <a:gd name="connsiteY2" fmla="*/ 4101530 h 4183848"/>
              <a:gd name="connsiteX3" fmla="*/ 3283372 w 3387604"/>
              <a:gd name="connsiteY3" fmla="*/ 4128330 h 4183848"/>
              <a:gd name="connsiteX4" fmla="*/ 2732648 w 3387604"/>
              <a:gd name="connsiteY4" fmla="*/ 4183848 h 4183848"/>
              <a:gd name="connsiteX5" fmla="*/ 0 w 3387604"/>
              <a:gd name="connsiteY5" fmla="*/ 1451200 h 4183848"/>
              <a:gd name="connsiteX6" fmla="*/ 329816 w 3387604"/>
              <a:gd name="connsiteY6" fmla="*/ 148658 h 418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87604" h="4183848">
                <a:moveTo>
                  <a:pt x="420128" y="0"/>
                </a:moveTo>
                <a:lnTo>
                  <a:pt x="3387604" y="0"/>
                </a:lnTo>
                <a:lnTo>
                  <a:pt x="3387604" y="4101530"/>
                </a:lnTo>
                <a:lnTo>
                  <a:pt x="3283372" y="4128330"/>
                </a:lnTo>
                <a:cubicBezTo>
                  <a:pt x="3105483" y="4164732"/>
                  <a:pt x="2921298" y="4183848"/>
                  <a:pt x="2732648" y="4183848"/>
                </a:cubicBezTo>
                <a:cubicBezTo>
                  <a:pt x="1223448" y="4183848"/>
                  <a:pt x="0" y="2960400"/>
                  <a:pt x="0" y="1451200"/>
                </a:cubicBezTo>
                <a:cubicBezTo>
                  <a:pt x="0" y="979575"/>
                  <a:pt x="119477" y="535856"/>
                  <a:pt x="329816" y="148658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n 6" descr="Niña sonriendo en frente de un pastel&#10;&#10;Descripción generada automáticamente con confianza baja">
            <a:extLst>
              <a:ext uri="{FF2B5EF4-FFF2-40B4-BE49-F238E27FC236}">
                <a16:creationId xmlns:a16="http://schemas.microsoft.com/office/drawing/2014/main" id="{8D17381F-5194-419A-80E2-026E6C480FD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29861"/>
          <a:stretch/>
        </p:blipFill>
        <p:spPr>
          <a:xfrm>
            <a:off x="8967592" y="2042"/>
            <a:ext cx="3224421" cy="4020664"/>
          </a:xfrm>
          <a:custGeom>
            <a:avLst/>
            <a:gdLst/>
            <a:ahLst/>
            <a:cxnLst/>
            <a:rect l="l" t="t" r="r" b="b"/>
            <a:pathLst>
              <a:path w="3224421" h="4020664">
                <a:moveTo>
                  <a:pt x="449733" y="0"/>
                </a:moveTo>
                <a:lnTo>
                  <a:pt x="3224421" y="0"/>
                </a:lnTo>
                <a:lnTo>
                  <a:pt x="3224421" y="3933205"/>
                </a:lnTo>
                <a:lnTo>
                  <a:pt x="3087301" y="3968462"/>
                </a:lnTo>
                <a:cubicBezTo>
                  <a:pt x="2920035" y="4002689"/>
                  <a:pt x="2746849" y="4020664"/>
                  <a:pt x="2569464" y="4020664"/>
                </a:cubicBezTo>
                <a:cubicBezTo>
                  <a:pt x="1150388" y="4020664"/>
                  <a:pt x="0" y="2870276"/>
                  <a:pt x="0" y="1451200"/>
                </a:cubicBezTo>
                <a:cubicBezTo>
                  <a:pt x="0" y="919047"/>
                  <a:pt x="161773" y="424677"/>
                  <a:pt x="438824" y="14588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825501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759667-38D2-4724-9090-A169629F5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Dibuja las mujeres más representativas de tu vida, enuméralas y escribe su parentesco.</a:t>
            </a:r>
            <a:endParaRPr lang="es-CO" dirty="0"/>
          </a:p>
        </p:txBody>
      </p:sp>
      <p:pic>
        <p:nvPicPr>
          <p:cNvPr id="4" name="Elementos multimedia en línea 3" title="Cómo Dibujar Una Mujer Para Niños 👩 Dibujo De Mujer Paso A Paso">
            <a:hlinkClick r:id="" action="ppaction://media"/>
            <a:extLst>
              <a:ext uri="{FF2B5EF4-FFF2-40B4-BE49-F238E27FC236}">
                <a16:creationId xmlns:a16="http://schemas.microsoft.com/office/drawing/2014/main" id="{4D0B7E86-F113-4FFF-BFCF-9125CE1A84A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053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DF823-21E0-4AC4-91CB-E3BD9BB36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Tarea: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7D6D45-E44E-4223-9B19-A87CEEC72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Sigue el tutorial, para dibujar a las mujeres más representativas en tu vida, escribe si es tu (mamá, tía, abuela, etc.)</a:t>
            </a:r>
          </a:p>
          <a:p>
            <a:r>
              <a:rPr lang="es-ES" dirty="0"/>
              <a:t>Pide a los hombres de tu casa, que te expliquen el valor de la mujer en la sociedad.</a:t>
            </a:r>
          </a:p>
          <a:p>
            <a:r>
              <a:rPr lang="es-ES" dirty="0"/>
              <a:t>Luego que escriban y tú dibujas.</a:t>
            </a:r>
          </a:p>
          <a:p>
            <a:r>
              <a:rPr lang="es-ES" dirty="0"/>
              <a:t>Subir a </a:t>
            </a:r>
            <a:r>
              <a:rPr lang="es-ES" dirty="0" err="1"/>
              <a:t>sygecol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892156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176</Words>
  <Application>Microsoft Office PowerPoint</Application>
  <PresentationFormat>Panorámica</PresentationFormat>
  <Paragraphs>12</Paragraphs>
  <Slides>9</Slides>
  <Notes>0</Notes>
  <HiddenSlides>0</HiddenSlides>
  <MMClips>4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Arial</vt:lpstr>
      <vt:lpstr>Calibri</vt:lpstr>
      <vt:lpstr>Calibri Light</vt:lpstr>
      <vt:lpstr>Tema de Office</vt:lpstr>
      <vt:lpstr>CONMEMORACIÒN DIA DE LA MUJER</vt:lpstr>
      <vt:lpstr>Feliz dia mamás de mis estudiantes y niñas de mi curso transición 03</vt:lpstr>
      <vt:lpstr>La creación de la mujer.</vt:lpstr>
      <vt:lpstr>Presentación de PowerPoint</vt:lpstr>
      <vt:lpstr>Presentación de PowerPoint</vt:lpstr>
      <vt:lpstr>Entrega de detalles para mamá y mis compañeras.</vt:lpstr>
      <vt:lpstr>LAS NIÑAS DE TRANSICION 03</vt:lpstr>
      <vt:lpstr>Dibuja las mujeres más representativas de tu vida, enuméralas y escribe su parentesco.</vt:lpstr>
      <vt:lpstr>Tarea: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CONMEMORACIÒN DIA DE LA MUJER</dc:title>
  <dc:creator>cecilia cortes</dc:creator>
  <cp:lastModifiedBy>cecilia cortes</cp:lastModifiedBy>
  <cp:revision>12</cp:revision>
  <dcterms:created xsi:type="dcterms:W3CDTF">2021-03-06T00:28:03Z</dcterms:created>
  <dcterms:modified xsi:type="dcterms:W3CDTF">2021-03-07T15:31:13Z</dcterms:modified>
</cp:coreProperties>
</file>