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3" r:id="rId2"/>
    <p:sldId id="256" r:id="rId3"/>
    <p:sldId id="262" r:id="rId4"/>
    <p:sldId id="260" r:id="rId5"/>
    <p:sldId id="257" r:id="rId6"/>
    <p:sldId id="258" r:id="rId7"/>
    <p:sldId id="259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3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0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6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7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7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jsoahLTAA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Me2OTjwv6M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50E74-2A72-4D47-B7A0-E64687C4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badi" panose="020B0604020104020204" pitchFamily="34" charset="0"/>
              </a:rPr>
              <a:t>LA CREACION</a:t>
            </a:r>
            <a:endParaRPr lang="es-CO" dirty="0">
              <a:latin typeface="Abadi" panose="020B0604020104020204" pitchFamily="34" charset="0"/>
            </a:endParaRPr>
          </a:p>
        </p:txBody>
      </p:sp>
      <p:pic>
        <p:nvPicPr>
          <p:cNvPr id="4" name="Elementos multimedia en línea 3" title="LA CREACIÓN Piero (LETRA)">
            <a:hlinkClick r:id="" action="ppaction://media"/>
            <a:extLst>
              <a:ext uri="{FF2B5EF4-FFF2-40B4-BE49-F238E27FC236}">
                <a16:creationId xmlns:a16="http://schemas.microsoft.com/office/drawing/2014/main" id="{437C999F-CB1C-4681-8E88-2553A28005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2038" y="1928813"/>
            <a:ext cx="7527925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7D831-C0CD-437D-8E63-92208E6C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badi" panose="020B0604020104020204" pitchFamily="34" charset="0"/>
              </a:rPr>
              <a:t>TAREA: Colorear las piezas del ajedrez y escribe sus nombres</a:t>
            </a:r>
            <a:endParaRPr lang="es-CO" dirty="0">
              <a:latin typeface="Abadi" panose="020B0604020104020204" pitchFamily="34" charset="0"/>
            </a:endParaRPr>
          </a:p>
        </p:txBody>
      </p:sp>
      <p:pic>
        <p:nvPicPr>
          <p:cNvPr id="2050" name="Picture 2" descr="Dibujos para colorear. Maestra de Infantil y Primaria.: Fichas del ajedrez  para colorear | Caballo de ajedrez, Dibujos de ajedrez, Piezas de ajedrez">
            <a:extLst>
              <a:ext uri="{FF2B5EF4-FFF2-40B4-BE49-F238E27FC236}">
                <a16:creationId xmlns:a16="http://schemas.microsoft.com/office/drawing/2014/main" id="{EEF845E1-AD2B-4453-B904-E6AB58F16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44" y="1928813"/>
            <a:ext cx="4252912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uego de ajedrez">
            <a:extLst>
              <a:ext uri="{FF2B5EF4-FFF2-40B4-BE49-F238E27FC236}">
                <a16:creationId xmlns:a16="http://schemas.microsoft.com/office/drawing/2014/main" id="{C58A27BF-348B-47EA-9E74-04AF9193D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42C407-3EF2-45DA-88EE-A239078C3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10000" dirty="0"/>
              <a:t>AJEDREZ EN CASA</a:t>
            </a:r>
            <a:endParaRPr lang="es-CO" sz="10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8AB38-1326-42ED-8AEA-D8EEE00AB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endParaRPr lang="es-CO" sz="3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7B390-7738-4E57-9E2C-B82CB12B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badi" panose="020B0604020104020204" pitchFamily="34" charset="0"/>
              </a:rPr>
              <a:t>ACTIVIDADES</a:t>
            </a:r>
            <a:endParaRPr lang="es-CO" dirty="0">
              <a:latin typeface="Abadi" panose="020B06040201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B5C8E-F229-4A18-B4E5-A6E8C2574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badi" panose="020B0604020104020204" pitchFamily="34" charset="0"/>
              </a:rPr>
              <a:t>Canciones. El tablero/ El ajedrez</a:t>
            </a:r>
          </a:p>
          <a:p>
            <a:r>
              <a:rPr lang="es-ES" dirty="0">
                <a:latin typeface="Abadi" panose="020B0604020104020204" pitchFamily="34" charset="0"/>
              </a:rPr>
              <a:t>Seriación</a:t>
            </a:r>
          </a:p>
          <a:p>
            <a:r>
              <a:rPr lang="es-ES" dirty="0">
                <a:latin typeface="Abadi" panose="020B0604020104020204" pitchFamily="34" charset="0"/>
              </a:rPr>
              <a:t>Presentación de las piezas del ajedrez.</a:t>
            </a:r>
          </a:p>
          <a:p>
            <a:r>
              <a:rPr lang="es-ES" dirty="0">
                <a:latin typeface="Abadi" panose="020B0604020104020204" pitchFamily="34" charset="0"/>
              </a:rPr>
              <a:t>Colorear las piezas del ajedrez</a:t>
            </a:r>
          </a:p>
          <a:p>
            <a:r>
              <a:rPr lang="es-ES" dirty="0">
                <a:latin typeface="Abadi" panose="020B0604020104020204" pitchFamily="34" charset="0"/>
              </a:rPr>
              <a:t>Fuga de piezas</a:t>
            </a:r>
            <a:endParaRPr lang="es-CO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2877E-5DB7-4A75-AFE6-59A5267D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badi" panose="020B0604020104020204" pitchFamily="34" charset="0"/>
              </a:rPr>
              <a:t>Busquemos filas, columnas y diagonales</a:t>
            </a:r>
            <a:endParaRPr lang="es-CO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Cosentino בטוויטר: &amp;quot;Encantadora, ese es el adjetivo que utilizamos para  describir una cocina con el nuevo #Sensa Taj Mahal. Una tonalidad delicada  y en crema que añadirá elegancia y calidez a tus">
            <a:extLst>
              <a:ext uri="{FF2B5EF4-FFF2-40B4-BE49-F238E27FC236}">
                <a16:creationId xmlns:a16="http://schemas.microsoft.com/office/drawing/2014/main" id="{1D19FEF5-8C65-43A1-8B1D-F58AFECDD2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71" y="2239963"/>
            <a:ext cx="5645458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1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7208E-4D0B-40BF-8B12-C912D387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badi" panose="020B0604020104020204" pitchFamily="34" charset="0"/>
              </a:rPr>
              <a:t>Columnas, filas y diagonales</a:t>
            </a:r>
            <a:endParaRPr lang="es-CO" dirty="0">
              <a:latin typeface="Abadi" panose="020B0604020104020204" pitchFamily="34" charset="0"/>
            </a:endParaRPr>
          </a:p>
        </p:txBody>
      </p:sp>
      <p:pic>
        <p:nvPicPr>
          <p:cNvPr id="4" name="Elementos multimedia en línea 3" title="1. CONOCEMOS EL TABLERO de AJEDREZ || TUTORIALES INICIACIÓN || CHESSCUELA">
            <a:hlinkClick r:id="" action="ppaction://media"/>
            <a:extLst>
              <a:ext uri="{FF2B5EF4-FFF2-40B4-BE49-F238E27FC236}">
                <a16:creationId xmlns:a16="http://schemas.microsoft.com/office/drawing/2014/main" id="{C13EA8B9-0562-4F24-AE2D-D96B52909C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2038" y="1928813"/>
            <a:ext cx="7527925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8A4CB-1D86-49E3-85CC-1259A930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badi" panose="020B0604020104020204" pitchFamily="34" charset="0"/>
              </a:rPr>
              <a:t>Hoy es miércoles 18 de agosto de 2021</a:t>
            </a:r>
            <a:endParaRPr lang="es-CO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Ajedrez para trabajar patrones en matemáticas en Educación Primaria Chess  to work patterns in mathematics in Primary Education">
            <a:extLst>
              <a:ext uri="{FF2B5EF4-FFF2-40B4-BE49-F238E27FC236}">
                <a16:creationId xmlns:a16="http://schemas.microsoft.com/office/drawing/2014/main" id="{CC48CA0A-EDCC-448D-BE3F-8305A6785E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59" y="2208867"/>
            <a:ext cx="2947566" cy="29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4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E8B5E7-B916-4CE7-B51B-7D6270DD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 err="1">
                <a:latin typeface="Abadi" panose="020B0604020104020204" pitchFamily="34" charset="0"/>
              </a:rPr>
              <a:t>Imitando</a:t>
            </a:r>
            <a:r>
              <a:rPr lang="en-US" sz="3300" dirty="0">
                <a:latin typeface="Abadi" panose="020B0604020104020204" pitchFamily="34" charset="0"/>
              </a:rPr>
              <a:t> con </a:t>
            </a:r>
            <a:r>
              <a:rPr lang="en-US" sz="3300" dirty="0" err="1">
                <a:latin typeface="Abadi" panose="020B0604020104020204" pitchFamily="34" charset="0"/>
              </a:rPr>
              <a:t>el</a:t>
            </a:r>
            <a:r>
              <a:rPr lang="en-US" sz="3300" dirty="0">
                <a:latin typeface="Abadi" panose="020B0604020104020204" pitchFamily="34" charset="0"/>
              </a:rPr>
              <a:t> </a:t>
            </a:r>
            <a:r>
              <a:rPr lang="en-US" sz="3300" dirty="0" err="1">
                <a:latin typeface="Abadi" panose="020B0604020104020204" pitchFamily="34" charset="0"/>
              </a:rPr>
              <a:t>cuerpo</a:t>
            </a:r>
            <a:r>
              <a:rPr lang="en-US" sz="3300" dirty="0">
                <a:latin typeface="Abadi" panose="020B0604020104020204" pitchFamily="34" charset="0"/>
              </a:rPr>
              <a:t>, </a:t>
            </a:r>
            <a:r>
              <a:rPr lang="en-US" sz="3300" dirty="0" err="1">
                <a:latin typeface="Abadi" panose="020B0604020104020204" pitchFamily="34" charset="0"/>
              </a:rPr>
              <a:t>Filas</a:t>
            </a:r>
            <a:r>
              <a:rPr lang="en-US" sz="3300" dirty="0">
                <a:latin typeface="Abadi" panose="020B0604020104020204" pitchFamily="34" charset="0"/>
              </a:rPr>
              <a:t>, </a:t>
            </a:r>
            <a:r>
              <a:rPr lang="en-US" sz="3300" dirty="0" err="1">
                <a:latin typeface="Abadi" panose="020B0604020104020204" pitchFamily="34" charset="0"/>
              </a:rPr>
              <a:t>columnas</a:t>
            </a:r>
            <a:r>
              <a:rPr lang="en-US" sz="3300" dirty="0">
                <a:latin typeface="Abadi" panose="020B0604020104020204" pitchFamily="34" charset="0"/>
              </a:rPr>
              <a:t> y </a:t>
            </a:r>
            <a:r>
              <a:rPr lang="en-US" sz="3300" dirty="0" err="1">
                <a:latin typeface="Abadi" panose="020B0604020104020204" pitchFamily="34" charset="0"/>
              </a:rPr>
              <a:t>diagonales</a:t>
            </a:r>
            <a:endParaRPr lang="en-US" sz="3300" dirty="0">
              <a:latin typeface="Abadi" panose="020B0604020104020204" pitchFamily="34" charset="0"/>
            </a:endParaRP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39487"/>
          </a:solidFill>
          <a:ln w="38100" cap="rnd">
            <a:solidFill>
              <a:srgbClr val="D3948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45 ideas de Hermanos | dibujos para colorear, dibujos, dibujos para niños">
            <a:extLst>
              <a:ext uri="{FF2B5EF4-FFF2-40B4-BE49-F238E27FC236}">
                <a16:creationId xmlns:a16="http://schemas.microsoft.com/office/drawing/2014/main" id="{54EE4401-8590-4933-A0CE-E8EF2FA1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831" y="2619784"/>
            <a:ext cx="2451738" cy="40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ño Cinco Año Imitando A Volar Como Un Avión, Sonriendo. Fotos, Retratos,  Imágenes Y Fotografía De Archivo Libres De Derecho. Image 9868333.">
            <a:extLst>
              <a:ext uri="{FF2B5EF4-FFF2-40B4-BE49-F238E27FC236}">
                <a16:creationId xmlns:a16="http://schemas.microsoft.com/office/drawing/2014/main" id="{9237A5B2-2689-426B-844F-D23A61F5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721" y="2619784"/>
            <a:ext cx="2592557" cy="40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ustración De Un Niño De Pie Con Los Brazos Extendidos. La Imagen Del  Doodle En Un Fondo Blanco Aislado. Ilustraciones Vectoriales, Clip Art  Vectorizado Libre De Derechos. Image 60556939.">
            <a:extLst>
              <a:ext uri="{FF2B5EF4-FFF2-40B4-BE49-F238E27FC236}">
                <a16:creationId xmlns:a16="http://schemas.microsoft.com/office/drawing/2014/main" id="{8980E813-5E8F-4B9B-9AA4-232CAFDC87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1208" y="2782076"/>
            <a:ext cx="3758184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4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19F0E-99BA-4EFF-9469-74A8CC78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badi" panose="020B0604020104020204" pitchFamily="34" charset="0"/>
              </a:rPr>
              <a:t>Busquemos filas, columnas y diagonales</a:t>
            </a:r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CBE8DEB-86CA-4AD4-BFA8-6A9D3A7E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818" y="2504101"/>
            <a:ext cx="9001124" cy="43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FF78E-7EC5-49A9-9397-5455C443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badi" panose="020B0604020104020204" pitchFamily="34" charset="0"/>
              </a:rPr>
              <a:t>Las piezas del ajedrez</a:t>
            </a:r>
            <a:endParaRPr lang="es-CO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Ajedrez: simbolismos y consejos | Listín Diario">
            <a:extLst>
              <a:ext uri="{FF2B5EF4-FFF2-40B4-BE49-F238E27FC236}">
                <a16:creationId xmlns:a16="http://schemas.microsoft.com/office/drawing/2014/main" id="{41ADD11A-BE2D-4AB5-A888-4AF7763E3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33" y="1928813"/>
            <a:ext cx="6636533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7434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7E8"/>
      </a:lt2>
      <a:accent1>
        <a:srgbClr val="D39487"/>
      </a:accent1>
      <a:accent2>
        <a:srgbClr val="C59B61"/>
      </a:accent2>
      <a:accent3>
        <a:srgbClr val="A7A76C"/>
      </a:accent3>
      <a:accent4>
        <a:srgbClr val="8CAD5E"/>
      </a:accent4>
      <a:accent5>
        <a:srgbClr val="7AB06F"/>
      </a:accent5>
      <a:accent6>
        <a:srgbClr val="62B376"/>
      </a:accent6>
      <a:hlink>
        <a:srgbClr val="5A8B9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79</Words>
  <Application>Microsoft Office PowerPoint</Application>
  <PresentationFormat>Panorámica</PresentationFormat>
  <Paragraphs>15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Abadi</vt:lpstr>
      <vt:lpstr>Arial</vt:lpstr>
      <vt:lpstr>Modern Love</vt:lpstr>
      <vt:lpstr>The Hand</vt:lpstr>
      <vt:lpstr>SketchyVTI</vt:lpstr>
      <vt:lpstr>LA CREACION</vt:lpstr>
      <vt:lpstr>AJEDREZ EN CASA</vt:lpstr>
      <vt:lpstr>ACTIVIDADES</vt:lpstr>
      <vt:lpstr>Busquemos filas, columnas y diagonales</vt:lpstr>
      <vt:lpstr>Columnas, filas y diagonales</vt:lpstr>
      <vt:lpstr>Hoy es miércoles 18 de agosto de 2021</vt:lpstr>
      <vt:lpstr>Imitando con el cuerpo, Filas, columnas y diagonales</vt:lpstr>
      <vt:lpstr>Busquemos filas, columnas y diagonales</vt:lpstr>
      <vt:lpstr>Las piezas del ajedrez</vt:lpstr>
      <vt:lpstr>TAREA: Colorear las piezas del ajedrez y escribe sus nombres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AJEDREZ EN CASA</dc:title>
  <dc:creator>cecilia cortes</dc:creator>
  <cp:lastModifiedBy>cecilia cortes</cp:lastModifiedBy>
  <cp:revision>6</cp:revision>
  <dcterms:created xsi:type="dcterms:W3CDTF">2021-08-11T01:38:37Z</dcterms:created>
  <dcterms:modified xsi:type="dcterms:W3CDTF">2021-08-18T15:37:23Z</dcterms:modified>
</cp:coreProperties>
</file>