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6B504-B4F1-426D-8A50-CB87A5E79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8B4334-0B44-48B4-B391-D969932EF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C9981C-1978-4AFF-9826-873CF1A75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3BC61D-68CB-40D6-9E8D-47CB1F0B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B66216-5920-4476-AACA-86CD1290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8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D8F5A-8DE4-474D-86DC-4B666052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1EBA6C-9B03-4396-9659-3EA838860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384F57-E81C-44BA-8FCC-3FB63828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CF92D3-3BFF-4033-BF1B-B7CEF369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CF963D-77D1-4F73-BECC-364885E6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0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079B85-5211-48B3-BE82-BF3F458FC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7DC059-C4F6-42B8-97E0-274FA0A16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3B879-C6BF-44C6-9909-D486B102F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2B2D4C-5C8C-462E-B778-B849049B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682906-0721-45FE-B0F8-1B5F9439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82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7408B-8692-46EA-A33C-2167FF1B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18E9F3-54F5-4725-AC01-8D4A89D9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EE7CAC-B44E-4F24-98D7-D87BCD2B9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6E9517-1342-4EC7-B61F-0B474C40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14CDA0-9F7F-4317-843D-E7249115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410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0EDCD-DF39-4539-B918-EA1BB0A6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B93E6B-1838-47F2-8FEC-21D61093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E2FB29-9789-47BA-BB80-53E53770F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7A1EE4-3F15-49C4-9C8F-75A1D9A0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600BCA-DAD1-4E8A-936A-7C1ADECA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657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5A403-C877-47AA-98DE-7057E7D8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D4C11A-C540-48EF-9343-495489E1E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3E4B2F-69C5-400B-8766-E6A9C98FB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69D1DA-974D-44FF-8331-F2006BF5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88EBE0-695C-4899-B3EA-0BA604FB6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90A930-083F-4989-85D2-16E626F9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197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9A450-5AD9-4723-97FB-9BD44F78E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8333F3-D181-470B-9020-18A8A927D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FA842C-B277-48D0-9554-A25657165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4B7BA8-52BF-494A-8877-332F0098A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E0C11B-0061-4981-B09A-7D3D40119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9D8FBA-31D8-40ED-B3EA-67D1529D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1DA3A0-774B-4D73-A777-28DAA6D7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FC7CFB-8185-404C-8D8A-65B0D5F1B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636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6EC1A-E13A-44C1-A613-85A73F79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9609D9-A614-482B-8FFF-BE4964B29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8EDF3E-716C-447E-A681-12EF6573C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289F28-87D4-449A-8D09-A6D2AB7A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107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94EED6-DF99-415F-8653-79E5A33C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79D2DB-1016-4FBE-86C9-E8365DC7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87FA4C-1463-4242-8DBE-735CDA09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2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CDEE6-2DDB-4D41-BE23-C9D3B2C84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D571D1-67B1-4448-A70E-578884354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BCD772-46D2-45E2-B54F-1AC821393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BB5335-DD85-4333-8EBF-76ACBF90C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D8C18C-B655-491E-95D6-4D045584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DB0953-2907-49C4-988B-81725EB6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37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2961B-C93B-46D8-8FB1-0DBE896E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E10FA1-F51C-4BF3-8BFC-9A26919F8B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872413-6AC4-44F4-8A53-B09578641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49B302-5850-4381-B44C-259A7FCF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E88ED2-9413-4902-91AD-AF365D27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A3365D-DBB2-4510-8606-B7671D6C9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435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A3E9FD-5367-4ED9-B820-4BEBC9BEE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055A9F-70B5-4345-994F-7FEF39243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41B834-17D7-4A71-8268-3119CF3B5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C1A34-190F-4D3C-8A6F-84FCD73C68F0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C08042-094C-4351-9E49-A09B6B086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987D0A-FF1E-4C57-8410-E1EE4DAC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CF3B9-8013-4ACE-8945-697FA01E32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863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KpN5tWovNs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pDAkG1j8dk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vcC-iq8ekQ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B8BC3-A6E9-40BE-9C12-5812823F9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Educación física y arte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5FE956-8066-4D02-9D1B-9CFF16DA5C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Elementos multimedia en línea 3" title="NIDO-MOVIENDO EL CUERPO- ESQUEMA CORPORAL- BAILE INFANTIL">
            <a:hlinkClick r:id="" action="ppaction://media"/>
            <a:extLst>
              <a:ext uri="{FF2B5EF4-FFF2-40B4-BE49-F238E27FC236}">
                <a16:creationId xmlns:a16="http://schemas.microsoft.com/office/drawing/2014/main" id="{DC3D4ED6-0C2F-4745-BBDC-B9C70EC1129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271145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88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3E87-DD43-4A67-9BE0-85530E78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Ubicación espacio-tiempo/ Preescolar/TEAM FÉLIX EDUCACIÓN FÍSICA /En casa">
            <a:hlinkClick r:id="" action="ppaction://media"/>
            <a:extLst>
              <a:ext uri="{FF2B5EF4-FFF2-40B4-BE49-F238E27FC236}">
                <a16:creationId xmlns:a16="http://schemas.microsoft.com/office/drawing/2014/main" id="{EAB493D4-BC6F-41F5-9359-4C939B01E7F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6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BFCE3-0015-41FA-91EE-1D7C48F2E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Clase  de  Arte</a:t>
            </a:r>
            <a:endParaRPr lang="es-CO" dirty="0"/>
          </a:p>
        </p:txBody>
      </p:sp>
      <p:pic>
        <p:nvPicPr>
          <p:cNvPr id="4" name="Elementos multimedia en línea 3" title="técnicas de pintura para niños. parte 1  🎨🎨🤲🏼">
            <a:hlinkClick r:id="" action="ppaction://media"/>
            <a:extLst>
              <a:ext uri="{FF2B5EF4-FFF2-40B4-BE49-F238E27FC236}">
                <a16:creationId xmlns:a16="http://schemas.microsoft.com/office/drawing/2014/main" id="{9825166C-4FD2-4656-B6C5-B47DC19EBC4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6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6ED84-EDAB-4FE1-8011-6AB4C7C2F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Próximos compromisos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CA153C-1483-43C4-B38B-0A1D8FF85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Para el lunes mostraremos nuestro proyecto de vida hasta la página 10.</a:t>
            </a:r>
          </a:p>
          <a:p>
            <a:r>
              <a:rPr lang="es-ES" dirty="0"/>
              <a:t>Presentaremos nuestro jardín de valores con las 6 flores que representan cada valor estudiado.(repasa sus nombres)</a:t>
            </a:r>
          </a:p>
          <a:p>
            <a:r>
              <a:rPr lang="es-ES" dirty="0"/>
              <a:t>Favor enviar, a más tardar el domingo a </a:t>
            </a:r>
            <a:r>
              <a:rPr lang="es-ES"/>
              <a:t>medio día. </a:t>
            </a:r>
            <a:r>
              <a:rPr lang="es-ES" dirty="0"/>
              <a:t>el video cantando “Vivan las manos de colores” pueden integrarse los miembros de la familia que  deseen)Utilicen el material que quieran.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01916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79</Words>
  <Application>Microsoft Office PowerPoint</Application>
  <PresentationFormat>Panorámica</PresentationFormat>
  <Paragraphs>6</Paragraphs>
  <Slides>4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Educación física y arte</vt:lpstr>
      <vt:lpstr>Presentación de PowerPoint</vt:lpstr>
      <vt:lpstr>Clase  de  Arte</vt:lpstr>
      <vt:lpstr>Próximos compromisos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física y arte</dc:title>
  <dc:creator>cecilia cortes</dc:creator>
  <cp:lastModifiedBy>cecilia cortes</cp:lastModifiedBy>
  <cp:revision>5</cp:revision>
  <dcterms:created xsi:type="dcterms:W3CDTF">2021-05-27T15:13:58Z</dcterms:created>
  <dcterms:modified xsi:type="dcterms:W3CDTF">2021-05-27T16:17:11Z</dcterms:modified>
</cp:coreProperties>
</file>