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56E39-02F3-4E73-83CA-F80020940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7CC221-87AF-47BB-8A2C-4E674EEDF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2E9084-8E20-4AD1-BB79-CB6F4ECA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90547-F130-4B40-A21E-D591A0BB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B2F7C-1840-4FF4-B49A-C9A6D42A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04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FB4F6-79D2-43CA-B292-68BD8AE3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215AA8-25BB-43F9-9E17-A8223F6C7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52135-D9F0-4876-B453-74C25AD9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7C305-BE79-49B7-95FE-DBA83A68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A824A-ECFD-41D3-BF33-79F089A3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349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CD4F3D-5B51-48FE-B588-8EE0833F0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6B9DFC-782D-41E9-888A-19A21119E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E2C424-0DBF-4CE5-B401-DC8F5D2B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62A22-2269-4930-8809-90C5AB9B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690E38-9D58-43E2-A124-DA44862D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414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1366F-6830-47AD-AAE9-656ECE9D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1C261-F504-40F1-AFC4-DC238D424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A2FC5-40EA-49C3-8EA4-5F7DE67B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9E10D0-9306-4B9C-9776-342F99B2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2582D-C630-475F-9914-6A5FE52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76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705BF-0F5E-4530-90B8-3EC27B63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BBD36E-FFC4-402B-94E7-5AA86153C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6B65E-7635-4BE8-81DE-DB684389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E05A3-3D4A-484B-A970-E9F671F8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AE586-DB5F-49E6-ABAE-8D149B06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69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DF687-F9CB-4674-B990-C1710999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A96AA-5967-448A-9173-ED740741C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2078F-530B-4669-9363-B195EF54C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7B1A3F-2146-492F-A537-1A4F1085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07FD54-3F1C-4071-AC1D-A0C46B0E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91888F-77ED-4A99-9EA8-582786F2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14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ABF79-C49E-4024-9CAB-5222FD40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545612-402A-4C36-810D-58B6B207E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463F4-F0B5-4223-972C-FE78B7654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ED4C3E-67D6-4B9B-B1CF-01E08B392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3B961C-F4DA-4907-A729-EE5DFA41CF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1EDBDB-7B60-4EE2-A66F-E112CBF2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A09B3C-0514-466B-9AA1-DBB55FA4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9403D5-3B08-4F41-A4E1-EDF7830B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81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ADA65-7887-453F-99F2-74A095F4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15AB0E-BF5E-4DFC-A945-B466661B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DD4D12-FE30-4919-8E59-69F5AE5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FBE17F-101D-48A9-90DA-39BFC532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20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D9A51D-C31F-4EE5-A81B-82036D16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0A6EB4-A121-4CCA-AF26-D99A76FC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EB689D-57C0-4235-8FFE-0DEC1673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70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CC579-CA89-4242-BBFE-E15BFC35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EB39D2-FAEA-423D-B06F-D8A2502E7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F3936-C327-4199-A8A1-8401559D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EEEDF0-EC24-419B-A259-5F26FE26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EFEBA3-3458-4CDF-A1B4-8CD1DD0B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B9EDB-7FAA-48D6-8D44-DBB2B765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780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8A36E-239F-4769-B0E7-1E4BC03E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833BD9-D090-4F47-B0DF-D2BACED5E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AAC8A0-4211-4248-9286-D4D55BC8A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97F282-BB8D-4EBF-8204-C0C512AB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8F1825-876C-4152-8B11-86D13549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D6B24A-1322-4198-A7A6-35A8BF8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701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2D12B1-927F-478A-946B-B90E6C19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677677-72EC-417E-94EC-D64466D79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3D38F-9CD4-47C3-A48D-51D45F81E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30D38-A9B7-48F5-9EA8-C7413F738CA3}" type="datetimeFigureOut">
              <a:rPr lang="es-CO" smtClean="0"/>
              <a:t>05/04/2021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19786D-4A4F-4011-8F9B-ECEA22115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C7B9A-2303-4C38-981B-BB14B632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1EC6-ACF8-4D6D-9815-B009EF806C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cC2SG6jrsk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GVunuMsIHc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DB3BC-3E6E-400D-8252-F1CF4A27C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es-ES" sz="7200"/>
              <a:t>Dios Està vivo</a:t>
            </a:r>
            <a:endParaRPr lang="es-CO" sz="7200"/>
          </a:p>
        </p:txBody>
      </p:sp>
      <p:pic>
        <p:nvPicPr>
          <p:cNvPr id="4" name="Elementos multimedia en línea 3" title="Mi Dios está vivo">
            <a:hlinkClick r:id="" action="ppaction://media"/>
            <a:extLst>
              <a:ext uri="{FF2B5EF4-FFF2-40B4-BE49-F238E27FC236}">
                <a16:creationId xmlns:a16="http://schemas.microsoft.com/office/drawing/2014/main" id="{09FBD5E1-9983-4F4A-ABAA-B5F8F5AA68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42862" y="1786177"/>
            <a:ext cx="4811872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isaje de Brasil">
            <a:extLst>
              <a:ext uri="{FF2B5EF4-FFF2-40B4-BE49-F238E27FC236}">
                <a16:creationId xmlns:a16="http://schemas.microsoft.com/office/drawing/2014/main" id="{9692117C-0AB6-4C34-AA5E-1A9DF4308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1" r="1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059FF-6EE3-4199-8669-A6A948EB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Como vivimos la Semana Santa?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4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B8AF6-0E25-4781-9CBC-0CD42655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SEMANA SANTA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82DA64-9854-4FC1-A82F-674D9617A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Domingo                Ramos</a:t>
            </a:r>
          </a:p>
          <a:p>
            <a:pPr marL="0" indent="0">
              <a:buNone/>
            </a:pPr>
            <a:r>
              <a:rPr lang="es-ES" dirty="0"/>
              <a:t>Lunes                      Loción</a:t>
            </a:r>
          </a:p>
          <a:p>
            <a:pPr marL="0" indent="0">
              <a:buNone/>
            </a:pPr>
            <a:r>
              <a:rPr lang="es-ES" dirty="0"/>
              <a:t>Martes                    Negación</a:t>
            </a:r>
          </a:p>
          <a:p>
            <a:pPr marL="0" indent="0">
              <a:buNone/>
            </a:pPr>
            <a:r>
              <a:rPr lang="es-ES" dirty="0"/>
              <a:t>Miércoles               Traición</a:t>
            </a:r>
          </a:p>
          <a:p>
            <a:pPr marL="0" indent="0">
              <a:buNone/>
            </a:pPr>
            <a:r>
              <a:rPr lang="es-ES" dirty="0"/>
              <a:t>Jueves                     Pies</a:t>
            </a:r>
          </a:p>
          <a:p>
            <a:pPr marL="0" indent="0">
              <a:buNone/>
            </a:pPr>
            <a:r>
              <a:rPr lang="es-ES" dirty="0"/>
              <a:t>Viernes                    Muerte</a:t>
            </a:r>
          </a:p>
          <a:p>
            <a:pPr marL="0" indent="0">
              <a:buNone/>
            </a:pPr>
            <a:r>
              <a:rPr lang="es-ES" dirty="0" err="1"/>
              <a:t>Sàbado</a:t>
            </a:r>
            <a:r>
              <a:rPr lang="es-ES" dirty="0"/>
              <a:t>                    Almas</a:t>
            </a:r>
          </a:p>
          <a:p>
            <a:pPr marL="0" indent="0">
              <a:buNone/>
            </a:pPr>
            <a:r>
              <a:rPr lang="es-ES" dirty="0" err="1"/>
              <a:t>Domindo</a:t>
            </a:r>
            <a:r>
              <a:rPr lang="es-ES" dirty="0"/>
              <a:t>                 </a:t>
            </a:r>
            <a:r>
              <a:rPr lang="es-ES" dirty="0" err="1"/>
              <a:t>Resurrecciòn</a:t>
            </a:r>
            <a:r>
              <a:rPr lang="es-ES" dirty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852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AB709-07AE-41F2-83B8-AF021C66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Escribe la fecha dentro del renglón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83D47-A7D8-4CD1-893B-66586E189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Dibuja algo de lo que viste en el video</a:t>
            </a:r>
          </a:p>
          <a:p>
            <a:r>
              <a:rPr lang="es-ES" dirty="0"/>
              <a:t>Escribe lo que sucedió cada día de la semana Santa</a:t>
            </a:r>
          </a:p>
          <a:p>
            <a:r>
              <a:rPr lang="es-ES" dirty="0"/>
              <a:t>Igualo el calendario del principito</a:t>
            </a:r>
          </a:p>
          <a:p>
            <a:r>
              <a:rPr lang="es-ES" dirty="0"/>
              <a:t>Cubro en el calendario de casa, el mes de marzo y escribo el número 3.</a:t>
            </a:r>
          </a:p>
          <a:p>
            <a:r>
              <a:rPr lang="es-ES" dirty="0"/>
              <a:t>Cuento los niños y niñas que cumplen años en cada uno de los meses.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465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68B38-4594-46B0-BB89-5F345A9C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SEMANA SANTA</a:t>
            </a:r>
            <a:endParaRPr lang="es-CO" dirty="0"/>
          </a:p>
        </p:txBody>
      </p:sp>
      <p:pic>
        <p:nvPicPr>
          <p:cNvPr id="4" name="Elementos multimedia en línea 3" title="Semana Santa (PARA NIÑOS)">
            <a:hlinkClick r:id="" action="ppaction://media"/>
            <a:extLst>
              <a:ext uri="{FF2B5EF4-FFF2-40B4-BE49-F238E27FC236}">
                <a16:creationId xmlns:a16="http://schemas.microsoft.com/office/drawing/2014/main" id="{998FDAAA-5CBA-4238-A9DE-3C52DAAE56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F275C-339C-4C73-A174-624ABE0D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DE CUMPLEAÑOS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7E8C8AB-76D6-4365-840B-4F1DCF421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476" y="201223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996743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95</Words>
  <Application>Microsoft Office PowerPoint</Application>
  <PresentationFormat>Panorámica</PresentationFormat>
  <Paragraphs>19</Paragraphs>
  <Slides>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Dios Està vivo</vt:lpstr>
      <vt:lpstr>Como vivimos la Semana Santa?</vt:lpstr>
      <vt:lpstr>SEMANA SANTA</vt:lpstr>
      <vt:lpstr>Escribe la fecha dentro del renglón</vt:lpstr>
      <vt:lpstr>SEMANA SANTA</vt:lpstr>
      <vt:lpstr>CALENDARIO DE CUMPLEAÑOS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Està vivo</dc:title>
  <dc:creator>cecilia cortes</dc:creator>
  <cp:lastModifiedBy>cecilia cortes</cp:lastModifiedBy>
  <cp:revision>6</cp:revision>
  <dcterms:created xsi:type="dcterms:W3CDTF">2021-04-05T01:53:38Z</dcterms:created>
  <dcterms:modified xsi:type="dcterms:W3CDTF">2021-04-05T15:39:36Z</dcterms:modified>
</cp:coreProperties>
</file>