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ACB58-5885-401A-90BB-2760BC94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93AE55-751A-466E-88A2-ED021C916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B2FC6-8CFE-4298-9E7F-1324D217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0C4D84-7556-48FA-BCB0-F85C0D1AD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957D6-D825-4657-BDD0-B1930451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504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C80D9-3531-4F9D-892A-817685B1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F1616C-0E1A-4CB7-B0C0-96E720CFF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CEC475-8CFC-49BA-88C0-5B9B38F7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BC00AB-E99A-4B4B-BB0E-252E988A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8EAA1-0EF5-44BE-B67C-9C738283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256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F10022-97CB-435B-A94E-527E30AD3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F048900-54C6-4AFF-B3EA-7A105F8D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358DE-0558-4DE3-924D-0A0A8E3E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90ED5-96BF-415A-A64B-18814DCD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0C9FA-0515-41C5-BF52-58AD506A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79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B8182-905C-4A43-AFC1-AECF868B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83190-8399-4526-B191-15B83A1B2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3694-969A-4C84-A6E1-26CCC971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24AC2-AFC6-43C9-A61D-514E7DCBE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561E2B-CA66-470B-B827-DF4315E9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03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4DECC-E420-4819-813C-280AC3AA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47DC9A-D26F-4501-B2F0-C44B4EE7B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A0D83A-C6DB-4EAF-964C-DE341896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1B5C78-AAE6-48D0-B816-4FC68AA5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EC8C6B-3737-4E6F-8A48-A6220700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9E7D6-FFEE-47A9-8985-A291DCA8C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C516B8-7732-4009-A067-DABA4227B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52D471-93F6-4FD5-8587-7198A9FB9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C99D64-2EF1-48EB-8032-A9015D16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63B96F-66BE-4575-AF35-BB376EEC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7A872C-7977-4450-8AEA-6D42E6F3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22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C812-DCC0-4480-A052-636286A0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0E69B-3EF0-495E-B4B4-2B05C840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B6B4CA-D63C-4AAE-A966-ABAED8832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75A3DC-C397-414E-9A5F-E755C86BF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E3A119-82ED-4F5D-898F-20629BDF2D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2FD5FA-B4E6-42F3-9C72-54216646C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7F910C7-2F98-4479-990F-AF87720F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7BC577B-2254-4B45-8A3F-25BB7760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523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06199-72EE-4E78-AE91-89624682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117F41-FC54-4A65-A5AC-583F9F3A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AA601-8957-42C0-863A-5D13C4E6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C5BAE2-8547-4A31-82E5-4830D491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109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75491E-0A19-497B-A8CE-DAC23935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A0E835-6003-47BA-8CC3-ACB75E5D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DD0A83-6EAC-4F62-8D07-08CECD09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935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0B30C-3CCC-47B7-BD0A-09721FA8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9A072-7B1E-4410-A0A1-0EC21B0A0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026ABF-8F41-42BE-A297-5B584770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64A4DB-5D3D-4FC8-A1FC-3ACD0890E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A600CF-29ED-47C8-BEB3-935271DE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59DF8A-65CD-426C-933D-0207D448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71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0EF139-C11B-421D-BF4E-BB76AEC22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FDC0E7-80B3-46CF-8904-31EF20E2F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D8D811-75BF-49A9-98D8-C87A3D54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DB99F1-396C-49F2-94E9-5B687D773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B0B603-8AE5-4125-A364-204E739E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9B6E31-6038-4AE4-8893-26E989D3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74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62BF34-5B10-4FED-B107-6A0DC230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B1ACDF-7204-4974-A561-EA5AE3D0C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6D1DB3-BAE0-457A-8079-6B62040B7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BD75-B851-4281-8FE4-F67706AC0201}" type="datetimeFigureOut">
              <a:rPr lang="es-CO" smtClean="0"/>
              <a:t>13/03/2021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B28C3-367F-47C1-82BD-10FF77308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F0A299-4846-4849-9B8E-E8AD16B38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F0B7-D631-4731-8C33-E1753FF34E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3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dcaUwy65w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342F6C-B3A5-4CF8-8D79-6BA292EE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Bajo de un  botón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A99A3-AD23-4F88-845F-E41EDC1B3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1. </a:t>
            </a:r>
          </a:p>
        </p:txBody>
      </p:sp>
      <p:pic>
        <p:nvPicPr>
          <p:cNvPr id="4" name="Elementos multimedia en línea 3" title="Debajo de un Botón (Canción infantil)">
            <a:hlinkClick r:id="" action="ppaction://media"/>
            <a:extLst>
              <a:ext uri="{FF2B5EF4-FFF2-40B4-BE49-F238E27FC236}">
                <a16:creationId xmlns:a16="http://schemas.microsoft.com/office/drawing/2014/main" id="{6CF72E76-E28E-4C44-8F00-414B6A22B6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6000" y="271145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2642E-0C28-4556-B17E-B1A03EF5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Irene , la Iguana Ingeniosa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9269629-B315-403E-9681-1ADD0A49D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50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F9D3F-9802-44DD-8E42-B53F125F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C0C89-A528-4C17-AB3E-8D698EDB9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¿La imagen de la iguana te ayudó en algo a comprender el texto?</a:t>
            </a:r>
          </a:p>
          <a:p>
            <a:r>
              <a:rPr lang="es-CO" dirty="0"/>
              <a:t>• ¿Te parece que el título es adecuado para la historia? ¿Por qué sí</a:t>
            </a:r>
          </a:p>
          <a:p>
            <a:r>
              <a:rPr lang="es-CO" dirty="0"/>
              <a:t>o por qué no?</a:t>
            </a:r>
          </a:p>
          <a:p>
            <a:r>
              <a:rPr lang="es-CO" dirty="0"/>
              <a:t>• ¿Qué hace Irene para ser una iguana ingeniosa?</a:t>
            </a:r>
          </a:p>
          <a:p>
            <a:r>
              <a:rPr lang="es-CO" dirty="0"/>
              <a:t>• ¿Has tenido buenas ideas para resolver problemas?</a:t>
            </a:r>
          </a:p>
          <a:p>
            <a:r>
              <a:rPr lang="es-CO" dirty="0"/>
              <a:t>• ¿Por qué es importante ser ingenioso?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7232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D2306-2F6F-4515-B1D7-C1B6493B9B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Irene, la iguana ingeniosa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6F75CD-F0D2-4A3D-8F93-7AA996E14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2010"/>
            <a:ext cx="9423918" cy="76579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1026" name="Picture 2" descr="Irene La Iguana Ingeniosa | Podcast on Spotify">
            <a:extLst>
              <a:ext uri="{FF2B5EF4-FFF2-40B4-BE49-F238E27FC236}">
                <a16:creationId xmlns:a16="http://schemas.microsoft.com/office/drawing/2014/main" id="{118E40D9-A1CD-49FE-A08E-2CD4222C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4388"/>
            <a:ext cx="6282612" cy="62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47BE1-7BE8-4C32-A05E-8B48204F6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Adela, Enrique e Irene, construyen un puente con palos y ramas.</a:t>
            </a:r>
          </a:p>
        </p:txBody>
      </p:sp>
      <p:pic>
        <p:nvPicPr>
          <p:cNvPr id="2050" name="Picture 2" descr="Irene la Iguana ingeniosa pk9 - YouTube">
            <a:extLst>
              <a:ext uri="{FF2B5EF4-FFF2-40B4-BE49-F238E27FC236}">
                <a16:creationId xmlns:a16="http://schemas.microsoft.com/office/drawing/2014/main" id="{26FCA245-592B-424C-A1CA-228B66C12D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79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03FD9-9593-4EEB-A67E-FB5612D8C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La Cartelera Fonológica- Jacobo</a:t>
            </a:r>
          </a:p>
        </p:txBody>
      </p:sp>
      <p:pic>
        <p:nvPicPr>
          <p:cNvPr id="5" name="Marcador de contenido 4" descr="Imagen que contiene texto, pizarrón&#10;&#10;Descripción generada automáticamente">
            <a:extLst>
              <a:ext uri="{FF2B5EF4-FFF2-40B4-BE49-F238E27FC236}">
                <a16:creationId xmlns:a16="http://schemas.microsoft.com/office/drawing/2014/main" id="{B886BAEB-3D20-4735-B241-9D187B56F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623" y="1825625"/>
            <a:ext cx="7602754" cy="4351338"/>
          </a:xfrm>
        </p:spPr>
      </p:pic>
    </p:spTree>
    <p:extLst>
      <p:ext uri="{BB962C8B-B14F-4D97-AF65-F5344CB8AC3E}">
        <p14:creationId xmlns:p14="http://schemas.microsoft.com/office/powerpoint/2010/main" val="1786420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16DD0-8F83-40DB-86C8-E593FA863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Cartelera Fonológica de Juan Felipe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483C78-25E1-4BAD-8845-51DEDA51C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617436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106</Words>
  <Application>Microsoft Office PowerPoint</Application>
  <PresentationFormat>Panorámica</PresentationFormat>
  <Paragraphs>13</Paragraphs>
  <Slides>7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Bajo de un  botón</vt:lpstr>
      <vt:lpstr>Irene , la Iguana Ingeniosa</vt:lpstr>
      <vt:lpstr>Presentación de PowerPoint</vt:lpstr>
      <vt:lpstr>Irene, la iguana ingeniosa</vt:lpstr>
      <vt:lpstr>Adela, Enrique e Irene, construyen un puente con palos y ramas.</vt:lpstr>
      <vt:lpstr>La Cartelera Fonológica- Jacobo</vt:lpstr>
      <vt:lpstr>Cartelera Fonológica de Juan Felipe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Irene, la iguana ingeniosa</dc:title>
  <dc:creator>cecilia cortes</dc:creator>
  <cp:lastModifiedBy>cecilia cortes</cp:lastModifiedBy>
  <cp:revision>6</cp:revision>
  <dcterms:created xsi:type="dcterms:W3CDTF">2021-03-13T20:33:27Z</dcterms:created>
  <dcterms:modified xsi:type="dcterms:W3CDTF">2021-03-13T21:38:14Z</dcterms:modified>
</cp:coreProperties>
</file>