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1" r:id="rId4"/>
    <p:sldId id="257" r:id="rId5"/>
    <p:sldId id="262" r:id="rId6"/>
    <p:sldId id="258" r:id="rId7"/>
    <p:sldId id="263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631B2D-24D9-48D8-BEB5-DC6E81C741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B5D08A8-7DAF-4776-9208-207D433F29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DACC9C-F672-422C-A237-66010317F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0B9A1-8E00-4454-9307-C1CBA34DD58F}" type="datetimeFigureOut">
              <a:rPr lang="es-CO" smtClean="0"/>
              <a:t>09/09/2021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587FDF-A6DF-4B8F-A37E-3C7ABED5D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FB8BCE-4B2A-4DDB-BAA4-AB1768364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BD6B-6134-4DBD-B4BA-99128EB3B3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4759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E604F5-F479-4129-A620-5CCB0EBFF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FA1B528-73EC-4434-BB5F-5489247ABA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EB360C-72CC-45D1-8777-2A2212C0E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0B9A1-8E00-4454-9307-C1CBA34DD58F}" type="datetimeFigureOut">
              <a:rPr lang="es-CO" smtClean="0"/>
              <a:t>09/09/2021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6B87F3-8074-4B0E-A3C5-C80B74DE4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2EB0D2-DD0B-4292-8273-0D6672A8E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BD6B-6134-4DBD-B4BA-99128EB3B3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8303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FE6DC89-8D4E-4FEC-A4FA-2B6160391E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737A0F9-ADAC-40D1-8D20-A21D906A89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A2ACED-C55F-4507-8794-A46A97900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0B9A1-8E00-4454-9307-C1CBA34DD58F}" type="datetimeFigureOut">
              <a:rPr lang="es-CO" smtClean="0"/>
              <a:t>09/09/2021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E6FB83-F7C4-4FB4-A53F-F6666FFE9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78656C-68EA-4EB5-A76F-3FBBA44A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BD6B-6134-4DBD-B4BA-99128EB3B3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4112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67B0CA-55DC-45C5-9A37-5344F0C3E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369FD2-2FF9-49FA-A840-627EBECEA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2461D8-548D-4B11-BBB6-1E9C14D25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0B9A1-8E00-4454-9307-C1CBA34DD58F}" type="datetimeFigureOut">
              <a:rPr lang="es-CO" smtClean="0"/>
              <a:t>09/09/2021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1EDBE3-01F2-4894-8A45-4810A3323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E1CA89-04A1-4EAC-ABAE-EB2C655EC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BD6B-6134-4DBD-B4BA-99128EB3B3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2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FF56A5-3F6F-47D4-ABA9-10B5245FB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0D9AFB-27C4-4425-BB60-1D8E55FE8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DE7682-6F59-4477-B7EF-46F247E7E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0B9A1-8E00-4454-9307-C1CBA34DD58F}" type="datetimeFigureOut">
              <a:rPr lang="es-CO" smtClean="0"/>
              <a:t>09/09/2021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4C14E9-CE10-4875-8AFB-CAC69CC25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0C27D6-5499-4A0B-A128-223F258C7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BD6B-6134-4DBD-B4BA-99128EB3B3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1704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873102-F1FA-4892-B1DE-627220054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0B6BCF-2E3F-422E-954F-A2D35AEFE7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8122C3-AC13-488B-93BC-01A4B38489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9556A7-2567-4A9C-960F-E370EA7CD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0B9A1-8E00-4454-9307-C1CBA34DD58F}" type="datetimeFigureOut">
              <a:rPr lang="es-CO" smtClean="0"/>
              <a:t>09/09/2021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EA7250-DE68-48CD-B7CC-C347D5799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E0B9CB-BC79-4B4A-A85D-9F311E722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BD6B-6134-4DBD-B4BA-99128EB3B3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3230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4DC469-6979-485D-B439-734FC6897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5ECFEA-ADA0-4A13-8507-EB93F5D0A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61CF875-CBB8-499F-BE96-48659FD83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2777A61-AE8C-4172-AB1D-5889C020E0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590F0B4-1F02-4996-9960-E005668CCD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1C9DD8C-EB4B-4B54-B97E-5A6682627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0B9A1-8E00-4454-9307-C1CBA34DD58F}" type="datetimeFigureOut">
              <a:rPr lang="es-CO" smtClean="0"/>
              <a:t>09/09/2021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22EF8A0-727C-4F1B-BCF5-B615A2AF6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EBE61B6-0414-4484-A713-1175AA8A8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BD6B-6134-4DBD-B4BA-99128EB3B3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3113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8B125B-15BE-456D-A134-BBAF5B1E7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E072F71-2FD4-4C5E-B5F0-866BE3BBF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0B9A1-8E00-4454-9307-C1CBA34DD58F}" type="datetimeFigureOut">
              <a:rPr lang="es-CO" smtClean="0"/>
              <a:t>09/09/2021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947644-8A9D-466B-BFB3-8654D03E9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94D04AE-E25D-4F43-9379-9802549B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BD6B-6134-4DBD-B4BA-99128EB3B3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34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ED592C5-5FFE-4E33-93E2-A8FC8DDD5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0B9A1-8E00-4454-9307-C1CBA34DD58F}" type="datetimeFigureOut">
              <a:rPr lang="es-CO" smtClean="0"/>
              <a:t>09/09/2021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85D18D5-269B-4679-A256-1EAF8BD1C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36BFE57-6A2F-407E-9963-AC374FF09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BD6B-6134-4DBD-B4BA-99128EB3B3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811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B50D1E-5652-4A16-B760-F2A7D35E6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D2CD9D-99EB-408B-974B-60A7D4816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783D158-5D1A-486A-84DC-D37F83E7E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9B6BDBB-1441-44EC-A4EE-9094DF26A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0B9A1-8E00-4454-9307-C1CBA34DD58F}" type="datetimeFigureOut">
              <a:rPr lang="es-CO" smtClean="0"/>
              <a:t>09/09/2021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9744D9-43CA-493F-A8DA-04B693B15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4F67ED2-295E-4474-BBA7-D14CDFCEA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BD6B-6134-4DBD-B4BA-99128EB3B3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5118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020111-F4E1-4EFB-A6D7-4E0FE1E8C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AC0834A-A2FD-4B1E-8C8C-2D5205E71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9D463BD-2F81-4582-906B-289D05D191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06B918E-B4B1-4CCA-86D5-83D9678F8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0B9A1-8E00-4454-9307-C1CBA34DD58F}" type="datetimeFigureOut">
              <a:rPr lang="es-CO" smtClean="0"/>
              <a:t>09/09/2021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4A6B50-07C6-4352-B23A-4F11D007A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9AFDCC5-55C1-4E48-90BB-A2BDCEA8E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BD6B-6134-4DBD-B4BA-99128EB3B3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0308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A2928BB-47F6-436E-9915-6989A7077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4B8598-B803-40A9-8874-16ED165FF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A4A8CB-A13B-4E95-A6AF-F915AFBB9E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0B9A1-8E00-4454-9307-C1CBA34DD58F}" type="datetimeFigureOut">
              <a:rPr lang="es-CO" smtClean="0"/>
              <a:t>09/09/2021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CEC35E-0F6A-4E96-81BE-11EC89794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EB1ED3-4D2E-4678-9699-0262A56DB2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FBD6B-6134-4DBD-B4BA-99128EB3B34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995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cd_cTyNLHLw?feature=oembed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oe0UUozgVXY?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hCH0IZ-cd4?feature=oembed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12291E-FC2F-4677-80FF-F804263DF2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Los números de 10 en 10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119365B-40AB-4CF1-92C2-8D25AE618C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4" name="Elementos multimedia en línea 3" title="Números para niños | Aprender a contar de 10 en 10 hasta 100 | Canciones infantiles LittleBabyBum">
            <a:hlinkClick r:id="" action="ppaction://media"/>
            <a:extLst>
              <a:ext uri="{FF2B5EF4-FFF2-40B4-BE49-F238E27FC236}">
                <a16:creationId xmlns:a16="http://schemas.microsoft.com/office/drawing/2014/main" id="{C8DEE1A4-156E-4941-B2E0-2D000E81C10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677954" y="3712369"/>
            <a:ext cx="25400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9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4558C4-5D99-4D86-93FD-EA3D5BC7C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Del 11 al 20 con regletas</a:t>
            </a:r>
            <a:endParaRPr lang="es-CO" dirty="0"/>
          </a:p>
        </p:txBody>
      </p:sp>
      <p:pic>
        <p:nvPicPr>
          <p:cNvPr id="5122" name="Picture 2" descr="Ideas de actividades con las regletas numéricas de 3 a 6 años – Creciendo  Con Montessori">
            <a:extLst>
              <a:ext uri="{FF2B5EF4-FFF2-40B4-BE49-F238E27FC236}">
                <a16:creationId xmlns:a16="http://schemas.microsoft.com/office/drawing/2014/main" id="{5688DF63-1272-4EAF-9042-2624FF3EED8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496" y="1825625"/>
            <a:ext cx="652700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4284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08A115-C5B1-4D33-B698-1C894BF70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2050" name="Picture 2" descr="Ejercicios de Números de dos cifras online o para imprimir.">
            <a:extLst>
              <a:ext uri="{FF2B5EF4-FFF2-40B4-BE49-F238E27FC236}">
                <a16:creationId xmlns:a16="http://schemas.microsoft.com/office/drawing/2014/main" id="{4427D598-5D78-4255-B609-455C78E3B2A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386806"/>
            <a:ext cx="2286000" cy="322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996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354B5F-6F09-4046-8B2F-6D21F0044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los números del 1 al 100 | canción de números en español | educación para niños | Numbers Song 1-100">
            <a:hlinkClick r:id="" action="ppaction://media"/>
            <a:extLst>
              <a:ext uri="{FF2B5EF4-FFF2-40B4-BE49-F238E27FC236}">
                <a16:creationId xmlns:a16="http://schemas.microsoft.com/office/drawing/2014/main" id="{D87E2592-A11C-4BDD-B634-CFAE3BB252D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41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3D88243-CC50-401F-9942-7225AB0A7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 err="1">
                <a:solidFill>
                  <a:srgbClr val="FFFFFF"/>
                </a:solidFill>
              </a:rPr>
              <a:t>Practiquemos</a:t>
            </a:r>
            <a:endParaRPr lang="en-US" sz="5400" dirty="0">
              <a:solidFill>
                <a:srgbClr val="FFFFFF"/>
              </a:solidFill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0" name="Picture 4" descr="Ejercicio online de Lectura y escritura de números">
            <a:extLst>
              <a:ext uri="{FF2B5EF4-FFF2-40B4-BE49-F238E27FC236}">
                <a16:creationId xmlns:a16="http://schemas.microsoft.com/office/drawing/2014/main" id="{FCC65522-7C95-4FD0-BAD9-887CAC5DC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45361" y="2426818"/>
            <a:ext cx="2828328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Ejercicio de Lectura y escritura de números de 2 cifras">
            <a:extLst>
              <a:ext uri="{FF2B5EF4-FFF2-40B4-BE49-F238E27FC236}">
                <a16:creationId xmlns:a16="http://schemas.microsoft.com/office/drawing/2014/main" id="{AE02E6E5-B13C-40F2-AD09-D5CF92C98CB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34059" y="2426818"/>
            <a:ext cx="3477944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8149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6C8759-1D65-4D0F-AA43-153642019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Adivina los números del 1 al 100 - Aprende a escribir y leer los números del 1 al 100- Recopilación">
            <a:hlinkClick r:id="" action="ppaction://media"/>
            <a:extLst>
              <a:ext uri="{FF2B5EF4-FFF2-40B4-BE49-F238E27FC236}">
                <a16:creationId xmlns:a16="http://schemas.microsoft.com/office/drawing/2014/main" id="{3C5CC70F-6564-43E6-9ABF-0ED9E4EAC85E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446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02AEB4-94F5-48D5-B36F-8C6BC9E12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26CA6B-E68B-49DF-974D-BCFCAFAF0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93405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13</Words>
  <Application>Microsoft Office PowerPoint</Application>
  <PresentationFormat>Panorámica</PresentationFormat>
  <Paragraphs>3</Paragraphs>
  <Slides>7</Slides>
  <Notes>0</Notes>
  <HiddenSlides>0</HiddenSlides>
  <MMClips>3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Los números de 10 en 10</vt:lpstr>
      <vt:lpstr>Del 11 al 20 con regletas</vt:lpstr>
      <vt:lpstr>Presentación de PowerPoint</vt:lpstr>
      <vt:lpstr>Presentación de PowerPoint</vt:lpstr>
      <vt:lpstr>Practiquemos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números de 10 en 10</dc:title>
  <dc:creator>cecilia cortes</dc:creator>
  <cp:lastModifiedBy>cecilia cortes</cp:lastModifiedBy>
  <cp:revision>5</cp:revision>
  <dcterms:created xsi:type="dcterms:W3CDTF">2021-09-09T12:05:04Z</dcterms:created>
  <dcterms:modified xsi:type="dcterms:W3CDTF">2021-09-09T18:48:35Z</dcterms:modified>
</cp:coreProperties>
</file>