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F0D8A-EAED-41B2-9424-FD2BFC1D0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EE1411-C5C9-4909-8417-0325EB6C2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1E34C-9120-46D9-87CA-DD61CEF2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1B8963-AD3A-4D42-8B51-7A0630F7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EEC27-7565-4451-B304-35369449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51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B737-EC74-4FC3-AC0E-9CB6A343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A79357-D0DC-4EA2-A320-7DB400735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7FC2C-18B8-4DD7-B276-6DF8A2A8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3AA4D-D123-4F80-86DF-38F27DF8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D05F0-7EFD-478B-A457-8115433B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24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044E92-A412-481E-A2D8-91DBCBB65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E19EA3-16C4-4DC6-B870-B68DEE58F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240BD0-1CD8-4E9D-8BD4-42956ACF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23B4BD-6F19-4113-BF20-CDE88E7D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B2C7B-6374-4D8C-A320-1271C708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60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08673-CCBF-4F0B-A518-93255873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CAFEF-1379-461B-A503-AF5725636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25A61D-5A1F-4196-AA13-ECAFE92C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F715C2-C512-4E1D-B988-0BD58184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B629A-19F3-4A37-A5A9-F623EAC9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816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705C9-A571-4CBD-8CFC-80774F84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0B9C58-010C-4AFC-9B5C-8F81A7D7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81A07-B27D-4033-8258-419BD508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143FF-D649-4CC4-8ABE-85023DF6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9E2CA9-E14F-4070-94A2-C4D34AD6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87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0506C-866C-495C-8FB0-BF799E7F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E5D34E-FEA5-4734-AAB3-F3D554CE3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EAA6F-A3F1-411D-B582-CEA05B0DF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EC6F4B-B4EE-482A-AFAA-8F3EB844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D0E3E-7BAE-417A-A453-CA04D509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27E314-364A-4AFF-BEDB-B97AD19D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64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8A904-0646-4277-ACED-4AA44B31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5B33A7-867B-4A69-B988-FDFEA1A5C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FAF3D9-9AC2-4347-B181-4500FAE50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49E668-D427-427E-BDD0-3F7BC2DEA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2E828C-5298-4896-91DE-8DFB409EE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DB66C7-E72E-42CD-8B66-C96C8D31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8E47F4-0E89-4C44-ADE5-77186A44A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1D232B-0F64-4DA4-B8FE-46B9F4B09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990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F1855-88DA-46BD-9526-C2F74C36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72B834-9F97-409D-A9C9-82F7220E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0B9C89-C792-48D1-B0FC-3AFC3A01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118086-C550-4AFF-8091-4C926F437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055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4BBAEF-0536-445E-BFD2-7E6805F1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81774B-3179-43C0-B8E0-4037B6B6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83512D-3F16-4806-A393-6C70B235F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412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43765-F418-4324-8C3B-6BE2E3D1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7A54DA-9379-4DAD-87AD-76876329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0C24B4-BC28-4044-BFC3-6FF253493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C95C52-D2D3-4F2F-8FE5-5E92C324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25395D-3442-40F2-B597-9F2026AA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FD7DFA-A9F7-4709-B874-50E3A370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29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70BD5-4283-4E5F-A6D1-15D444E9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9278BE-9591-4787-81DE-AC5DCBEAE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6FA52B-3019-4041-9F07-138ADCA63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126E8-9C76-49F7-9006-8CF110E9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82995-5BC4-485F-B514-029BB0E7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C09B12-1938-454C-85B2-DCC8B243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85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93D23A-ECCC-4FF7-8A01-0CF60B092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3BE6A6-69CA-45DC-94D7-8377032A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45A07F-19C2-4E91-B476-999FC98E8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C1BF-7D68-4A3D-8E2E-DC1AD5126F63}" type="datetimeFigureOut">
              <a:rPr lang="es-CO" smtClean="0"/>
              <a:t>25/08/2021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A27B2F-3C46-470B-A8B2-33F47076C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1630E-44A5-42CD-97CB-3CFC43114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86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vuMleYdhG0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0DDAD-BE01-41CE-9F93-B5AF7F77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Resta</a:t>
            </a:r>
            <a:endParaRPr lang="es-CO" dirty="0"/>
          </a:p>
        </p:txBody>
      </p:sp>
      <p:pic>
        <p:nvPicPr>
          <p:cNvPr id="4" name="Elementos multimedia en línea 3" title="Aprender a restar para niños  Cómo aprender a restar para niños Video Peques Aprenden Jugando">
            <a:hlinkClick r:id="" action="ppaction://media"/>
            <a:extLst>
              <a:ext uri="{FF2B5EF4-FFF2-40B4-BE49-F238E27FC236}">
                <a16:creationId xmlns:a16="http://schemas.microsoft.com/office/drawing/2014/main" id="{B3B34B9F-5161-427C-B66C-F9F3D91869A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5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El profe y su clase de PT: Números, conteo, sumas y restas. | Problemas  matematicos de multiplicacion, Actividades de resta, Problemas matemáticos">
            <a:extLst>
              <a:ext uri="{FF2B5EF4-FFF2-40B4-BE49-F238E27FC236}">
                <a16:creationId xmlns:a16="http://schemas.microsoft.com/office/drawing/2014/main" id="{35AA9E1D-128E-45F6-8EE2-A188EFBC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844675"/>
            <a:ext cx="3405188" cy="4449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roblemas de resta para niños - YouTube">
            <a:extLst>
              <a:ext uri="{FF2B5EF4-FFF2-40B4-BE49-F238E27FC236}">
                <a16:creationId xmlns:a16="http://schemas.microsoft.com/office/drawing/2014/main" id="{67C2A8DD-1D37-4DF0-B653-D2867B5DA4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1844675"/>
            <a:ext cx="5956300" cy="4449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E73F814-F48C-4C85-B73A-561D5D779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Resuelvo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438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ACB349-D044-443C-99AB-B6A3C58A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RESUELVO Y REPRESENTO CON REGLETAS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in en Problemas matemáticos">
            <a:extLst>
              <a:ext uri="{FF2B5EF4-FFF2-40B4-BE49-F238E27FC236}">
                <a16:creationId xmlns:a16="http://schemas.microsoft.com/office/drawing/2014/main" id="{8EB7C5BD-C922-4AA9-B3A7-B4204C96B3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5344" y="2426818"/>
            <a:ext cx="2768363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Fichas de Restas. Descarga Ejercicios para Aprender a Restar Gratis.">
            <a:extLst>
              <a:ext uri="{FF2B5EF4-FFF2-40B4-BE49-F238E27FC236}">
                <a16:creationId xmlns:a16="http://schemas.microsoft.com/office/drawing/2014/main" id="{6877BFE4-62D2-473B-BEBF-D36518870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2425" y="2426818"/>
            <a:ext cx="2961212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35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EF8A6A-D0EC-43D4-B87A-7BDFB4F3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Dibujo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tacho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dirty="0">
                <a:solidFill>
                  <a:srgbClr val="FFFFFF"/>
                </a:solidFill>
              </a:rPr>
              <a:t>escribe </a:t>
            </a:r>
            <a:r>
              <a:rPr lang="en-US" sz="3600" dirty="0" err="1">
                <a:solidFill>
                  <a:srgbClr val="FFFFFF"/>
                </a:solidFill>
              </a:rPr>
              <a:t>el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resultado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F0EA4B1-90AA-4F63-AC7E-DCBC2A5D6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1037639"/>
            <a:ext cx="6780700" cy="478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2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91F88-092D-498D-9993-BFC6BD69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Restemos verticalmente, en columnas</a:t>
            </a:r>
            <a:endParaRPr lang="es-CO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5242078-B4D4-46E7-919D-45C7EDDFD8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4974" y="1825625"/>
            <a:ext cx="30620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02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20</Words>
  <Application>Microsoft Office PowerPoint</Application>
  <PresentationFormat>Panorámica</PresentationFormat>
  <Paragraphs>5</Paragraphs>
  <Slides>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La Resta</vt:lpstr>
      <vt:lpstr>Resuelvo</vt:lpstr>
      <vt:lpstr>RESUELVO Y REPRESENTO CON REGLETAS</vt:lpstr>
      <vt:lpstr>Dibujo, tacho y escribe el resultado</vt:lpstr>
      <vt:lpstr>Restemos verticalmente, en columnas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Resuelvo problemas de resta </dc:title>
  <dc:creator>cecilia cortes</dc:creator>
  <cp:lastModifiedBy>cecilia cortes</cp:lastModifiedBy>
  <cp:revision>3</cp:revision>
  <dcterms:created xsi:type="dcterms:W3CDTF">2021-08-23T23:49:07Z</dcterms:created>
  <dcterms:modified xsi:type="dcterms:W3CDTF">2021-08-25T21:58:01Z</dcterms:modified>
</cp:coreProperties>
</file>