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57" r:id="rId5"/>
    <p:sldId id="260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50DF4-C3E3-4C9C-84B1-7A37D4565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4E5E82-E7BF-4CA8-A2AB-8925C40B9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C90CFF-F9F0-4AA8-BEA0-9C5A7F550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E4D0A-CEC0-47EF-B114-CFEAED7C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BF9C3B-BB5A-4854-81A3-0D806AB6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41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09933-0C64-4A09-9793-5A213C84E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5CB2F1-9137-425E-9142-C7373D228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D587B1-8CFA-49BF-A633-BC48CB67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274114-FAF8-4108-BCE0-2076F7D68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C72E95-F2E2-4DB3-A7EC-F14A4827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963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C76F3D-AE93-4BA2-815B-F4E30F041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C2705F-506C-4960-8F86-1220318D5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982406-9C76-41FE-ABEE-C0DBFCA4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D7099D-24FA-400B-8AF9-864E901E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2E7894-116F-4E36-AD8C-07CFC09C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454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16D4AD-E999-494C-9163-3A632388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0DC4F-9A2C-4CEF-90D1-84F571023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1729E0-A696-4CA0-8CD9-36E4D62A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FEF034-E221-49D7-8DAB-D95191B6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FCE340-84CC-4E2A-A2BF-C5ED310B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722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B491F-22AD-4925-B576-1A7CECD3A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7896F3-6F17-420D-9570-5BA27987C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4BF14A-E237-4E4C-A9C5-E40B8771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DC006A-A9C9-4981-8B65-4693551A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9AD9A3-F221-4CE0-A1F5-3EC08126E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876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3D5769-6BFC-4CDB-8361-97A2657C9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3F5412-BF1C-41EA-A01D-FDE1237E8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7B82AC-1B91-4423-9C27-234F58D0F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16E9FD-859D-4C7C-813F-3BFE3403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5B5321-F73B-4862-A346-215BD83B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B2F53D-811A-48E4-93DD-24ECE045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331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728EA-1D35-4973-AA10-B663ECE1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1C62B1-D426-4FE2-8818-C90F562A3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B46F5D-C86E-4CDA-86F6-8FC65934F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DA11DC-A9FC-4DC4-BB51-79639E9E7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56CBF1-20A6-4799-95EF-405581D3C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A4F62C8-0A40-448B-9150-1638290B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874275-F7D5-4A40-B2C6-96078F99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4242DB-02CA-4B20-A5B1-16255907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58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01EA1-FFFE-4F3E-BD90-0D1C8EB3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C8EE80-E73A-4088-B93A-4CEBEA90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ADF4796-EAA7-4524-9DB1-1A2B9DE8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F5EB06-37DA-4629-AE55-71865305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157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A52A86-1242-44D6-A555-6DEE6A27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2DDD0A3-45D2-472D-80F7-F6FE1C59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F1953D-A9CE-46D9-9F7E-83117F91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636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42B2B-20B1-41F5-9F18-39686349F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A2AFB3-948D-469C-AB3C-4A6CD4A05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23F82F-3A0B-4F0B-A561-20B339CB0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51432C-9CAF-4428-9646-31C79EFE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DDE3CA-6226-45AD-A955-7E065F54A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1C71DA-5B11-481D-8B44-32A99CE3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73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4990A-B41A-4785-A06F-70DEA58B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1102B5-1BA1-4B98-828F-D6D733748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6466B6-550D-4E8C-8E94-507FECABA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C8FDA6-6CC1-4E88-96BA-1BFB1423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7E4756-5AF3-4958-A746-341268F9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C38ECA-4C3F-4D22-B057-6D97D42B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2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F1688C-1E5A-4FEC-AFEE-C004517D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812E5A-3C1E-4285-B116-BE4FEB217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88D53C-A4A3-457D-A0D7-0FEA51D4B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DF537-E4EE-431B-B4B6-8D9FEDE643C7}" type="datetimeFigureOut">
              <a:rPr lang="es-CO" smtClean="0"/>
              <a:t>12/08/2021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94CA8B-5D6E-4A8D-80C7-049A811D8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C2C56C-7175-43F8-B28A-BA81D17ED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4218D-470B-4E86-A62B-99509BC7A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178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WjsoahLTAA?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xBUiU0J9sg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0Teppbuz-w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05470-D900-4393-ADF7-731749CA9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</a:t>
            </a:r>
            <a:r>
              <a:rPr lang="es-ES" dirty="0" err="1"/>
              <a:t>creacion</a:t>
            </a:r>
            <a:endParaRPr lang="es-CO" dirty="0"/>
          </a:p>
        </p:txBody>
      </p:sp>
      <p:pic>
        <p:nvPicPr>
          <p:cNvPr id="4" name="Elementos multimedia en línea 3" title="LA CREACIÓN Piero (LETRA)">
            <a:hlinkClick r:id="" action="ppaction://media"/>
            <a:extLst>
              <a:ext uri="{FF2B5EF4-FFF2-40B4-BE49-F238E27FC236}">
                <a16:creationId xmlns:a16="http://schemas.microsoft.com/office/drawing/2014/main" id="{832AF939-356E-4719-AEC0-AF7021A938B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7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5029B-0DF1-4F93-92A3-C1FD8A0FB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números del 11 al 15</a:t>
            </a:r>
            <a:endParaRPr lang="es-CO" dirty="0"/>
          </a:p>
        </p:txBody>
      </p:sp>
      <p:pic>
        <p:nvPicPr>
          <p:cNvPr id="1026" name="Picture 2" descr="Ideas de actividades con las regletas numéricas de 3 a 6 años – Creciendo  Con Montessori">
            <a:extLst>
              <a:ext uri="{FF2B5EF4-FFF2-40B4-BE49-F238E27FC236}">
                <a16:creationId xmlns:a16="http://schemas.microsoft.com/office/drawing/2014/main" id="{08C26887-30B0-4B53-8139-ECEB7713E4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75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671EA23-DE5A-4733-A1AC-FB3165A3B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756638"/>
            <a:ext cx="11139854" cy="930447"/>
          </a:xfrm>
        </p:spPr>
        <p:txBody>
          <a:bodyPr>
            <a:normAutofit/>
          </a:bodyPr>
          <a:lstStyle/>
          <a:p>
            <a:r>
              <a:rPr lang="es-ES" sz="5400">
                <a:solidFill>
                  <a:schemeClr val="bg1"/>
                </a:solidFill>
              </a:rPr>
              <a:t>La Resta</a:t>
            </a:r>
            <a:endParaRPr lang="es-CO" sz="540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BB8F54-6667-42AD-A973-C34F57BCF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rmAutofit/>
          </a:bodyPr>
          <a:lstStyle/>
          <a:p>
            <a:endParaRPr lang="es-CO" sz="2000">
              <a:solidFill>
                <a:srgbClr val="FFB744"/>
              </a:solidFill>
            </a:endParaRPr>
          </a:p>
        </p:txBody>
      </p:sp>
      <p:pic>
        <p:nvPicPr>
          <p:cNvPr id="3074" name="Picture 2" descr="PROBLEMAS DE SUMA Y RESTA 1 GRADO - YouTube">
            <a:extLst>
              <a:ext uri="{FF2B5EF4-FFF2-40B4-BE49-F238E27FC236}">
                <a16:creationId xmlns:a16="http://schemas.microsoft.com/office/drawing/2014/main" id="{A316C745-BF7F-446D-B4CC-343826813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3359" y="307731"/>
            <a:ext cx="5330182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76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2E544-7949-4D0F-BBAD-2828D9797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Restas para niños - Aprende a restar con Dinosaurios - Matemáticas para niños">
            <a:hlinkClick r:id="" action="ppaction://media"/>
            <a:extLst>
              <a:ext uri="{FF2B5EF4-FFF2-40B4-BE49-F238E27FC236}">
                <a16:creationId xmlns:a16="http://schemas.microsoft.com/office/drawing/2014/main" id="{DC01253E-E50A-4CC7-B139-2B7E474774B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28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BF690-74DE-481B-A8FA-D089FFDD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Restemos con regletas</a:t>
            </a:r>
            <a:endParaRPr lang="es-CO" dirty="0"/>
          </a:p>
        </p:txBody>
      </p:sp>
      <p:pic>
        <p:nvPicPr>
          <p:cNvPr id="4" name="Elementos multimedia en línea 3" title="Resta con regletas de Cuisenaire">
            <a:hlinkClick r:id="" action="ppaction://media"/>
            <a:extLst>
              <a:ext uri="{FF2B5EF4-FFF2-40B4-BE49-F238E27FC236}">
                <a16:creationId xmlns:a16="http://schemas.microsoft.com/office/drawing/2014/main" id="{3FACAAD0-5129-4DF8-84FE-A92541AE866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5638" y="1825625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4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7508B-64A7-49AA-9F03-6B994D8D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Hoy es jueves 12  de agosto de 2021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408EB2-C1BE-4B65-850E-14A7D58FD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JUGUEMOS EN LA TIENDA.</a:t>
            </a:r>
          </a:p>
          <a:p>
            <a:pPr marL="0" indent="0">
              <a:buNone/>
            </a:pPr>
            <a:r>
              <a:rPr lang="es-ES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047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F1292C-28D6-475A-9C0C-9B0F8FC1C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Practiquemos la Resta</a:t>
            </a:r>
          </a:p>
        </p:txBody>
      </p:sp>
      <p:pic>
        <p:nvPicPr>
          <p:cNvPr id="1028" name="Picture 4" descr="🚀 Problemas de Matemáticas para Niños con Sumas y Restas (2019)">
            <a:extLst>
              <a:ext uri="{FF2B5EF4-FFF2-40B4-BE49-F238E27FC236}">
                <a16:creationId xmlns:a16="http://schemas.microsoft.com/office/drawing/2014/main" id="{E799DCC2-490D-454D-85EC-96FB25583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1423" y="307731"/>
            <a:ext cx="2813151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jercicios sumar restar, matemáticas fichas GRATIS Infantil y Primaria  EDUCAPLANET APPS">
            <a:extLst>
              <a:ext uri="{FF2B5EF4-FFF2-40B4-BE49-F238E27FC236}">
                <a16:creationId xmlns:a16="http://schemas.microsoft.com/office/drawing/2014/main" id="{A16117C5-E1BD-4F73-9727-F08105C1F6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79867" y="307731"/>
            <a:ext cx="2928269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97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927FDA-D10C-4EBD-B76A-D0444993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>
                <a:solidFill>
                  <a:srgbClr val="FFFFFF"/>
                </a:solidFill>
              </a:rPr>
              <a:t>Ejercitando</a:t>
            </a:r>
            <a:r>
              <a:rPr lang="en-US" sz="5400" dirty="0">
                <a:solidFill>
                  <a:srgbClr val="FFFFFF"/>
                </a:solidFill>
              </a:rPr>
              <a:t> la </a:t>
            </a:r>
            <a:r>
              <a:rPr lang="en-US" sz="5400" dirty="0" err="1">
                <a:solidFill>
                  <a:srgbClr val="FFFFFF"/>
                </a:solidFill>
              </a:rPr>
              <a:t>resta</a:t>
            </a:r>
            <a:endParaRPr lang="en-US" sz="5400" dirty="0">
              <a:solidFill>
                <a:srgbClr val="FFFFFF"/>
              </a:solidFill>
            </a:endParaRPr>
          </a:p>
        </p:txBody>
      </p:sp>
      <p:pic>
        <p:nvPicPr>
          <p:cNvPr id="2050" name="Picture 2" descr="EJERCICIOS RESTAS - QUITA CORAZONES Y CUENTA LOS QUE QUEDAN : FICHAS PARA  NIÑOS | Actividades preescolar matematicas, Actividades de resta,  Matemáticas para niños">
            <a:extLst>
              <a:ext uri="{FF2B5EF4-FFF2-40B4-BE49-F238E27FC236}">
                <a16:creationId xmlns:a16="http://schemas.microsoft.com/office/drawing/2014/main" id="{884DBF5B-BE51-4D25-AA25-E9C0BFA02C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208" y="307731"/>
            <a:ext cx="2923272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l profe y su clase de PT: Números, conteo, sumas y restas. | Problemas  matematicos de multiplicacion, Actividades de resta, Problemas matemáticos">
            <a:extLst>
              <a:ext uri="{FF2B5EF4-FFF2-40B4-BE49-F238E27FC236}">
                <a16:creationId xmlns:a16="http://schemas.microsoft.com/office/drawing/2014/main" id="{BC7C86CB-EAF0-4902-AD6A-5F1C40625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63301" y="307731"/>
            <a:ext cx="3078180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Ejercicios de Restas online o para imprimir.">
            <a:extLst>
              <a:ext uri="{FF2B5EF4-FFF2-40B4-BE49-F238E27FC236}">
                <a16:creationId xmlns:a16="http://schemas.microsoft.com/office/drawing/2014/main" id="{45226DF5-E436-4206-8E81-579BFD2A7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95940" y="330045"/>
            <a:ext cx="2531485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252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</Words>
  <Application>Microsoft Office PowerPoint</Application>
  <PresentationFormat>Panorámica</PresentationFormat>
  <Paragraphs>9</Paragraphs>
  <Slides>8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La creacion</vt:lpstr>
      <vt:lpstr>Los números del 11 al 15</vt:lpstr>
      <vt:lpstr>La Resta</vt:lpstr>
      <vt:lpstr>Presentación de PowerPoint</vt:lpstr>
      <vt:lpstr>Restemos con regletas</vt:lpstr>
      <vt:lpstr>Hoy es jueves 12  de agosto de 2021</vt:lpstr>
      <vt:lpstr>Practiquemos la Resta</vt:lpstr>
      <vt:lpstr>Ejercitando la resta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Resta</dc:title>
  <dc:creator>cecilia cortes</dc:creator>
  <cp:lastModifiedBy>cecilia cortes</cp:lastModifiedBy>
  <cp:revision>4</cp:revision>
  <dcterms:created xsi:type="dcterms:W3CDTF">2021-08-12T02:16:40Z</dcterms:created>
  <dcterms:modified xsi:type="dcterms:W3CDTF">2021-08-12T12:53:32Z</dcterms:modified>
</cp:coreProperties>
</file>