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8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9B0C0-B3DB-460B-88E1-6F1117D78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D01F8C-0AE3-4EC6-A038-1BCDFF1C9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4D1AC7-3CAF-4AE2-8D8C-27886F4C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BEB950-F497-4EF7-B7CD-4FC455DB2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18E488-C4E9-46E5-8496-2AAAE017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2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FC7C93-36D1-4D7D-BBC9-A2F490B11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4DAEFA-D771-4014-BFE4-E860E315B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54E3AE-A00F-46B0-96AB-5040B98D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25BBAF-D802-4465-A024-30C844ACF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E141D0-8BA4-4963-973D-59C7573E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626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73CF09-DCDA-40BE-9596-B000DD72F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695E7A-04CD-439D-9E85-BEB7946DD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C085AB-C0FA-43DB-93F6-831866CF4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942333-3458-4564-9D4B-D2C93AE12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00D7F3-1FAD-4F4A-B05E-5F3DC140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821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158A32-5E6F-40D6-A813-01D1D6F9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19DCD-3955-4D22-B8A7-A297CC0E4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FB883-0DD6-4B32-A3F3-8E08DF0C2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1CFEFC-5981-4BEB-8367-C5E4566FC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A2A517-E9D9-4DA2-9A3A-F220160D0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309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91DA5-DFB1-4C37-A068-5D5E5F415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EFC484-BF24-4D1A-8CE5-232AABF70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DA5184-3765-48DE-B974-F8C96097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3AB4BE-D9D3-40AF-AF75-AB3FD76E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753CB5-648C-4FA1-9328-4D63D27D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883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8B009-ACF8-4E4A-980B-548416AA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6480DC-CB12-4E2B-8D06-D3423C38B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AA89A5-6E45-40DE-8A9E-1A05E253A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8C4144-0154-4CC8-8B0C-9D921BA9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EC9C5D-6FD2-4390-8A41-743A914A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C313A4-40A9-4101-B9FC-FADB52CC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56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02C02-5B3F-4D1C-9CDC-1671E500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DD8B97-6195-4A5F-A4DC-DA1825A92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292732-80D2-47D7-B7EF-11CA00558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22222A-D7B4-4051-BBD9-019CC80D1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85B418-9E86-47B8-9E19-C5AD89D45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CB6CF78-00D8-4BA4-8FEC-A10FECEC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913CDE-BC2A-4693-80DF-56DCF535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3DE72C-C310-47CC-A82C-328FA133D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11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9596BD-F26B-4D33-951D-72BF5D963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672B80-56E8-48D0-8CA7-599B5A99E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B8C3E7-14D0-4242-90A7-40CE1DF54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04461A-F036-43F7-8FAA-C6FD5843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776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2FFEC6-CBAA-41FB-9A81-BB815855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C7EE25-92E8-412E-978F-C4718D3F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26D9F3-D027-40C5-91AC-9A41793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31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BFFDA-8420-4E02-B601-8E97D6D6F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10150D-625D-4527-8846-A75AF858A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0B9D889-DAF4-4ED2-8BC3-FFF686FBB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14945D-7341-4AFA-AF24-37D1454FE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0094A6-235A-40EA-BDDF-1B23DF6D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5DAC21-7703-46AE-A9EA-BBD5471C4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67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C2F61-61AF-40DF-992C-DC03E074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D71B17-8BFC-438B-BD19-FF984B7AA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FEB11B-A700-48F4-815A-4936BC2B2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33ABD4-60F2-4319-91B6-C94F29FE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F36DE5-F4C5-4FE7-8D3F-F95D93F3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A47717-6775-4D23-86DA-746B7FB0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635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04A0BF-FD7C-47E5-95E0-32409BF8C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33B6048-376C-4DB7-9776-BF0B0EF8B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7FD183-D167-4623-A2DC-F7F12C676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DC7B4-EAB3-4315-9946-8783D19782EB}" type="datetimeFigureOut">
              <a:rPr lang="es-CO" smtClean="0"/>
              <a:t>08/08/2021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59B69A-A89A-4A6C-A236-97B62E4AE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212C95-482C-46CC-94E7-3CCE1A0F7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87391-8E36-47AD-A81B-5D68A2CB6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68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Vou_Dmndqc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AD42A-7F74-4DF8-879C-3C120EC181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Mis ojos destellos de luz cuando………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E5C05D-C325-427A-ADD4-A8365751F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9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46DC4-1B09-48A0-985D-EADB945A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Creación</a:t>
            </a:r>
            <a:endParaRPr lang="es-CO" dirty="0"/>
          </a:p>
        </p:txBody>
      </p:sp>
      <p:pic>
        <p:nvPicPr>
          <p:cNvPr id="4" name="Elementos multimedia en línea 3" title="Biblia para Niños - La Creación - Génesis 1">
            <a:hlinkClick r:id="" action="ppaction://media"/>
            <a:extLst>
              <a:ext uri="{FF2B5EF4-FFF2-40B4-BE49-F238E27FC236}">
                <a16:creationId xmlns:a16="http://schemas.microsoft.com/office/drawing/2014/main" id="{7C508880-7415-483C-AED9-048AF7CB190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7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8ACB4-9B15-4063-A2F6-1DCD4C29F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Hoy es lunes 9 de agosto de 2021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C33D8B-1B3F-4985-814E-3FE66D50D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069702" y="2967135"/>
            <a:ext cx="14006804" cy="530342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endParaRPr lang="es-CO" dirty="0"/>
          </a:p>
        </p:txBody>
      </p:sp>
      <p:pic>
        <p:nvPicPr>
          <p:cNvPr id="1026" name="Picture 2" descr="Compartiendo por amor: Creación de Dios para niños">
            <a:extLst>
              <a:ext uri="{FF2B5EF4-FFF2-40B4-BE49-F238E27FC236}">
                <a16:creationId xmlns:a16="http://schemas.microsoft.com/office/drawing/2014/main" id="{5ACFBFF9-A403-4776-BAF8-42CF3ACFA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363" y="-190152"/>
            <a:ext cx="12920893" cy="767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170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</Words>
  <Application>Microsoft Office PowerPoint</Application>
  <PresentationFormat>Panorámica</PresentationFormat>
  <Paragraphs>3</Paragraphs>
  <Slides>3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Mis ojos destellos de luz cuando………</vt:lpstr>
      <vt:lpstr>La Creación</vt:lpstr>
      <vt:lpstr>Hoy es lunes 9 de agosto de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ojos destellos de luz cuando miro y admiro</dc:title>
  <dc:creator>cecilia cortes</dc:creator>
  <cp:lastModifiedBy>cecilia cortes</cp:lastModifiedBy>
  <cp:revision>3</cp:revision>
  <dcterms:created xsi:type="dcterms:W3CDTF">2021-08-09T01:22:10Z</dcterms:created>
  <dcterms:modified xsi:type="dcterms:W3CDTF">2021-08-09T02:03:24Z</dcterms:modified>
</cp:coreProperties>
</file>