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EEA09-8E66-4355-9446-26E334A1B7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A5579D8-0610-4542-B052-B4B4BBF395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50059A-C906-465B-A159-F360C0F32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B28D8-5A21-4124-8D94-5F4E5CE37645}" type="datetimeFigureOut">
              <a:rPr lang="es-CO" smtClean="0"/>
              <a:t>17/05/2021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1E3F3E-E16E-49FC-8A7F-0A16C6F1C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5B0EF5-5830-4CF6-BF49-B42EC7EF1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E32B-640E-44E8-B50B-52DF7ABAC8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7113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2D64F9-514C-4F9C-AC24-694650078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D3771AE-080E-4AE1-85F4-802BFE528F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8153BB-EB35-4EBB-B964-29034395A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B28D8-5A21-4124-8D94-5F4E5CE37645}" type="datetimeFigureOut">
              <a:rPr lang="es-CO" smtClean="0"/>
              <a:t>17/05/2021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028CD3-3504-4D1A-B9A0-C2FE44999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EDCC41-A178-4BA8-B49A-135AAA813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E32B-640E-44E8-B50B-52DF7ABAC8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706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33B42CD-9EDA-48A0-A193-28858FBE02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A837AE-4400-434A-A06C-E5B2CCEAAA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6AAAAD-541C-485D-ABE1-30FC6EC22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B28D8-5A21-4124-8D94-5F4E5CE37645}" type="datetimeFigureOut">
              <a:rPr lang="es-CO" smtClean="0"/>
              <a:t>17/05/2021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E363A6-BCA8-40E0-B797-1BB6B8656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1E4734-636D-4DBF-A575-C845267F6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E32B-640E-44E8-B50B-52DF7ABAC8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231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D9DF4C-F4BD-44F7-B78C-BD2533D9E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C44DAE-A605-4DDC-832B-B12328329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CD4A8B-B84B-4E07-AD6B-12615387A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B28D8-5A21-4124-8D94-5F4E5CE37645}" type="datetimeFigureOut">
              <a:rPr lang="es-CO" smtClean="0"/>
              <a:t>17/05/2021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C31840-95DB-4DBD-9344-5766387AE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B37BC9-D09C-42D5-BEE7-FB89275B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E32B-640E-44E8-B50B-52DF7ABAC8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503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8ADF02-524D-4560-81C0-63F7ABF80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F94940-4E07-4F53-B509-BE4ADE378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13ED0-29ED-4040-8666-E3A9E8AD9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B28D8-5A21-4124-8D94-5F4E5CE37645}" type="datetimeFigureOut">
              <a:rPr lang="es-CO" smtClean="0"/>
              <a:t>17/05/2021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B4D298-CE43-41FF-8C10-A9EB4F65F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73706C-09F0-485F-BFD7-45D808E6D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E32B-640E-44E8-B50B-52DF7ABAC8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041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A052FE-5556-4834-A29B-48491F7CF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2EBE7B-F4D4-47BC-AE50-F83A40F0F5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0A0A626-9A69-49CF-BDCF-3E5BE07A6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7E2CFA-2F68-4189-8785-EAD387A5C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B28D8-5A21-4124-8D94-5F4E5CE37645}" type="datetimeFigureOut">
              <a:rPr lang="es-CO" smtClean="0"/>
              <a:t>17/05/2021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DD62B9-9BDA-45E8-A1EC-2D364EF39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8A243A-1BF0-444F-8A0F-DCB1DCAEC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E32B-640E-44E8-B50B-52DF7ABAC8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680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68CBEA-DA81-47B1-A43D-BE37320EC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DAB47B-7194-4E5C-89C2-C1C19E96F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D7478E-13CB-4931-84D2-B3F0E7600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1EE3D02-E5AB-4370-9657-355CAE030C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E089937-F1CA-44BD-8F69-EC54D1467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9B272B1-1CFF-4962-B903-5BF9204F4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B28D8-5A21-4124-8D94-5F4E5CE37645}" type="datetimeFigureOut">
              <a:rPr lang="es-CO" smtClean="0"/>
              <a:t>17/05/2021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EC4536D-BE3C-47E2-A873-82BE803BD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107306-9310-4749-9F51-020ED2013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E32B-640E-44E8-B50B-52DF7ABAC8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9535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5318F2-F45F-454E-B9D0-D98E29C10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B57D34C-34FA-4FED-906A-76DF1EF5F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B28D8-5A21-4124-8D94-5F4E5CE37645}" type="datetimeFigureOut">
              <a:rPr lang="es-CO" smtClean="0"/>
              <a:t>17/05/2021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0048815-401F-44E3-A191-412539CCF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56FB063-B98D-4C81-89C7-14E8EDB27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E32B-640E-44E8-B50B-52DF7ABAC8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3492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84A523A-BAB5-4287-BE23-16E7A1A94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B28D8-5A21-4124-8D94-5F4E5CE37645}" type="datetimeFigureOut">
              <a:rPr lang="es-CO" smtClean="0"/>
              <a:t>17/05/2021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B654792-6313-4FB9-A5E0-9075BBFF0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0B9F0B-DCB5-44AA-8ACD-94B89D1AB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E32B-640E-44E8-B50B-52DF7ABAC8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1098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386B7E-A1B0-4751-B09E-20BED32C7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BEA1CB-1CF5-44F7-85DA-936B37113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C0A970-975A-4BAC-904F-16F6C6E6D0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7CA2A3-C1BA-4B57-9D68-ABE304CF2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B28D8-5A21-4124-8D94-5F4E5CE37645}" type="datetimeFigureOut">
              <a:rPr lang="es-CO" smtClean="0"/>
              <a:t>17/05/2021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7C7502-AF69-4377-9B01-D975D251E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805297-A12F-4EDF-920B-E74A9305F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E32B-640E-44E8-B50B-52DF7ABAC8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309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1865B7-2DBB-4D5F-BADC-535576BAD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1B8FEDD-D8C4-47D3-8B4D-74B4F6BAF5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CBDD78-9800-4DB2-925B-AE4EF9A35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C69D05-5E0B-474E-88CA-ECBD9949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B28D8-5A21-4124-8D94-5F4E5CE37645}" type="datetimeFigureOut">
              <a:rPr lang="es-CO" smtClean="0"/>
              <a:t>17/05/2021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A72EA5-85AE-4D31-A31C-34FAE528C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0F9456-A060-4559-81E8-0CA505FD1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E32B-640E-44E8-B50B-52DF7ABAC8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810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85EA251-716C-4D8A-8233-E51D8D6B1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67289F-6EBF-43BB-9D95-C5C3562B4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669D3A-C262-4431-BED4-9F51635CA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B28D8-5A21-4124-8D94-5F4E5CE37645}" type="datetimeFigureOut">
              <a:rPr lang="es-CO" smtClean="0"/>
              <a:t>17/05/2021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A46CB6-C153-463D-A55F-242255406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BFA57C-2267-4B1A-9B45-6B99071E42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CE32B-640E-44E8-B50B-52DF7ABAC8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651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opO2K1tAAac?feature=oemb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8jCDrMJnkU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-hTZYLymkU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G0JHaoBZbI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j434hRMhRo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ieKHOOr3iE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D3D83-5E5D-44FA-8882-93AD4DF1BB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La letra S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C913B62-2CE8-4725-8870-FE1D0B831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2558472" y="7308273"/>
            <a:ext cx="8562109" cy="136236"/>
          </a:xfrm>
        </p:spPr>
        <p:txBody>
          <a:bodyPr>
            <a:normAutofit fontScale="25000" lnSpcReduction="20000"/>
          </a:bodyPr>
          <a:lstStyle/>
          <a:p>
            <a:endParaRPr lang="es-CO" dirty="0"/>
          </a:p>
        </p:txBody>
      </p:sp>
      <p:pic>
        <p:nvPicPr>
          <p:cNvPr id="4" name="Elementos multimedia en línea 3" title="Aprende la letra &quot;S&quot; con Sara la Serpiente - El abecedario">
            <a:hlinkClick r:id="" action="ppaction://media"/>
            <a:extLst>
              <a:ext uri="{FF2B5EF4-FFF2-40B4-BE49-F238E27FC236}">
                <a16:creationId xmlns:a16="http://schemas.microsoft.com/office/drawing/2014/main" id="{53CA09A4-A103-451E-B890-EA7C0A74B3A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022436" y="1052945"/>
            <a:ext cx="3902364" cy="4081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33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705ABE-EA38-44A3-9669-FC6374229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SARA LA SERPIENTE SERVICIAL</a:t>
            </a:r>
            <a:endParaRPr lang="es-CO" dirty="0"/>
          </a:p>
        </p:txBody>
      </p:sp>
      <p:pic>
        <p:nvPicPr>
          <p:cNvPr id="4" name="Elementos multimedia en línea 3" title="ALCD Sara, la serpiente servicial">
            <a:hlinkClick r:id="" action="ppaction://media"/>
            <a:extLst>
              <a:ext uri="{FF2B5EF4-FFF2-40B4-BE49-F238E27FC236}">
                <a16:creationId xmlns:a16="http://schemas.microsoft.com/office/drawing/2014/main" id="{049AE168-1032-404C-863E-D4E3B944659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49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68AA23-9E22-4DD7-A10E-54B576D0F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Cuento letra s</a:t>
            </a:r>
            <a:endParaRPr lang="es-CO" dirty="0"/>
          </a:p>
        </p:txBody>
      </p:sp>
      <p:pic>
        <p:nvPicPr>
          <p:cNvPr id="4" name="Elementos multimedia en línea 3" title="LAS DIVERTIDAS AVENTURAS DE LAS LETRAS.LA LETRA S. CUENTOS PARA NIÑOS">
            <a:hlinkClick r:id="" action="ppaction://media"/>
            <a:extLst>
              <a:ext uri="{FF2B5EF4-FFF2-40B4-BE49-F238E27FC236}">
                <a16:creationId xmlns:a16="http://schemas.microsoft.com/office/drawing/2014/main" id="{88F81013-F280-4561-90A0-4614B287D3C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25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5BA73D-1421-4481-8DA3-5DBA6CFEB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Gira </a:t>
            </a:r>
            <a:r>
              <a:rPr lang="es-ES"/>
              <a:t>y aprende</a:t>
            </a:r>
            <a:endParaRPr lang="es-CO"/>
          </a:p>
        </p:txBody>
      </p:sp>
      <p:pic>
        <p:nvPicPr>
          <p:cNvPr id="4" name="Elementos multimedia en línea 3" title="Letra S (ese) | Gira y Aprende Palabras con Plim Plim | Infantil 4K Ultra HD">
            <a:hlinkClick r:id="" action="ppaction://media"/>
            <a:extLst>
              <a:ext uri="{FF2B5EF4-FFF2-40B4-BE49-F238E27FC236}">
                <a16:creationId xmlns:a16="http://schemas.microsoft.com/office/drawing/2014/main" id="{E1A595D2-AA64-4ED6-84A7-0AFB020E1B18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24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6BDC3A-E197-4C4D-9E15-132CD13CD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¿Que pondremos en la casa de Sara?</a:t>
            </a:r>
            <a:endParaRPr lang="es-CO" dirty="0"/>
          </a:p>
        </p:txBody>
      </p:sp>
      <p:pic>
        <p:nvPicPr>
          <p:cNvPr id="4" name="Elementos multimedia en línea 3" title="Sara la serpiente servicial">
            <a:hlinkClick r:id="" action="ppaction://media"/>
            <a:extLst>
              <a:ext uri="{FF2B5EF4-FFF2-40B4-BE49-F238E27FC236}">
                <a16:creationId xmlns:a16="http://schemas.microsoft.com/office/drawing/2014/main" id="{76E8C523-9B8E-412F-A5B4-314163411FB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57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764CD-3DC6-4A19-B3C4-5F7FE1EC4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319406"/>
            <a:ext cx="10515600" cy="45719"/>
          </a:xfrm>
        </p:spPr>
        <p:txBody>
          <a:bodyPr>
            <a:normAutofit fontScale="90000"/>
          </a:bodyPr>
          <a:lstStyle/>
          <a:p>
            <a:endParaRPr lang="es-CO" dirty="0"/>
          </a:p>
        </p:txBody>
      </p:sp>
      <p:pic>
        <p:nvPicPr>
          <p:cNvPr id="4" name="Elementos multimedia en línea 3" title="Letra S - CONSONANTES para niños en ESPAÑOL 📚 - Las primeras Letras para educadores y padres">
            <a:hlinkClick r:id="" action="ppaction://media"/>
            <a:extLst>
              <a:ext uri="{FF2B5EF4-FFF2-40B4-BE49-F238E27FC236}">
                <a16:creationId xmlns:a16="http://schemas.microsoft.com/office/drawing/2014/main" id="{93C14320-743C-40EE-B9C1-4996834551C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29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22</Words>
  <Application>Microsoft Office PowerPoint</Application>
  <PresentationFormat>Panorámica</PresentationFormat>
  <Paragraphs>5</Paragraphs>
  <Slides>6</Slides>
  <Notes>0</Notes>
  <HiddenSlides>0</HiddenSlides>
  <MMClips>6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La letra S</vt:lpstr>
      <vt:lpstr>SARA LA SERPIENTE SERVICIAL</vt:lpstr>
      <vt:lpstr>Cuento letra s</vt:lpstr>
      <vt:lpstr>Gira y aprende</vt:lpstr>
      <vt:lpstr>¿Que pondremos en la casa de Sara?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letra S</dc:title>
  <dc:creator>cecilia cortes</dc:creator>
  <cp:lastModifiedBy>cecilia cortes</cp:lastModifiedBy>
  <cp:revision>10</cp:revision>
  <dcterms:created xsi:type="dcterms:W3CDTF">2021-05-16T02:44:24Z</dcterms:created>
  <dcterms:modified xsi:type="dcterms:W3CDTF">2021-05-18T00:10:18Z</dcterms:modified>
</cp:coreProperties>
</file>