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5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D098A-D207-47D5-BB79-C3A0B2C42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32D52F-CF83-4CB9-9808-5D10140B3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7E351A-75DE-4C8B-9AA5-B8950E06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C5F6DC-8540-4284-BF44-5490013A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F2ABC-9748-4C15-9633-04EC907F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06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D4E01-9D94-4D7D-A855-B843B229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2C74C2-6D4E-48F0-8BFD-A152E5563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BADBA0-B5B1-4FAD-9A67-EBA298A2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4FA0F2-4F35-4DC1-8F19-2A8381762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F09FE3-7B34-4010-B464-AE1EB509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73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3F4D0E-3C4C-4171-8B83-6066A482D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62900B-671D-4D45-9C93-3596748E2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A67C20-05BA-4631-B466-5EB51FD1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EBC460-806F-4AC1-9B0E-0CD8EFC3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CF9BB-AF71-4F51-BF62-E351F48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103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90372-1652-4B39-8E90-2CC5C382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1261C-10A1-4E39-893A-B16D5295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F759E-2389-4A50-9143-9B891242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0A90D9-A736-4B32-94DA-37A7EC33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1040E-E5AF-47BC-B609-CF9DE7D8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1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B2020-3C49-408F-9BAD-F1A91B04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4825B7-5EF7-4A57-9846-381BDD80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BD7D3-2214-47CB-ACD2-FBA90068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8EC63-EEE3-418A-8B77-B44A92C2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A44AD-FB31-4078-B73F-321675E3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27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D2F2B-22E6-4D48-ABE1-50EE04918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ED2833-6357-49C3-9F13-421291048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7549D2-EB51-4C1E-A45A-61246BBF0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C8113D-6DE0-431B-91B5-0E50AE42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AE73D9-5DCC-4E9B-A1F6-CD069EA9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F69C7-D9C4-46CA-8531-A740A316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9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DC11B-4FA7-4331-8936-7B638D37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5B0297-8815-4BF6-84D6-1CEEEB5B6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8F6AA7-E0F5-470C-B6FA-7F401E2BF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383EC2-6F45-4932-B5F7-487066050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57BE58-2A50-4CA9-92A4-ACAC85BF8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E28872-BC46-4BC7-AF15-6598F501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98E316-3307-45AB-BBDB-2CB3BA31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8BF8CA-444C-4F1E-BB4B-A8576694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98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9686E-212C-4449-A81F-01C5639C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C952A1-C215-4B59-ABD9-10AF07BC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09EC32-70D0-4BC6-B802-7D245A58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F6BB99-02A7-4991-B605-3504ECFB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3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ED3B54-C1A3-4FE2-BD53-E7ACD0C7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628522-1B04-4B97-ACE9-17FF93C6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F69183-E12F-4151-9CA7-BB62B09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44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3AC7F-7DBE-40D4-B26B-99BFC187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7C7980-3A36-4044-8AE0-10605D85E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C7F47F-477E-4BB4-992D-524B150CB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0AEC0A-9772-49B0-A16B-4C7947B1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978AB7-1B60-4CFC-B35F-E005B484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F506C8-5F36-4ED0-81FC-A1108F6E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643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E398D-080F-48B1-98D4-E0EE2FF0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EEBB6F-CE8D-45E1-ACFC-CE7755657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9E9A6F-0E73-4A12-B057-E9F48B714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E1F4B-CD42-4545-82EA-C40D7368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511A36-E4D6-421B-9128-7C9CF181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22D4BE-F312-497A-BC76-72A000A3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77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0FC0AB-24F8-4331-82A2-F8943CCC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4A4239-E506-424D-8343-98C13178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F892AE-C724-4850-9FD0-34B67DF80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1BDF4-DA73-40D8-95D3-462B1EDCD5C1}" type="datetimeFigureOut">
              <a:rPr lang="es-CO" smtClean="0"/>
              <a:t>21/04/2021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1C466-26B1-4D8C-8705-14E458B05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1269B4-E156-4CC4-B0A9-AC8F71D21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BA04-3BEB-4A92-B619-5A8BAC05BC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5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l7T_aS7Er8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vhIcITxrWM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7aUNEcmL3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gv6ZOBM88s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31N6hUT6z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E81D6-F32F-42FB-8334-79E193BA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Que es la suma suma</a:t>
            </a:r>
            <a:endParaRPr lang="es-CO" dirty="0"/>
          </a:p>
        </p:txBody>
      </p:sp>
      <p:pic>
        <p:nvPicPr>
          <p:cNvPr id="4" name="Elementos multimedia en línea 3" title="LA SUMA ✓ COMO ENSEÑAR a SUMAR a un NIÑO de 5 años ━ MATEMÁTICA para preescolar">
            <a:hlinkClick r:id="" action="ppaction://media"/>
            <a:extLst>
              <a:ext uri="{FF2B5EF4-FFF2-40B4-BE49-F238E27FC236}">
                <a16:creationId xmlns:a16="http://schemas.microsoft.com/office/drawing/2014/main" id="{15DF553C-4B36-4436-BF78-89CFA26F5B4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2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0A594-AB8D-4158-9220-77B63AC0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SUMANDO CON LOS NÙMEROS DEL 1 AL 10</a:t>
            </a:r>
            <a:endParaRPr lang="es-CO" dirty="0"/>
          </a:p>
        </p:txBody>
      </p:sp>
      <p:pic>
        <p:nvPicPr>
          <p:cNvPr id="4" name="Elementos multimedia en línea 3" title="SON LOS NÚMEROS DEL 1⃣ AL 🔟 - Luli Pampín 💖 Ft. La Brigata Canterina - Official Video">
            <a:hlinkClick r:id="" action="ppaction://media"/>
            <a:extLst>
              <a:ext uri="{FF2B5EF4-FFF2-40B4-BE49-F238E27FC236}">
                <a16:creationId xmlns:a16="http://schemas.microsoft.com/office/drawing/2014/main" id="{B58F2672-35C1-4D70-9218-9DB5D3A6AA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25060-885D-42CB-96E7-490FE425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Sumando pollitos</a:t>
            </a:r>
            <a:endParaRPr lang="es-CO" dirty="0"/>
          </a:p>
        </p:txBody>
      </p:sp>
      <p:pic>
        <p:nvPicPr>
          <p:cNvPr id="4" name="Elementos multimedia en línea 3" title="Los pollitos suman - Canción para aprender a sumar">
            <a:hlinkClick r:id="" action="ppaction://media"/>
            <a:extLst>
              <a:ext uri="{FF2B5EF4-FFF2-40B4-BE49-F238E27FC236}">
                <a16:creationId xmlns:a16="http://schemas.microsoft.com/office/drawing/2014/main" id="{EA3BD960-7E3D-40DB-BA2D-80AE5F99E23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8B96E-643F-4126-9A6C-C481CE96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Sumando frutas</a:t>
            </a:r>
            <a:endParaRPr lang="es-CO" dirty="0"/>
          </a:p>
        </p:txBody>
      </p:sp>
      <p:pic>
        <p:nvPicPr>
          <p:cNvPr id="4" name="Elementos multimedia en línea 3" title="Canción para aprender a sumar con frutas - Suma con frutas Canción">
            <a:hlinkClick r:id="" action="ppaction://media"/>
            <a:extLst>
              <a:ext uri="{FF2B5EF4-FFF2-40B4-BE49-F238E27FC236}">
                <a16:creationId xmlns:a16="http://schemas.microsoft.com/office/drawing/2014/main" id="{BA4312F9-2BF3-43AD-AED7-98039C4BF8B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F079B8-C580-4C4B-A02C-D4DA22A8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131298" cy="1106424"/>
          </a:xfrm>
        </p:spPr>
        <p:txBody>
          <a:bodyPr>
            <a:normAutofit/>
          </a:bodyPr>
          <a:lstStyle/>
          <a:p>
            <a:r>
              <a:rPr lang="es-ES" sz="3600"/>
              <a:t>Ejercitando la suma</a:t>
            </a:r>
            <a:endParaRPr lang="es-CO" sz="360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2333E12-07A5-4DE6-9A3A-0092C7B84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4" r="-2" b="1522"/>
          <a:stretch/>
        </p:blipFill>
        <p:spPr bwMode="auto">
          <a:xfrm>
            <a:off x="429767" y="1721922"/>
            <a:ext cx="3419856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D68919F-B247-4DDF-9C15-051AF90442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"/>
          <a:stretch/>
        </p:blipFill>
        <p:spPr bwMode="auto">
          <a:xfrm>
            <a:off x="4226837" y="1721922"/>
            <a:ext cx="3420596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Sumas sencillas con dibujos – Imagenes Educativas">
            <a:extLst>
              <a:ext uri="{FF2B5EF4-FFF2-40B4-BE49-F238E27FC236}">
                <a16:creationId xmlns:a16="http://schemas.microsoft.com/office/drawing/2014/main" id="{6C40CFD6-2631-4FDC-A004-FFC7DA7695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88" y="2020888"/>
            <a:ext cx="2741299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73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460D47-75CD-497D-BC88-FA41997D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009592-A5E6-4C28-98E1-2066732D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D59619-E7E2-49E5-B842-23F79868B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6A0E474-BC1B-4020-8F1C-5DB17CF6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990600"/>
            <a:ext cx="11734804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0A4028-6185-462F-B14E-696D181C3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199" y="1676401"/>
            <a:ext cx="4495802" cy="2286002"/>
          </a:xfrm>
        </p:spPr>
        <p:txBody>
          <a:bodyPr anchor="t">
            <a:normAutofit/>
          </a:bodyPr>
          <a:lstStyle/>
          <a:p>
            <a:pPr algn="l"/>
            <a:r>
              <a:rPr lang="es-ES" sz="4800"/>
              <a:t>Maquina de sumar</a:t>
            </a:r>
            <a:endParaRPr lang="es-CO" sz="4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A0482E-44F0-4D60-9F4D-5E5B0499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199" y="4267200"/>
            <a:ext cx="4495802" cy="914400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3200" dirty="0">
                <a:solidFill>
                  <a:schemeClr val="tx1">
                    <a:alpha val="55000"/>
                  </a:schemeClr>
                </a:solidFill>
              </a:rPr>
              <a:t>Constrúyanla en familia </a:t>
            </a:r>
            <a:r>
              <a:rPr lang="es-ES" sz="3200">
                <a:solidFill>
                  <a:schemeClr val="tx1">
                    <a:alpha val="55000"/>
                  </a:schemeClr>
                </a:solidFill>
              </a:rPr>
              <a:t>y practiquen la suma.</a:t>
            </a:r>
            <a:endParaRPr lang="es-CO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4" name="Elementos multimedia en línea 3" title="Cómo hacer una máquina de sumar | Matemáticas para niños">
            <a:hlinkClick r:id="" action="ppaction://media"/>
            <a:extLst>
              <a:ext uri="{FF2B5EF4-FFF2-40B4-BE49-F238E27FC236}">
                <a16:creationId xmlns:a16="http://schemas.microsoft.com/office/drawing/2014/main" id="{C263A6DE-FC3E-4AB1-9FE7-272348A45EC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965198"/>
            <a:ext cx="5181600" cy="29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Office PowerPoint</Application>
  <PresentationFormat>Panorámica</PresentationFormat>
  <Paragraphs>7</Paragraphs>
  <Slides>6</Slides>
  <Notes>0</Notes>
  <HiddenSlides>0</HiddenSlides>
  <MMClips>5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Que es la suma suma</vt:lpstr>
      <vt:lpstr>SUMANDO CON LOS NÙMEROS DEL 1 AL 10</vt:lpstr>
      <vt:lpstr>Sumando pollitos</vt:lpstr>
      <vt:lpstr>Sumando frutas</vt:lpstr>
      <vt:lpstr>Ejercitando la suma</vt:lpstr>
      <vt:lpstr>Maquina de sumar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Maquina de sumar</dc:title>
  <dc:creator>cecilia cortes</dc:creator>
  <cp:lastModifiedBy>cecilia cortes</cp:lastModifiedBy>
  <cp:revision>5</cp:revision>
  <dcterms:created xsi:type="dcterms:W3CDTF">2021-04-21T16:38:32Z</dcterms:created>
  <dcterms:modified xsi:type="dcterms:W3CDTF">2021-04-21T16:57:39Z</dcterms:modified>
</cp:coreProperties>
</file>