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47" d="100"/>
          <a:sy n="47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A77BD-AEE4-4EBE-9B94-AECE7052A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B472C1-D0EF-4CEB-A122-FDA5BBBFD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9A63FC-EE5A-4384-97D1-8C7DDE26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D8BA88-ED94-473A-9F07-94E45F59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68A96-6545-4D4D-91C8-FFD9C246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481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242D3-81FD-404A-BDA4-E977CE6E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3A901C-E2AE-43E6-B1E8-13330B4F9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6FF5A-4123-4D92-AE8C-50287D23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2AE65C-A56A-4C5A-8A87-0582941E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E3080A-7F30-4045-9691-FF1BEF81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055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B819A3-F7B2-42B1-947C-287430A34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9D1F5C-C11E-4DF4-8DE9-FF70C66C6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CA7D9B-51A1-4D7D-96E0-4D7D66F3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152551-9289-496F-AEF8-6FB05DCB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7BFE01-DDE0-4D32-BA77-46507BC5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894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C535E-AE2F-4715-918E-15098DBA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95ABB4-1D92-4E7B-8867-CBAC55D58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3F96E3-33F9-424B-9ED4-700C3C1D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43E8E4-95F7-4B65-8FAE-16365D9A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66C802-0A3A-4B0A-8B60-C8AC6F76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46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A2B90-7B49-46F2-9229-0326E04F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C186BF-6481-42E5-B032-A3818ECA6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687090-A534-4C82-9F49-783CDFE7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1AEE79-B311-4F34-BFCE-4F33F66C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5FA132-F1F9-49A0-A826-1B39D337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339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155E9-ED69-4F95-938F-8D9FDC97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54B4B5-7624-42F7-9088-2A4F754ED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03375D-A1AB-4362-93C8-D7CD5A88B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DBDC40-1EF0-4555-9E33-22ABC8F2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4E91E8-0AAB-4E7B-B57A-F89E38F9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C954D3-CABE-41FF-A218-FAD7BA17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21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68419-7BBD-4B0E-936D-AB7825A39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CA7FBC-50D5-4020-B983-FC7F19EF4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5D982F-0541-4370-B652-EAA5E3970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C42BC25-408A-4334-B03E-F41ACBDB7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6FC7EA-AEA6-43A8-BEA3-0781AD932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04D534-0A20-4765-8E50-EEBCE782A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7D04F5-3D3F-4A93-9E29-9B1E625E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EBE7F58-F317-4A1B-9E0C-9EF60CD0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37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164E4-B926-4A1D-9142-B839762C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38072A-C439-4EB6-8CF5-EAD013C7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86D06A-5024-4CE0-9D88-D36976EB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93BD3C-FE1A-4744-826A-0B23B07B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024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B80A3E-3CCF-4BA9-AE45-3C8318F3D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3FF86A-AD31-417B-8F85-328FEB07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FCD9C1-0FA5-45A5-AA90-4658335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0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2C47A-5E18-4761-8985-35D343E2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734BFB-BCE5-4287-8DAE-141E7A52E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B3A4FB-303D-4EA8-A4AA-C1DAFB4E9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BB75C5-FA0D-4AE6-8E5B-F5FF9A76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6608DF-60B2-4098-98BA-07104A38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AB18D1-2E1E-40C0-8112-7385F4CC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01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81DC3-3F1D-48C0-B859-9EF97C79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94D35B-F92F-4149-9F30-84C2B94AB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1BAC76-6DCE-4956-8A8F-8669894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F4BFBF-4A4C-43A1-B5AF-34EF5FA4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55E378-276A-4A32-B558-BB57DB125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DFA557-B279-4FB7-B5DF-3F7E63AF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048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0FD35A8-2513-4EF6-A32B-A7D214E1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4AD419-C725-42FC-9006-C6A40DC00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33E2F-C966-4824-A770-4826C879F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8F75-F5BF-481D-8EEE-ED40BE6AB2DA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5CDDD9-1A60-4294-AB08-90DF6F066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9CB5CE-BC0A-4D72-816D-8973686AB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FB5DF-4D5F-4C22-80E8-89D067BBA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352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evhIcITxrWM?feature=oemb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l7T_aS7Er8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DIGDHkM-TI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7aUNEcmL3k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gv6ZOBM88s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B2FE3-8605-44EE-BE8A-DDF086EF7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Sumando hasta 10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1990D7-CF88-477D-9589-3BADC91BD2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Elementos multimedia en línea 3" title="SON LOS NÚMEROS DEL 1⃣ AL 🔟 - Luli Pampín 💖 Ft. La Brigata Canterina - Official Video">
            <a:hlinkClick r:id="" action="ppaction://media"/>
            <a:extLst>
              <a:ext uri="{FF2B5EF4-FFF2-40B4-BE49-F238E27FC236}">
                <a16:creationId xmlns:a16="http://schemas.microsoft.com/office/drawing/2014/main" id="{08C441C7-42F4-4604-8AD9-5AE69418EF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0" y="2711450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1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D90CF-F0E8-4AAE-BDAA-B91EDC94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suma</a:t>
            </a:r>
            <a:endParaRPr lang="es-CO" dirty="0"/>
          </a:p>
        </p:txBody>
      </p:sp>
      <p:pic>
        <p:nvPicPr>
          <p:cNvPr id="4" name="Elementos multimedia en línea 3" title="LA SUMA ✓ COMO ENSEÑAR a SUMAR a un NIÑO de 5 años ━ MATEMÁTICA para preescolar">
            <a:hlinkClick r:id="" action="ppaction://media"/>
            <a:extLst>
              <a:ext uri="{FF2B5EF4-FFF2-40B4-BE49-F238E27FC236}">
                <a16:creationId xmlns:a16="http://schemas.microsoft.com/office/drawing/2014/main" id="{D84205A8-A2F1-438E-84B1-06D90B638CD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9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C39A4-3765-47E2-B5A8-B85CE443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Representación de sumas con regletas</a:t>
            </a:r>
            <a:endParaRPr lang="es-CO" dirty="0"/>
          </a:p>
        </p:txBody>
      </p:sp>
      <p:pic>
        <p:nvPicPr>
          <p:cNvPr id="4" name="Elementos multimedia en línea 3" title="2. Curso de regletas, para niños de preescolar y primaria. tamaño de las regletas. aprende en casa">
            <a:hlinkClick r:id="" action="ppaction://media"/>
            <a:extLst>
              <a:ext uri="{FF2B5EF4-FFF2-40B4-BE49-F238E27FC236}">
                <a16:creationId xmlns:a16="http://schemas.microsoft.com/office/drawing/2014/main" id="{823DA160-EF07-4A30-8766-AADA6595578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0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D2D10-9B7F-4826-9D78-6E8EA32A4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Juguemos a sumar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FAB089-3C34-4F35-97EC-C4CC6DD6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https://arbolabc.com/juegos-de-sumas/puma-come-sumas-hasta-10</a:t>
            </a:r>
          </a:p>
        </p:txBody>
      </p:sp>
    </p:spTree>
    <p:extLst>
      <p:ext uri="{BB962C8B-B14F-4D97-AF65-F5344CB8AC3E}">
        <p14:creationId xmlns:p14="http://schemas.microsoft.com/office/powerpoint/2010/main" val="283257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C218C-AB10-46B9-832B-F5B149F0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Juega y aprende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7FB4D9-8C49-47A0-B151-6666AA775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https://arbolabc.com/juegos-de-sumas/labratorio-del-ogro-sumas-hasta-10</a:t>
            </a:r>
          </a:p>
        </p:txBody>
      </p:sp>
    </p:spTree>
    <p:extLst>
      <p:ext uri="{BB962C8B-B14F-4D97-AF65-F5344CB8AC3E}">
        <p14:creationId xmlns:p14="http://schemas.microsoft.com/office/powerpoint/2010/main" val="347708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B9FAD-4C40-4C4D-BA8C-B3BC6AB9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Juega y aprende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6D1A25-7110-4E30-8F98-C522BBD4D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https://arbolabc.com/juegos-de-sumas/bingo-sumas-hasta-20</a:t>
            </a:r>
          </a:p>
        </p:txBody>
      </p:sp>
    </p:spTree>
    <p:extLst>
      <p:ext uri="{BB962C8B-B14F-4D97-AF65-F5344CB8AC3E}">
        <p14:creationId xmlns:p14="http://schemas.microsoft.com/office/powerpoint/2010/main" val="378324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D2C26-6524-4425-97B1-B593EB01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JUEGA Y APRENDE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D02763-C2AC-4038-97BC-E05C827F3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https://arbolabc.com/juegos-de-sumas/memoria-sumas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998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F4A1D-5ACC-4EAB-AF0A-36879CA76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Juega y aprende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22CBE-57D5-42E3-AB66-D55953AFE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https://la.ixl.com/math/preescolar/seleccionar-la-suma-sumas-hasta-10</a:t>
            </a:r>
          </a:p>
        </p:txBody>
      </p:sp>
    </p:spTree>
    <p:extLst>
      <p:ext uri="{BB962C8B-B14F-4D97-AF65-F5344CB8AC3E}">
        <p14:creationId xmlns:p14="http://schemas.microsoft.com/office/powerpoint/2010/main" val="295252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912B4-3DB9-46B7-8E09-4A0A0849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Juega y </a:t>
            </a:r>
            <a:r>
              <a:rPr lang="es-ES" dirty="0" err="1"/>
              <a:t>aprnde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AC4801-978C-4C03-B626-DCF58BA00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https://la.ixl.com/math/preescolar/hallar-un-numero-usando-sumas-hasta-10</a:t>
            </a:r>
          </a:p>
        </p:txBody>
      </p:sp>
    </p:spTree>
    <p:extLst>
      <p:ext uri="{BB962C8B-B14F-4D97-AF65-F5344CB8AC3E}">
        <p14:creationId xmlns:p14="http://schemas.microsoft.com/office/powerpoint/2010/main" val="402199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1E4C3-CB03-4942-BC27-422A66ED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Sumando pollitos</a:t>
            </a:r>
            <a:endParaRPr lang="es-CO" dirty="0"/>
          </a:p>
        </p:txBody>
      </p:sp>
      <p:pic>
        <p:nvPicPr>
          <p:cNvPr id="4" name="Elementos multimedia en línea 3" title="Los pollitos suman - Canción para aprender a sumar">
            <a:hlinkClick r:id="" action="ppaction://media"/>
            <a:extLst>
              <a:ext uri="{FF2B5EF4-FFF2-40B4-BE49-F238E27FC236}">
                <a16:creationId xmlns:a16="http://schemas.microsoft.com/office/drawing/2014/main" id="{B27ED0A3-469E-4AE2-821B-E32790C7D03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1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01FCB-09A7-42FE-9739-EA4F7DEEF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Sumando frutas</a:t>
            </a:r>
            <a:endParaRPr lang="es-CO" dirty="0"/>
          </a:p>
        </p:txBody>
      </p:sp>
      <p:pic>
        <p:nvPicPr>
          <p:cNvPr id="4" name="Elementos multimedia en línea 3" title="Canción para aprender a sumar con frutas - Suma con frutas Canción">
            <a:hlinkClick r:id="" action="ppaction://media"/>
            <a:extLst>
              <a:ext uri="{FF2B5EF4-FFF2-40B4-BE49-F238E27FC236}">
                <a16:creationId xmlns:a16="http://schemas.microsoft.com/office/drawing/2014/main" id="{FE4C21F0-55D9-44ED-A542-CA91A0CCA9E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4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94</Words>
  <Application>Microsoft Office PowerPoint</Application>
  <PresentationFormat>Panorámica</PresentationFormat>
  <Paragraphs>17</Paragraphs>
  <Slides>11</Slides>
  <Notes>0</Notes>
  <HiddenSlides>0</HiddenSlides>
  <MMClips>5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Sumando hasta 10</vt:lpstr>
      <vt:lpstr>Juguemos a sumar</vt:lpstr>
      <vt:lpstr>Juega y aprende</vt:lpstr>
      <vt:lpstr>Juega y aprende</vt:lpstr>
      <vt:lpstr>JUEGA Y APRENDE</vt:lpstr>
      <vt:lpstr>Juega y aprende</vt:lpstr>
      <vt:lpstr>Juega y aprnde</vt:lpstr>
      <vt:lpstr>Sumando pollitos</vt:lpstr>
      <vt:lpstr>Sumando frutas</vt:lpstr>
      <vt:lpstr>La suma</vt:lpstr>
      <vt:lpstr>Representación de sumas con regletas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Sumando hasta 10</dc:title>
  <dc:creator>cecilia cortes</dc:creator>
  <cp:lastModifiedBy>cecilia cortes</cp:lastModifiedBy>
  <cp:revision>9</cp:revision>
  <dcterms:created xsi:type="dcterms:W3CDTF">2021-05-12T22:07:53Z</dcterms:created>
  <dcterms:modified xsi:type="dcterms:W3CDTF">2021-05-13T12:36:11Z</dcterms:modified>
</cp:coreProperties>
</file>