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62" r:id="rId4"/>
    <p:sldId id="263" r:id="rId5"/>
    <p:sldId id="264" r:id="rId6"/>
    <p:sldId id="265" r:id="rId7"/>
    <p:sldId id="266" r:id="rId8"/>
    <p:sldId id="257" r:id="rId9"/>
    <p:sldId id="258" r:id="rId10"/>
    <p:sldId id="259" r:id="rId11"/>
    <p:sldId id="260" r:id="rId12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9" autoAdjust="0"/>
    <p:restoredTop sz="94660"/>
  </p:normalViewPr>
  <p:slideViewPr>
    <p:cSldViewPr snapToGrid="0">
      <p:cViewPr varScale="1">
        <p:scale>
          <a:sx n="47" d="100"/>
          <a:sy n="47" d="100"/>
        </p:scale>
        <p:origin x="39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B1A77BD-AEE4-4EBE-9B94-AECE7052AAD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4B472C1-D0EF-4CEB-A122-FDA5BBBFD6D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F9A63FC-EE5A-4384-97D1-8C7DDE262F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D8F75-F5BF-481D-8EEE-ED40BE6AB2DA}" type="datetimeFigureOut">
              <a:rPr lang="es-CO" smtClean="0"/>
              <a:t>13/05/2021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BD8BA88-ED94-473A-9F07-94E45F5907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5068A96-6545-4D4D-91C8-FFD9C2468E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FB5DF-4D5F-4C22-80E8-89D067BBAE0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848174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57242D3-81FD-404A-BDA4-E977CE6E34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03A901C-E2AE-43E6-B1E8-13330B4F965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606FF5A-4123-4D92-AE8C-50287D232F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D8F75-F5BF-481D-8EEE-ED40BE6AB2DA}" type="datetimeFigureOut">
              <a:rPr lang="es-CO" smtClean="0"/>
              <a:t>13/05/2021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B2AE65C-A56A-4C5A-8A87-0582941EE2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FE3080A-7F30-4045-9691-FF1BEF817F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FB5DF-4D5F-4C22-80E8-89D067BBAE0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805522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08B819A3-F7B2-42B1-947C-287430A34BF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99D1F5C-C11E-4DF4-8DE9-FF70C66C649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BCA7D9B-51A1-4D7D-96E0-4D7D66F392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D8F75-F5BF-481D-8EEE-ED40BE6AB2DA}" type="datetimeFigureOut">
              <a:rPr lang="es-CO" smtClean="0"/>
              <a:t>13/05/2021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1152551-9289-496F-AEF8-6FB05DCB65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97BFE01-DDE0-4D32-BA77-46507BC5F1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FB5DF-4D5F-4C22-80E8-89D067BBAE0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189485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A4C535E-AE2F-4715-918E-15098DBA4F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E95ABB4-1D92-4E7B-8867-CBAC55D582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D3F96E3-33F9-424B-9ED4-700C3C1D03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D8F75-F5BF-481D-8EEE-ED40BE6AB2DA}" type="datetimeFigureOut">
              <a:rPr lang="es-CO" smtClean="0"/>
              <a:t>13/05/2021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C43E8E4-95F7-4B65-8FAE-16365D9A5F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E66C802-0A3A-4B0A-8B60-C8AC6F7626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FB5DF-4D5F-4C22-80E8-89D067BBAE0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346047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0EA2B90-7B49-46F2-9229-0326E04F66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0C186BF-6481-42E5-B032-A3818ECA69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B687090-A534-4C82-9F49-783CDFE75B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D8F75-F5BF-481D-8EEE-ED40BE6AB2DA}" type="datetimeFigureOut">
              <a:rPr lang="es-CO" smtClean="0"/>
              <a:t>13/05/2021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61AEE79-B311-4F34-BFCE-4F33F66C92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D5FA132-F1F9-49A0-A826-1B39D3371C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FB5DF-4D5F-4C22-80E8-89D067BBAE0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333980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DB155E9-ED69-4F95-938F-8D9FDC9727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D54B4B5-7624-42F7-9088-2A4F754EDC9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8003375D-A1AB-4362-93C8-D7CD5A88B03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6DBDC40-1EF0-4555-9E33-22ABC8F2D5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D8F75-F5BF-481D-8EEE-ED40BE6AB2DA}" type="datetimeFigureOut">
              <a:rPr lang="es-CO" smtClean="0"/>
              <a:t>13/05/2021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64E91E8-0AAB-4E7B-B57A-F89E38F9FA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7C954D3-CABE-41FF-A218-FAD7BA17CB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FB5DF-4D5F-4C22-80E8-89D067BBAE0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092128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4768419-7BBD-4B0E-936D-AB7825A397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0CA7FBC-50D5-4020-B983-FC7F19EF4F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B5D982F-0541-4370-B652-EAA5E397058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C42BC25-408A-4334-B03E-F41ACBDB7CC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826FC7EA-AEA6-43A8-BEA3-0781AD93211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B004D534-0A20-4765-8E50-EEBCE782AA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D8F75-F5BF-481D-8EEE-ED40BE6AB2DA}" type="datetimeFigureOut">
              <a:rPr lang="es-CO" smtClean="0"/>
              <a:t>13/05/2021</a:t>
            </a:fld>
            <a:endParaRPr lang="es-CO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8A7D04F5-3D3F-4A93-9E29-9B1E625EF2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DEBE7F58-F317-4A1B-9E0C-9EF60CD07C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FB5DF-4D5F-4C22-80E8-89D067BBAE0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673792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22164E4-B926-4A1D-9142-B839762C9A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D438072A-C439-4EB6-8CF5-EAD013C7FA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D8F75-F5BF-481D-8EEE-ED40BE6AB2DA}" type="datetimeFigureOut">
              <a:rPr lang="es-CO" smtClean="0"/>
              <a:t>13/05/2021</a:t>
            </a:fld>
            <a:endParaRPr lang="es-CO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F786D06A-5024-4CE0-9D88-D36976EB83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493BD3C-FE1A-4744-826A-0B23B07B36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FB5DF-4D5F-4C22-80E8-89D067BBAE0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202430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C7B80A3E-3CCF-4BA9-AE45-3C8318F3D0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D8F75-F5BF-481D-8EEE-ED40BE6AB2DA}" type="datetimeFigureOut">
              <a:rPr lang="es-CO" smtClean="0"/>
              <a:t>13/05/2021</a:t>
            </a:fld>
            <a:endParaRPr lang="es-CO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B43FF86A-AD31-417B-8F85-328FEB0734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60FCD9C1-0FA5-45A5-AA90-4658335650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FB5DF-4D5F-4C22-80E8-89D067BBAE0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552061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A12C47A-5E18-4761-8985-35D343E272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C734BFB-BCE5-4287-8DAE-141E7A52E8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C7B3A4FB-303D-4EA8-A4AA-C1DAFB4E932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BBB75C5-FA0D-4AE6-8E5B-F5FF9A765E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D8F75-F5BF-481D-8EEE-ED40BE6AB2DA}" type="datetimeFigureOut">
              <a:rPr lang="es-CO" smtClean="0"/>
              <a:t>13/05/2021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3A6608DF-60B2-4098-98BA-07104A3835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3AB18D1-2E1E-40C0-8112-7385F4CC6E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FB5DF-4D5F-4C22-80E8-89D067BBAE0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80111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DA81DC3-3F1D-48C0-B859-9EF97C79D3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A994D35B-F92F-4149-9F30-84C2B94ABC6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BA1BAC76-6DCE-4956-8A8F-86698948A97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AF4BFBF-4A4C-43A1-B5AF-34EF5FA403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D8F75-F5BF-481D-8EEE-ED40BE6AB2DA}" type="datetimeFigureOut">
              <a:rPr lang="es-CO" smtClean="0"/>
              <a:t>13/05/2021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355E378-276A-4A32-B558-BB57DB125A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FDFA557-B279-4FB7-B5DF-3F7E63AFDA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FB5DF-4D5F-4C22-80E8-89D067BBAE0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304875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90FD35A8-2513-4EF6-A32B-A7D214E139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C4AD419-C725-42FC-9006-C6A40DC00D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B433E2F-C966-4824-A770-4826C879FFE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3D8F75-F5BF-481D-8EEE-ED40BE6AB2DA}" type="datetimeFigureOut">
              <a:rPr lang="es-CO" smtClean="0"/>
              <a:t>13/05/2021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65CDDD9-1A60-4294-AB08-90DF6F066FD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79CB5CE-BC0A-4D72-816D-8973686AB67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EFB5DF-4D5F-4C22-80E8-89D067BBAE0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835270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1.xml"/><Relationship Id="rId1" Type="http://schemas.openxmlformats.org/officeDocument/2006/relationships/video" Target="https://www.youtube.com/embed/evhIcITxrWM?feature=oembed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rl7T_aS7Er8?feature=oembed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HDIGDHkM-TI?feature=oembed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R7aUNEcmL3k?feature=oembed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1gv6ZOBM88s?feature=oembed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78B2FE3-8605-44EE-BE8A-DDF086EF7A9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/>
              <a:t>Sumando hasta 10</a:t>
            </a:r>
            <a:endParaRPr lang="es-CO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7D1990D7-CF88-477D-9589-3BADC91BD24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CO" dirty="0"/>
          </a:p>
        </p:txBody>
      </p:sp>
      <p:pic>
        <p:nvPicPr>
          <p:cNvPr id="4" name="Elementos multimedia en línea 3" title="SON LOS NÚMEROS DEL 1⃣ AL 🔟 - Luli Pampín 💖 Ft. La Brigata Canterina - Official Video">
            <a:hlinkClick r:id="" action="ppaction://media"/>
            <a:extLst>
              <a:ext uri="{FF2B5EF4-FFF2-40B4-BE49-F238E27FC236}">
                <a16:creationId xmlns:a16="http://schemas.microsoft.com/office/drawing/2014/main" id="{08C441C7-42F4-4604-8AD9-5AE69418EFBF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4826000" y="2711450"/>
            <a:ext cx="2540000" cy="1435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97120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4D90CF-F0E8-4AAE-BDAA-B91EDC94D6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La suma</a:t>
            </a:r>
            <a:endParaRPr lang="es-CO" dirty="0"/>
          </a:p>
        </p:txBody>
      </p:sp>
      <p:pic>
        <p:nvPicPr>
          <p:cNvPr id="4" name="Elementos multimedia en línea 3" title="LA SUMA ✓ COMO ENSEÑAR a SUMAR a un NIÑO de 5 años ━ MATEMÁTICA para preescolar">
            <a:hlinkClick r:id="" action="ppaction://media"/>
            <a:extLst>
              <a:ext uri="{FF2B5EF4-FFF2-40B4-BE49-F238E27FC236}">
                <a16:creationId xmlns:a16="http://schemas.microsoft.com/office/drawing/2014/main" id="{D84205A8-A2F1-438E-84B1-06D90B638CD3}"/>
              </a:ext>
            </a:extLst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2246313" y="1825625"/>
            <a:ext cx="7700962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53994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D4C39A4-3765-47E2-B5A8-B85CE443DC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Representación de sumas con regletas</a:t>
            </a:r>
            <a:endParaRPr lang="es-CO" dirty="0"/>
          </a:p>
        </p:txBody>
      </p:sp>
      <p:pic>
        <p:nvPicPr>
          <p:cNvPr id="4" name="Elementos multimedia en línea 3" title="2. Curso de regletas, para niños de preescolar y primaria. tamaño de las regletas. aprende en casa">
            <a:hlinkClick r:id="" action="ppaction://media"/>
            <a:extLst>
              <a:ext uri="{FF2B5EF4-FFF2-40B4-BE49-F238E27FC236}">
                <a16:creationId xmlns:a16="http://schemas.microsoft.com/office/drawing/2014/main" id="{823DA160-EF07-4A30-8766-AADA65955788}"/>
              </a:ext>
            </a:extLst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2246313" y="1825625"/>
            <a:ext cx="7700962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51013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66D2D10-9B7F-4826-9D78-6E8EA32A40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Juguemos a sumar</a:t>
            </a:r>
            <a:endParaRPr lang="es-CO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FFAB089-3C34-4F35-97EC-C4CC6DD6C5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O" dirty="0"/>
              <a:t>https://arbolabc.com/juegos-de-sumas/puma-come-sumas-hasta-10</a:t>
            </a:r>
          </a:p>
        </p:txBody>
      </p:sp>
    </p:spTree>
    <p:extLst>
      <p:ext uri="{BB962C8B-B14F-4D97-AF65-F5344CB8AC3E}">
        <p14:creationId xmlns:p14="http://schemas.microsoft.com/office/powerpoint/2010/main" val="28325780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73C218C-AB10-46B9-832B-F5B149F04C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Juega y aprende</a:t>
            </a:r>
            <a:endParaRPr lang="es-CO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E7FB4D9-8C49-47A0-B151-6666AA775D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O" dirty="0"/>
              <a:t>https://arbolabc.com/juegos-de-sumas/labratorio-del-ogro-sumas-hasta-10</a:t>
            </a:r>
          </a:p>
        </p:txBody>
      </p:sp>
    </p:spTree>
    <p:extLst>
      <p:ext uri="{BB962C8B-B14F-4D97-AF65-F5344CB8AC3E}">
        <p14:creationId xmlns:p14="http://schemas.microsoft.com/office/powerpoint/2010/main" val="34770810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8B9FAD-4C40-4C4D-BA8C-B3BC6AB9E9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Juega y aprende</a:t>
            </a:r>
            <a:endParaRPr lang="es-CO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46D1A25-7110-4E30-8F98-C522BBD4D7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O" dirty="0"/>
              <a:t>https://arbolabc.com/juegos-de-sumas/bingo-sumas-hasta-20</a:t>
            </a:r>
          </a:p>
        </p:txBody>
      </p:sp>
    </p:spTree>
    <p:extLst>
      <p:ext uri="{BB962C8B-B14F-4D97-AF65-F5344CB8AC3E}">
        <p14:creationId xmlns:p14="http://schemas.microsoft.com/office/powerpoint/2010/main" val="37832485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FAD2C26-6524-4425-97B1-B593EB0103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JUEGA Y APRENDE</a:t>
            </a:r>
            <a:endParaRPr lang="es-CO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FD02763-C2AC-4038-97BC-E05C827F37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O" dirty="0"/>
              <a:t>https://arbolabc.com/juegos-de-sumas/memoria-sumas</a:t>
            </a:r>
          </a:p>
          <a:p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2799844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DFF4A1D-5ACC-4EAB-AF0A-36879CA76C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Juega y aprende</a:t>
            </a:r>
            <a:endParaRPr lang="es-CO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0022CBE-57D5-42E3-AB66-D55953AFE9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O" dirty="0"/>
              <a:t>https://la.ixl.com/math/preescolar/seleccionar-la-suma-sumas-hasta-10</a:t>
            </a:r>
          </a:p>
        </p:txBody>
      </p:sp>
    </p:spTree>
    <p:extLst>
      <p:ext uri="{BB962C8B-B14F-4D97-AF65-F5344CB8AC3E}">
        <p14:creationId xmlns:p14="http://schemas.microsoft.com/office/powerpoint/2010/main" val="29525258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4B912B4-3DB9-46B7-8E09-4A0A0849F6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Juega y </a:t>
            </a:r>
            <a:r>
              <a:rPr lang="es-ES" dirty="0" err="1"/>
              <a:t>aprnde</a:t>
            </a:r>
            <a:endParaRPr lang="es-CO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2AC4801-978C-4C03-B626-DCF58BA009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O" dirty="0"/>
              <a:t>https://la.ixl.com/math/preescolar/hallar-un-numero-usando-sumas-hasta-10</a:t>
            </a:r>
          </a:p>
        </p:txBody>
      </p:sp>
    </p:spTree>
    <p:extLst>
      <p:ext uri="{BB962C8B-B14F-4D97-AF65-F5344CB8AC3E}">
        <p14:creationId xmlns:p14="http://schemas.microsoft.com/office/powerpoint/2010/main" val="40219904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231E4C3-CB03-4942-BC27-422A66EDFB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Sumando pollitos</a:t>
            </a:r>
            <a:endParaRPr lang="es-CO" dirty="0"/>
          </a:p>
        </p:txBody>
      </p:sp>
      <p:pic>
        <p:nvPicPr>
          <p:cNvPr id="4" name="Elementos multimedia en línea 3" title="Los pollitos suman - Canción para aprender a sumar">
            <a:hlinkClick r:id="" action="ppaction://media"/>
            <a:extLst>
              <a:ext uri="{FF2B5EF4-FFF2-40B4-BE49-F238E27FC236}">
                <a16:creationId xmlns:a16="http://schemas.microsoft.com/office/drawing/2014/main" id="{B27ED0A3-469E-4AE2-821B-E32790C7D03C}"/>
              </a:ext>
            </a:extLst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2246313" y="1825625"/>
            <a:ext cx="7700962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40149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8B01FCB-09A7-42FE-9739-EA4F7DEEF3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Sumando frutas</a:t>
            </a:r>
            <a:endParaRPr lang="es-CO" dirty="0"/>
          </a:p>
        </p:txBody>
      </p:sp>
      <p:pic>
        <p:nvPicPr>
          <p:cNvPr id="4" name="Elementos multimedia en línea 3" title="Canción para aprender a sumar con frutas - Suma con frutas Canción">
            <a:hlinkClick r:id="" action="ppaction://media"/>
            <a:extLst>
              <a:ext uri="{FF2B5EF4-FFF2-40B4-BE49-F238E27FC236}">
                <a16:creationId xmlns:a16="http://schemas.microsoft.com/office/drawing/2014/main" id="{FE4C21F0-55D9-44ED-A542-CA91A0CCA9E2}"/>
              </a:ext>
            </a:extLst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2246313" y="1825625"/>
            <a:ext cx="7700962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73477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66</TotalTime>
  <Words>94</Words>
  <Application>Microsoft Office PowerPoint</Application>
  <PresentationFormat>Panorámica</PresentationFormat>
  <Paragraphs>17</Paragraphs>
  <Slides>11</Slides>
  <Notes>0</Notes>
  <HiddenSlides>0</HiddenSlides>
  <MMClips>5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Tema de Office</vt:lpstr>
      <vt:lpstr>Sumando hasta 10</vt:lpstr>
      <vt:lpstr>Juguemos a sumar</vt:lpstr>
      <vt:lpstr>Juega y aprende</vt:lpstr>
      <vt:lpstr>Juega y aprende</vt:lpstr>
      <vt:lpstr>JUEGA Y APRENDE</vt:lpstr>
      <vt:lpstr>Juega y aprende</vt:lpstr>
      <vt:lpstr>Juega y aprnde</vt:lpstr>
      <vt:lpstr>Sumando pollitos</vt:lpstr>
      <vt:lpstr>Sumando frutas</vt:lpstr>
      <vt:lpstr>La suma</vt:lpstr>
      <vt:lpstr>Representación de sumas con regletas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Sumando hasta 10</dc:title>
  <dc:creator>cecilia cortes</dc:creator>
  <cp:lastModifiedBy>cecilia cortes</cp:lastModifiedBy>
  <cp:revision>9</cp:revision>
  <dcterms:created xsi:type="dcterms:W3CDTF">2021-05-12T22:07:53Z</dcterms:created>
  <dcterms:modified xsi:type="dcterms:W3CDTF">2021-05-13T12:36:11Z</dcterms:modified>
</cp:coreProperties>
</file>