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7" r:id="rId5"/>
    <p:sldId id="259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EFBE0C-7315-4B4E-ACDF-6152DD7EAA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3948F1A-7C42-424E-8A9C-600B856D5B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BC5992-CC29-4C04-8AF8-7CDFB993D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74341-FBF8-4D42-9CFD-FD8E620A9C0C}" type="datetimeFigureOut">
              <a:rPr lang="es-CO" smtClean="0"/>
              <a:t>30/09/2021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5C53F0-BA30-4ADC-9FAB-10629206E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B453BF-44AA-4670-A599-5B1C65D15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A34F-D234-4793-8DA9-CB0B39E9D5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3362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524934-00CE-48FE-A64C-61CCC9963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040728B-0E21-4E93-B59B-62634C0502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3FD8B2-BD15-4F38-BCE8-A7158E1F2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74341-FBF8-4D42-9CFD-FD8E620A9C0C}" type="datetimeFigureOut">
              <a:rPr lang="es-CO" smtClean="0"/>
              <a:t>30/09/2021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9CD17B-57E2-4A73-9FD5-BE5D0441B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5E03A7-8B2D-4CEC-8789-5DC321074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A34F-D234-4793-8DA9-CB0B39E9D5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5958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623D381-2AA1-4FE7-9A5B-27C5D188E1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682065C-E0FF-4C8B-A753-E3088FB4A2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F0C400-11E5-4552-A46E-C6FBE63A0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74341-FBF8-4D42-9CFD-FD8E620A9C0C}" type="datetimeFigureOut">
              <a:rPr lang="es-CO" smtClean="0"/>
              <a:t>30/09/2021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5251CF-C5DF-4C07-84DC-A75ACDFE6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4A87EA-7769-4E28-A770-B358434AA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A34F-D234-4793-8DA9-CB0B39E9D5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9151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B23D8F-80F4-44BA-880A-699AA55B0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07765A-7853-42CA-AA86-D7D1AE399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8BF18B-4698-4B67-87A2-5F7C5C98C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74341-FBF8-4D42-9CFD-FD8E620A9C0C}" type="datetimeFigureOut">
              <a:rPr lang="es-CO" smtClean="0"/>
              <a:t>30/09/2021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2145EA-7D0C-4811-8716-94DC4F93E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C3C92C-A4A7-4DE9-920D-1D9AE6A5B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A34F-D234-4793-8DA9-CB0B39E9D5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1224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3AD766-8C93-4CA6-9AF6-DB1F961AE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5B1A98C-03D0-4938-A5E4-E4EB222890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0D3D5B-1DEC-477F-AAF7-4144B10E9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74341-FBF8-4D42-9CFD-FD8E620A9C0C}" type="datetimeFigureOut">
              <a:rPr lang="es-CO" smtClean="0"/>
              <a:t>30/09/2021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D26CA0-471F-4ED2-9D7C-E5FC7D0AB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7999DA-CB59-4A61-B10D-9FF1D05AF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A34F-D234-4793-8DA9-CB0B39E9D5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141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A9558C-365F-4161-AF74-A0CE4A8E3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902950-A08D-482A-8D15-516E7BED9C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9078B4D-B80E-4888-8CA2-A6475C15AA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A64AB95-5010-41A6-84BD-378F6AEBB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74341-FBF8-4D42-9CFD-FD8E620A9C0C}" type="datetimeFigureOut">
              <a:rPr lang="es-CO" smtClean="0"/>
              <a:t>30/09/2021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590071F-6AAB-4D18-AD3F-6ECD6727C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7DAE056-C5FD-434A-BEDD-434543767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A34F-D234-4793-8DA9-CB0B39E9D5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7673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34311D-F686-4FA4-BC62-8F87EDB42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4F3DFA-8912-44F1-995E-7F6A9103F4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1B7B91E-46B9-4452-8DFC-323345AD72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D694EAE-29F7-4B4A-989B-58A8880E50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2D66EBD-0702-4690-B4D1-878C2F0BD6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C82D2B1-2AF0-4BFF-AEF4-C559D3C32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74341-FBF8-4D42-9CFD-FD8E620A9C0C}" type="datetimeFigureOut">
              <a:rPr lang="es-CO" smtClean="0"/>
              <a:t>30/09/2021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11100ED-52B1-4BA0-B1CF-32A0D5625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5B9572E-99C1-4F1E-9237-41AA6256D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A34F-D234-4793-8DA9-CB0B39E9D5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9541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81CF5F-D1E9-44FD-AF2D-5D11BB4CB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DD2A6B7-785B-473C-9CF8-FCD6B1D0A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74341-FBF8-4D42-9CFD-FD8E620A9C0C}" type="datetimeFigureOut">
              <a:rPr lang="es-CO" smtClean="0"/>
              <a:t>30/09/2021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FD5237B-C239-405B-BCC5-4B3D93792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C053992-24BC-4E04-9315-38BD0F495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A34F-D234-4793-8DA9-CB0B39E9D5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0332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BD63622-DAD6-4CC4-A8BA-053588A14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74341-FBF8-4D42-9CFD-FD8E620A9C0C}" type="datetimeFigureOut">
              <a:rPr lang="es-CO" smtClean="0"/>
              <a:t>30/09/2021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D90A25B-D1FE-41E8-99D0-AAB56233E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52BADAB-74A4-4770-8E2D-06C7057FD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A34F-D234-4793-8DA9-CB0B39E9D5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1918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C032DC-6EFD-44A1-B0EA-FB6C6814D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C2962A-08F5-41C6-A0D9-8D0C4F92A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053F76F-3230-436D-9B7E-A7295752B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A3E5B8-EF61-41D7-86EB-91DDE199A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74341-FBF8-4D42-9CFD-FD8E620A9C0C}" type="datetimeFigureOut">
              <a:rPr lang="es-CO" smtClean="0"/>
              <a:t>30/09/2021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49BC2E3-F1CA-481E-AA37-C950B9D4B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C1ACE8-4BB5-40C2-825B-3D152AF6F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A34F-D234-4793-8DA9-CB0B39E9D5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3234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92273A-C0E6-4879-BE3E-5DAB4EADB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A7A7FF8-ECEC-424D-8E17-035E6F5357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A4996A9-4C17-4EB2-89B4-D81A16382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E37640B-9FE7-4D49-ADD2-B982E69B3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74341-FBF8-4D42-9CFD-FD8E620A9C0C}" type="datetimeFigureOut">
              <a:rPr lang="es-CO" smtClean="0"/>
              <a:t>30/09/2021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3302438-8DA8-4942-9920-0761C2A94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579AEFE-21D3-4585-83C8-9CE27E5F6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A34F-D234-4793-8DA9-CB0B39E9D5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6618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CB2F5A2-7B8A-4027-8D03-F30052556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D40193-6CD0-4D12-93BD-8051DA2DE0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FAB608-8229-4962-A503-3C0F13E6CD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74341-FBF8-4D42-9CFD-FD8E620A9C0C}" type="datetimeFigureOut">
              <a:rPr lang="es-CO" smtClean="0"/>
              <a:t>30/09/2021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04FC04-3A3F-4C91-8CE3-1376375FBF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EE66AB-4977-45CF-A4BA-0AC8A6B242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1A34F-D234-4793-8DA9-CB0B39E9D5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1038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4NyPBD8Vilk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PvXJDlm1xB4?feature=oemb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5j37hph_zrE?feature=oembe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6DoPp-LkTA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63D312C-4AA0-4E31-8A23-7CF0C3EF73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es-ES" dirty="0"/>
              <a:t>Clase de Educación física Octubre 1 de 2021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7B93CD8-35E2-41BA-B4B7-6BA4D3A698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44722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093EC0-C66D-4609-ACA0-48A86DC88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 popurrí de las manos</a:t>
            </a:r>
            <a:endParaRPr lang="es-CO" dirty="0"/>
          </a:p>
        </p:txBody>
      </p:sp>
      <p:pic>
        <p:nvPicPr>
          <p:cNvPr id="4" name="Elementos multimedia en línea 3" title="CantaJuego - El Popurri De Las Manos (Version Mexico)">
            <a:hlinkClick r:id="" action="ppaction://media"/>
            <a:extLst>
              <a:ext uri="{FF2B5EF4-FFF2-40B4-BE49-F238E27FC236}">
                <a16:creationId xmlns:a16="http://schemas.microsoft.com/office/drawing/2014/main" id="{249E8C2E-9400-40BE-A0DB-3596FF4FC2AE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253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A5F4AF-746B-43E8-BA65-DBBB42BE6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EJERCICIOS para NIÑOS en casa fáciles - Educación Física Online">
            <a:hlinkClick r:id="" action="ppaction://media"/>
            <a:extLst>
              <a:ext uri="{FF2B5EF4-FFF2-40B4-BE49-F238E27FC236}">
                <a16:creationId xmlns:a16="http://schemas.microsoft.com/office/drawing/2014/main" id="{038151B9-19A9-46CF-B4FA-7C3BF65DE10B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215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072404-8A1C-4105-A9C1-117A855CD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Educación física  para preescolar desde casa">
            <a:hlinkClick r:id="" action="ppaction://media"/>
            <a:extLst>
              <a:ext uri="{FF2B5EF4-FFF2-40B4-BE49-F238E27FC236}">
                <a16:creationId xmlns:a16="http://schemas.microsoft.com/office/drawing/2014/main" id="{81FC5D38-334D-42B7-BA46-D43600864A4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983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E5E539-F174-492F-B43C-9DFB2BE6E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COREOKIDS - el baile del cuerpo -DIVERPLAY- Yo tengo un cuerpo y lo voy a mover">
            <a:hlinkClick r:id="" action="ppaction://media"/>
            <a:extLst>
              <a:ext uri="{FF2B5EF4-FFF2-40B4-BE49-F238E27FC236}">
                <a16:creationId xmlns:a16="http://schemas.microsoft.com/office/drawing/2014/main" id="{A81C04FB-4B90-4CC4-89A1-CBED320C9017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482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13</Words>
  <Application>Microsoft Office PowerPoint</Application>
  <PresentationFormat>Panorámica</PresentationFormat>
  <Paragraphs>2</Paragraphs>
  <Slides>5</Slides>
  <Notes>0</Notes>
  <HiddenSlides>0</HiddenSlides>
  <MMClips>4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Clase de Educación física Octubre 1 de 2021</vt:lpstr>
      <vt:lpstr>El popurrí de las manos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Clase de Educación física Octubre 1 de 2021</dc:title>
  <dc:creator>cecilia cortes</dc:creator>
  <cp:lastModifiedBy>cecilia cortes</cp:lastModifiedBy>
  <cp:revision>3</cp:revision>
  <dcterms:created xsi:type="dcterms:W3CDTF">2021-09-30T15:40:04Z</dcterms:created>
  <dcterms:modified xsi:type="dcterms:W3CDTF">2021-09-30T16:03:22Z</dcterms:modified>
</cp:coreProperties>
</file>