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15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58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95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107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927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232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790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109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371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069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547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0320-CD42-40D0-B09A-0A44E083F85A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89CB9-E5A6-45A1-A221-1BFA1D30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23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Resultado de imagen para fondos para power point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7" y="211015"/>
            <a:ext cx="11657428" cy="652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1580271" y="3179298"/>
            <a:ext cx="9144000" cy="1688123"/>
          </a:xfrm>
        </p:spPr>
        <p:txBody>
          <a:bodyPr>
            <a:normAutofit/>
          </a:bodyPr>
          <a:lstStyle/>
          <a:p>
            <a:r>
              <a:rPr lang="es-CO" sz="8800" dirty="0">
                <a:solidFill>
                  <a:srgbClr val="002060"/>
                </a:solidFill>
              </a:rPr>
              <a:t>I</a:t>
            </a:r>
            <a:r>
              <a:rPr lang="es-CO" sz="8800" dirty="0" smtClean="0">
                <a:solidFill>
                  <a:srgbClr val="002060"/>
                </a:solidFill>
              </a:rPr>
              <a:t>nstructions for kids</a:t>
            </a:r>
            <a:endParaRPr lang="es-CO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2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5" y="615938"/>
            <a:ext cx="10546080" cy="578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4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6" y="506437"/>
            <a:ext cx="10719582" cy="59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5" y="548640"/>
            <a:ext cx="10424159" cy="582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5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614876"/>
            <a:ext cx="10860258" cy="568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9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58" y="590843"/>
            <a:ext cx="10761785" cy="589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0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" y="478301"/>
            <a:ext cx="10747717" cy="589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2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3" y="650749"/>
            <a:ext cx="10972800" cy="56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78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</Words>
  <Application>Microsoft Office PowerPoint</Application>
  <PresentationFormat>Panorámica</PresentationFormat>
  <Paragraphs>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Instructions for kids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kids</dc:title>
  <dc:creator>acer</dc:creator>
  <cp:lastModifiedBy>acer</cp:lastModifiedBy>
  <cp:revision>2</cp:revision>
  <dcterms:created xsi:type="dcterms:W3CDTF">2021-02-16T15:56:39Z</dcterms:created>
  <dcterms:modified xsi:type="dcterms:W3CDTF">2021-02-16T16:10:50Z</dcterms:modified>
</cp:coreProperties>
</file>