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70320-CD42-40D0-B09A-0A44E083F85A}" type="datetimeFigureOut">
              <a:rPr lang="es-CO" smtClean="0"/>
              <a:t>16/02/2021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89CB9-E5A6-45A1-A221-1BFA1D305FE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5155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70320-CD42-40D0-B09A-0A44E083F85A}" type="datetimeFigureOut">
              <a:rPr lang="es-CO" smtClean="0"/>
              <a:t>16/02/2021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89CB9-E5A6-45A1-A221-1BFA1D305FE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14580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70320-CD42-40D0-B09A-0A44E083F85A}" type="datetimeFigureOut">
              <a:rPr lang="es-CO" smtClean="0"/>
              <a:t>16/02/2021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89CB9-E5A6-45A1-A221-1BFA1D305FE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29577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70320-CD42-40D0-B09A-0A44E083F85A}" type="datetimeFigureOut">
              <a:rPr lang="es-CO" smtClean="0"/>
              <a:t>16/02/2021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89CB9-E5A6-45A1-A221-1BFA1D305FE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71077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70320-CD42-40D0-B09A-0A44E083F85A}" type="datetimeFigureOut">
              <a:rPr lang="es-CO" smtClean="0"/>
              <a:t>16/02/2021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89CB9-E5A6-45A1-A221-1BFA1D305FE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99270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70320-CD42-40D0-B09A-0A44E083F85A}" type="datetimeFigureOut">
              <a:rPr lang="es-CO" smtClean="0"/>
              <a:t>16/02/2021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89CB9-E5A6-45A1-A221-1BFA1D305FE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32328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70320-CD42-40D0-B09A-0A44E083F85A}" type="datetimeFigureOut">
              <a:rPr lang="es-CO" smtClean="0"/>
              <a:t>16/02/2021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89CB9-E5A6-45A1-A221-1BFA1D305FE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67906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70320-CD42-40D0-B09A-0A44E083F85A}" type="datetimeFigureOut">
              <a:rPr lang="es-CO" smtClean="0"/>
              <a:t>16/02/2021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89CB9-E5A6-45A1-A221-1BFA1D305FE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31096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70320-CD42-40D0-B09A-0A44E083F85A}" type="datetimeFigureOut">
              <a:rPr lang="es-CO" smtClean="0"/>
              <a:t>16/02/2021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89CB9-E5A6-45A1-A221-1BFA1D305FE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43713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70320-CD42-40D0-B09A-0A44E083F85A}" type="datetimeFigureOut">
              <a:rPr lang="es-CO" smtClean="0"/>
              <a:t>16/02/2021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89CB9-E5A6-45A1-A221-1BFA1D305FE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80691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70320-CD42-40D0-B09A-0A44E083F85A}" type="datetimeFigureOut">
              <a:rPr lang="es-CO" smtClean="0"/>
              <a:t>16/02/2021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89CB9-E5A6-45A1-A221-1BFA1D305FE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65478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70320-CD42-40D0-B09A-0A44E083F85A}" type="datetimeFigureOut">
              <a:rPr lang="es-CO" smtClean="0"/>
              <a:t>16/02/2021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89CB9-E5A6-45A1-A221-1BFA1D305FE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55230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Resultado de imagen para fondos para power point niñ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57" y="211015"/>
            <a:ext cx="11657428" cy="6529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1580271" y="3179298"/>
            <a:ext cx="9144000" cy="1688123"/>
          </a:xfrm>
        </p:spPr>
        <p:txBody>
          <a:bodyPr>
            <a:normAutofit/>
          </a:bodyPr>
          <a:lstStyle/>
          <a:p>
            <a:r>
              <a:rPr lang="es-CO" sz="8800" dirty="0">
                <a:solidFill>
                  <a:srgbClr val="002060"/>
                </a:solidFill>
              </a:rPr>
              <a:t>I</a:t>
            </a:r>
            <a:r>
              <a:rPr lang="es-CO" sz="8800" dirty="0" smtClean="0">
                <a:solidFill>
                  <a:srgbClr val="002060"/>
                </a:solidFill>
              </a:rPr>
              <a:t>nstructions for kids</a:t>
            </a:r>
            <a:endParaRPr lang="es-CO" sz="8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7823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225" y="615938"/>
            <a:ext cx="10546080" cy="5788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9349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806" y="506437"/>
            <a:ext cx="10719582" cy="5964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055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535" y="548640"/>
            <a:ext cx="10424159" cy="5824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9452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317" y="614876"/>
            <a:ext cx="10860258" cy="5687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296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858" y="590843"/>
            <a:ext cx="10761785" cy="5894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53011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723" y="478301"/>
            <a:ext cx="10747717" cy="5894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0029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843" y="650749"/>
            <a:ext cx="10972800" cy="5657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31787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</TotalTime>
  <Words>3</Words>
  <Application>Microsoft Office PowerPoint</Application>
  <PresentationFormat>Panorámica</PresentationFormat>
  <Paragraphs>1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de Office</vt:lpstr>
      <vt:lpstr>Instructions for kids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 for kids</dc:title>
  <dc:creator>acer</dc:creator>
  <cp:lastModifiedBy>acer</cp:lastModifiedBy>
  <cp:revision>2</cp:revision>
  <dcterms:created xsi:type="dcterms:W3CDTF">2021-02-16T15:56:39Z</dcterms:created>
  <dcterms:modified xsi:type="dcterms:W3CDTF">2021-02-16T16:10:50Z</dcterms:modified>
</cp:coreProperties>
</file>