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Open Sans" panose="020B0606030504020204" pitchFamily="34" charset="0"/>
      <p:regular r:id="rId30"/>
      <p:bold r:id="rId31"/>
      <p:italic r:id="rId32"/>
      <p:boldItalic r:id="rId33"/>
    </p:embeddedFont>
    <p:embeddedFont>
      <p:font typeface="PT Serif"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hM4XgwkM6Gae80jlTfB0sOiOffj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0" d="100"/>
          <a:sy n="140" d="100"/>
        </p:scale>
        <p:origin x="7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3" name="Google Shape;863;p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1" name="Google Shape;871;p1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7" name="Google Shape;877;p1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4" name="Google Shape;88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7" name="Google Shape;987;p1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Google Shape;99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4" name="Google Shape;99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5" name="Google Shape;102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3" name="Google Shape;103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9" name="Google Shape;1069;p1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5" name="Google Shape;1075;p1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0" name="Google Shape;1080;p1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8" name="Google Shape;108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4"/>
        <p:cNvGrpSpPr/>
        <p:nvPr/>
      </p:nvGrpSpPr>
      <p:grpSpPr>
        <a:xfrm>
          <a:off x="0" y="0"/>
          <a:ext cx="0" cy="0"/>
          <a:chOff x="0" y="0"/>
          <a:chExt cx="0" cy="0"/>
        </a:xfrm>
      </p:grpSpPr>
      <p:sp>
        <p:nvSpPr>
          <p:cNvPr id="1175" name="Google Shape;117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6" name="Google Shape;117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3" name="Google Shape;118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b9abe45b5f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b9abe45b5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4"/>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4"/>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4"/>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4"/>
          <p:cNvSpPr/>
          <p:nvPr/>
        </p:nvSpPr>
        <p:spPr>
          <a:xfrm flipH="1">
            <a:off x="5792148" y="928542"/>
            <a:ext cx="8536475" cy="3286425"/>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4"/>
          <p:cNvSpPr txBox="1">
            <a:spLocks noGrp="1"/>
          </p:cNvSpPr>
          <p:nvPr>
            <p:ph type="ctrTitle"/>
          </p:nvPr>
        </p:nvSpPr>
        <p:spPr>
          <a:xfrm>
            <a:off x="685800" y="1000925"/>
            <a:ext cx="5760900" cy="1796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5200"/>
              <a:buNone/>
              <a:defRPr sz="5200"/>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sp>
        <p:nvSpPr>
          <p:cNvPr id="15" name="Google Shape;15;p24"/>
          <p:cNvSpPr txBox="1">
            <a:spLocks noGrp="1"/>
          </p:cNvSpPr>
          <p:nvPr>
            <p:ph type="subTitle" idx="1"/>
          </p:nvPr>
        </p:nvSpPr>
        <p:spPr>
          <a:xfrm>
            <a:off x="685800" y="2834125"/>
            <a:ext cx="38862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4"/>
          <p:cNvSpPr/>
          <p:nvPr/>
        </p:nvSpPr>
        <p:spPr>
          <a:xfrm>
            <a:off x="-2478965" y="3238280"/>
            <a:ext cx="8536475" cy="3286425"/>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4"/>
          <p:cNvGrpSpPr/>
          <p:nvPr/>
        </p:nvGrpSpPr>
        <p:grpSpPr>
          <a:xfrm>
            <a:off x="4021437" y="2191332"/>
            <a:ext cx="5350044" cy="2952363"/>
            <a:chOff x="2845275" y="2257250"/>
            <a:chExt cx="2385750" cy="1316550"/>
          </a:xfrm>
        </p:grpSpPr>
        <p:sp>
          <p:nvSpPr>
            <p:cNvPr id="18" name="Google Shape;18;p24"/>
            <p:cNvSpPr/>
            <p:nvPr/>
          </p:nvSpPr>
          <p:spPr>
            <a:xfrm>
              <a:off x="4670500" y="2258150"/>
              <a:ext cx="116425" cy="34975"/>
            </a:xfrm>
            <a:custGeom>
              <a:avLst/>
              <a:gdLst/>
              <a:ahLst/>
              <a:cxnLst/>
              <a:rect l="l" t="t" r="r" b="b"/>
              <a:pathLst>
                <a:path w="4657" h="1399" extrusionOk="0">
                  <a:moveTo>
                    <a:pt x="1179" y="0"/>
                  </a:moveTo>
                  <a:cubicBezTo>
                    <a:pt x="1005" y="0"/>
                    <a:pt x="830" y="13"/>
                    <a:pt x="656" y="36"/>
                  </a:cubicBezTo>
                  <a:cubicBezTo>
                    <a:pt x="608" y="36"/>
                    <a:pt x="584" y="48"/>
                    <a:pt x="537" y="84"/>
                  </a:cubicBezTo>
                  <a:cubicBezTo>
                    <a:pt x="489" y="84"/>
                    <a:pt x="430" y="107"/>
                    <a:pt x="394" y="107"/>
                  </a:cubicBezTo>
                  <a:cubicBezTo>
                    <a:pt x="346" y="131"/>
                    <a:pt x="311" y="155"/>
                    <a:pt x="275" y="155"/>
                  </a:cubicBezTo>
                  <a:cubicBezTo>
                    <a:pt x="180" y="155"/>
                    <a:pt x="72" y="191"/>
                    <a:pt x="1" y="262"/>
                  </a:cubicBezTo>
                  <a:lnTo>
                    <a:pt x="1" y="1179"/>
                  </a:lnTo>
                  <a:cubicBezTo>
                    <a:pt x="336" y="993"/>
                    <a:pt x="731" y="900"/>
                    <a:pt x="1126" y="900"/>
                  </a:cubicBezTo>
                  <a:cubicBezTo>
                    <a:pt x="1363" y="900"/>
                    <a:pt x="1599" y="933"/>
                    <a:pt x="1823" y="1000"/>
                  </a:cubicBezTo>
                  <a:cubicBezTo>
                    <a:pt x="2073" y="1084"/>
                    <a:pt x="2263" y="1203"/>
                    <a:pt x="2513" y="1274"/>
                  </a:cubicBezTo>
                  <a:cubicBezTo>
                    <a:pt x="2771" y="1336"/>
                    <a:pt x="3056" y="1398"/>
                    <a:pt x="3320" y="1398"/>
                  </a:cubicBezTo>
                  <a:cubicBezTo>
                    <a:pt x="3361" y="1398"/>
                    <a:pt x="3402" y="1397"/>
                    <a:pt x="3442" y="1393"/>
                  </a:cubicBezTo>
                  <a:cubicBezTo>
                    <a:pt x="3668" y="1393"/>
                    <a:pt x="3918" y="1393"/>
                    <a:pt x="4144" y="1346"/>
                  </a:cubicBezTo>
                  <a:cubicBezTo>
                    <a:pt x="4228" y="1322"/>
                    <a:pt x="4299" y="1298"/>
                    <a:pt x="4406" y="1274"/>
                  </a:cubicBezTo>
                  <a:cubicBezTo>
                    <a:pt x="4513" y="1239"/>
                    <a:pt x="4585" y="1203"/>
                    <a:pt x="4656" y="1167"/>
                  </a:cubicBezTo>
                  <a:lnTo>
                    <a:pt x="4656" y="250"/>
                  </a:lnTo>
                  <a:cubicBezTo>
                    <a:pt x="4327" y="426"/>
                    <a:pt x="3964" y="499"/>
                    <a:pt x="3596" y="499"/>
                  </a:cubicBezTo>
                  <a:cubicBezTo>
                    <a:pt x="3139" y="499"/>
                    <a:pt x="2673" y="386"/>
                    <a:pt x="2251" y="215"/>
                  </a:cubicBezTo>
                  <a:cubicBezTo>
                    <a:pt x="1918" y="60"/>
                    <a:pt x="1552" y="0"/>
                    <a:pt x="1179" y="0"/>
                  </a:cubicBezTo>
                  <a:close/>
                </a:path>
              </a:pathLst>
            </a:custGeom>
            <a:solidFill>
              <a:srgbClr val="A01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4"/>
            <p:cNvSpPr/>
            <p:nvPr/>
          </p:nvSpPr>
          <p:spPr>
            <a:xfrm>
              <a:off x="4670225" y="2312425"/>
              <a:ext cx="116700" cy="35975"/>
            </a:xfrm>
            <a:custGeom>
              <a:avLst/>
              <a:gdLst/>
              <a:ahLst/>
              <a:cxnLst/>
              <a:rect l="l" t="t" r="r" b="b"/>
              <a:pathLst>
                <a:path w="4668" h="1439" extrusionOk="0">
                  <a:moveTo>
                    <a:pt x="1233" y="1"/>
                  </a:moveTo>
                  <a:cubicBezTo>
                    <a:pt x="814" y="1"/>
                    <a:pt x="393" y="86"/>
                    <a:pt x="0" y="234"/>
                  </a:cubicBezTo>
                  <a:lnTo>
                    <a:pt x="0" y="1187"/>
                  </a:lnTo>
                  <a:cubicBezTo>
                    <a:pt x="354" y="1017"/>
                    <a:pt x="741" y="925"/>
                    <a:pt x="1125" y="925"/>
                  </a:cubicBezTo>
                  <a:cubicBezTo>
                    <a:pt x="1361" y="925"/>
                    <a:pt x="1595" y="960"/>
                    <a:pt x="1822" y="1032"/>
                  </a:cubicBezTo>
                  <a:cubicBezTo>
                    <a:pt x="2274" y="1187"/>
                    <a:pt x="2691" y="1389"/>
                    <a:pt x="3167" y="1437"/>
                  </a:cubicBezTo>
                  <a:cubicBezTo>
                    <a:pt x="3225" y="1438"/>
                    <a:pt x="3282" y="1439"/>
                    <a:pt x="3339" y="1439"/>
                  </a:cubicBezTo>
                  <a:cubicBezTo>
                    <a:pt x="3808" y="1439"/>
                    <a:pt x="4242" y="1389"/>
                    <a:pt x="4667" y="1187"/>
                  </a:cubicBezTo>
                  <a:lnTo>
                    <a:pt x="4667" y="234"/>
                  </a:lnTo>
                  <a:cubicBezTo>
                    <a:pt x="4349" y="424"/>
                    <a:pt x="4001" y="499"/>
                    <a:pt x="3646" y="499"/>
                  </a:cubicBezTo>
                  <a:cubicBezTo>
                    <a:pt x="3178" y="499"/>
                    <a:pt x="2701" y="368"/>
                    <a:pt x="2274" y="199"/>
                  </a:cubicBezTo>
                  <a:cubicBezTo>
                    <a:pt x="1941" y="62"/>
                    <a:pt x="1588" y="1"/>
                    <a:pt x="1233" y="1"/>
                  </a:cubicBezTo>
                  <a:close/>
                </a:path>
              </a:pathLst>
            </a:custGeom>
            <a:solidFill>
              <a:srgbClr val="A01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4"/>
            <p:cNvSpPr/>
            <p:nvPr/>
          </p:nvSpPr>
          <p:spPr>
            <a:xfrm>
              <a:off x="4670500" y="2281250"/>
              <a:ext cx="117600" cy="42900"/>
            </a:xfrm>
            <a:custGeom>
              <a:avLst/>
              <a:gdLst/>
              <a:ahLst/>
              <a:cxnLst/>
              <a:rect l="l" t="t" r="r" b="b"/>
              <a:pathLst>
                <a:path w="4704" h="1716" extrusionOk="0">
                  <a:moveTo>
                    <a:pt x="1160" y="0"/>
                  </a:moveTo>
                  <a:cubicBezTo>
                    <a:pt x="765" y="0"/>
                    <a:pt x="374" y="71"/>
                    <a:pt x="1" y="243"/>
                  </a:cubicBezTo>
                  <a:lnTo>
                    <a:pt x="1" y="1469"/>
                  </a:lnTo>
                  <a:cubicBezTo>
                    <a:pt x="37" y="1446"/>
                    <a:pt x="84" y="1446"/>
                    <a:pt x="108" y="1422"/>
                  </a:cubicBezTo>
                  <a:cubicBezTo>
                    <a:pt x="156" y="1422"/>
                    <a:pt x="180" y="1386"/>
                    <a:pt x="227" y="1386"/>
                  </a:cubicBezTo>
                  <a:cubicBezTo>
                    <a:pt x="263" y="1374"/>
                    <a:pt x="299" y="1350"/>
                    <a:pt x="334" y="1350"/>
                  </a:cubicBezTo>
                  <a:cubicBezTo>
                    <a:pt x="406" y="1315"/>
                    <a:pt x="477" y="1303"/>
                    <a:pt x="561" y="1267"/>
                  </a:cubicBezTo>
                  <a:cubicBezTo>
                    <a:pt x="729" y="1230"/>
                    <a:pt x="895" y="1211"/>
                    <a:pt x="1060" y="1211"/>
                  </a:cubicBezTo>
                  <a:cubicBezTo>
                    <a:pt x="1314" y="1211"/>
                    <a:pt x="1565" y="1256"/>
                    <a:pt x="1811" y="1350"/>
                  </a:cubicBezTo>
                  <a:cubicBezTo>
                    <a:pt x="2376" y="1536"/>
                    <a:pt x="2953" y="1716"/>
                    <a:pt x="3542" y="1716"/>
                  </a:cubicBezTo>
                  <a:cubicBezTo>
                    <a:pt x="3785" y="1716"/>
                    <a:pt x="4029" y="1685"/>
                    <a:pt x="4275" y="1612"/>
                  </a:cubicBezTo>
                  <a:cubicBezTo>
                    <a:pt x="4323" y="1600"/>
                    <a:pt x="4347" y="1565"/>
                    <a:pt x="4394" y="1565"/>
                  </a:cubicBezTo>
                  <a:cubicBezTo>
                    <a:pt x="4478" y="1565"/>
                    <a:pt x="4585" y="1541"/>
                    <a:pt x="4656" y="1469"/>
                  </a:cubicBezTo>
                  <a:cubicBezTo>
                    <a:pt x="4633" y="1065"/>
                    <a:pt x="4704" y="648"/>
                    <a:pt x="4656" y="243"/>
                  </a:cubicBezTo>
                  <a:lnTo>
                    <a:pt x="4656" y="243"/>
                  </a:lnTo>
                  <a:cubicBezTo>
                    <a:pt x="4333" y="412"/>
                    <a:pt x="3978" y="506"/>
                    <a:pt x="3623" y="506"/>
                  </a:cubicBezTo>
                  <a:cubicBezTo>
                    <a:pt x="3375" y="506"/>
                    <a:pt x="3129" y="460"/>
                    <a:pt x="2894" y="362"/>
                  </a:cubicBezTo>
                  <a:cubicBezTo>
                    <a:pt x="2339" y="156"/>
                    <a:pt x="1746" y="0"/>
                    <a:pt x="1160" y="0"/>
                  </a:cubicBezTo>
                  <a:close/>
                </a:path>
              </a:pathLst>
            </a:custGeom>
            <a:solidFill>
              <a:srgbClr val="FFD62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4"/>
            <p:cNvSpPr/>
            <p:nvPr/>
          </p:nvSpPr>
          <p:spPr>
            <a:xfrm>
              <a:off x="4668725" y="2257250"/>
              <a:ext cx="3900" cy="187550"/>
            </a:xfrm>
            <a:custGeom>
              <a:avLst/>
              <a:gdLst/>
              <a:ahLst/>
              <a:cxnLst/>
              <a:rect l="l" t="t" r="r" b="b"/>
              <a:pathLst>
                <a:path w="156" h="7502" extrusionOk="0">
                  <a:moveTo>
                    <a:pt x="72" y="1"/>
                  </a:moveTo>
                  <a:cubicBezTo>
                    <a:pt x="36" y="1"/>
                    <a:pt x="1" y="13"/>
                    <a:pt x="1" y="48"/>
                  </a:cubicBezTo>
                  <a:lnTo>
                    <a:pt x="1" y="7502"/>
                  </a:lnTo>
                  <a:lnTo>
                    <a:pt x="155" y="7502"/>
                  </a:lnTo>
                  <a:lnTo>
                    <a:pt x="155" y="48"/>
                  </a:lnTo>
                  <a:cubicBezTo>
                    <a:pt x="155" y="13"/>
                    <a:pt x="120" y="1"/>
                    <a:pt x="72" y="1"/>
                  </a:cubicBezTo>
                  <a:close/>
                </a:path>
              </a:pathLst>
            </a:custGeom>
            <a:solidFill>
              <a:srgbClr val="B5C3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4"/>
            <p:cNvSpPr/>
            <p:nvPr/>
          </p:nvSpPr>
          <p:spPr>
            <a:xfrm>
              <a:off x="4669925" y="2257250"/>
              <a:ext cx="2700" cy="187550"/>
            </a:xfrm>
            <a:custGeom>
              <a:avLst/>
              <a:gdLst/>
              <a:ahLst/>
              <a:cxnLst/>
              <a:rect l="l" t="t" r="r" b="b"/>
              <a:pathLst>
                <a:path w="108" h="7502" extrusionOk="0">
                  <a:moveTo>
                    <a:pt x="0" y="1"/>
                  </a:moveTo>
                  <a:cubicBezTo>
                    <a:pt x="24" y="1"/>
                    <a:pt x="36" y="13"/>
                    <a:pt x="36" y="48"/>
                  </a:cubicBezTo>
                  <a:lnTo>
                    <a:pt x="36" y="7502"/>
                  </a:lnTo>
                  <a:lnTo>
                    <a:pt x="107" y="7502"/>
                  </a:lnTo>
                  <a:lnTo>
                    <a:pt x="107" y="48"/>
                  </a:lnTo>
                  <a:cubicBezTo>
                    <a:pt x="107" y="13"/>
                    <a:pt x="72" y="1"/>
                    <a:pt x="24" y="1"/>
                  </a:cubicBezTo>
                  <a:close/>
                </a:path>
              </a:pathLst>
            </a:custGeom>
            <a:solidFill>
              <a:srgbClr val="8C99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24"/>
            <p:cNvSpPr/>
            <p:nvPr/>
          </p:nvSpPr>
          <p:spPr>
            <a:xfrm>
              <a:off x="4668725" y="2443875"/>
              <a:ext cx="3900" cy="1525"/>
            </a:xfrm>
            <a:custGeom>
              <a:avLst/>
              <a:gdLst/>
              <a:ahLst/>
              <a:cxnLst/>
              <a:rect l="l" t="t" r="r" b="b"/>
              <a:pathLst>
                <a:path w="156" h="61" extrusionOk="0">
                  <a:moveTo>
                    <a:pt x="72" y="1"/>
                  </a:moveTo>
                  <a:cubicBezTo>
                    <a:pt x="36" y="1"/>
                    <a:pt x="1" y="25"/>
                    <a:pt x="1" y="37"/>
                  </a:cubicBezTo>
                  <a:cubicBezTo>
                    <a:pt x="1" y="48"/>
                    <a:pt x="36" y="60"/>
                    <a:pt x="72" y="60"/>
                  </a:cubicBezTo>
                  <a:cubicBezTo>
                    <a:pt x="120" y="60"/>
                    <a:pt x="155" y="48"/>
                    <a:pt x="155" y="37"/>
                  </a:cubicBezTo>
                  <a:cubicBezTo>
                    <a:pt x="155" y="25"/>
                    <a:pt x="120" y="1"/>
                    <a:pt x="72" y="1"/>
                  </a:cubicBezTo>
                  <a:close/>
                </a:path>
              </a:pathLst>
            </a:custGeom>
            <a:solidFill>
              <a:srgbClr val="8C99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4"/>
            <p:cNvSpPr/>
            <p:nvPr/>
          </p:nvSpPr>
          <p:spPr>
            <a:xfrm>
              <a:off x="4669625" y="2258450"/>
              <a:ext cx="900" cy="15500"/>
            </a:xfrm>
            <a:custGeom>
              <a:avLst/>
              <a:gdLst/>
              <a:ahLst/>
              <a:cxnLst/>
              <a:rect l="l" t="t" r="r" b="b"/>
              <a:pathLst>
                <a:path w="36" h="620" extrusionOk="0">
                  <a:moveTo>
                    <a:pt x="24" y="0"/>
                  </a:moveTo>
                  <a:cubicBezTo>
                    <a:pt x="24" y="0"/>
                    <a:pt x="12" y="0"/>
                    <a:pt x="12" y="12"/>
                  </a:cubicBezTo>
                  <a:cubicBezTo>
                    <a:pt x="0" y="24"/>
                    <a:pt x="0" y="60"/>
                    <a:pt x="0" y="84"/>
                  </a:cubicBezTo>
                  <a:lnTo>
                    <a:pt x="0" y="131"/>
                  </a:lnTo>
                  <a:lnTo>
                    <a:pt x="0" y="191"/>
                  </a:lnTo>
                  <a:lnTo>
                    <a:pt x="0" y="310"/>
                  </a:lnTo>
                  <a:cubicBezTo>
                    <a:pt x="0" y="476"/>
                    <a:pt x="0" y="619"/>
                    <a:pt x="12" y="619"/>
                  </a:cubicBezTo>
                  <a:cubicBezTo>
                    <a:pt x="12" y="619"/>
                    <a:pt x="24" y="476"/>
                    <a:pt x="24" y="310"/>
                  </a:cubicBezTo>
                  <a:lnTo>
                    <a:pt x="24" y="191"/>
                  </a:lnTo>
                  <a:lnTo>
                    <a:pt x="24" y="131"/>
                  </a:lnTo>
                  <a:lnTo>
                    <a:pt x="24" y="84"/>
                  </a:lnTo>
                  <a:lnTo>
                    <a:pt x="24" y="24"/>
                  </a:lnTo>
                  <a:cubicBezTo>
                    <a:pt x="24" y="12"/>
                    <a:pt x="36" y="0"/>
                    <a:pt x="36" y="0"/>
                  </a:cubicBezTo>
                  <a:close/>
                </a:path>
              </a:pathLst>
            </a:custGeom>
            <a:solidFill>
              <a:srgbClr val="E6F3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24"/>
            <p:cNvSpPr/>
            <p:nvPr/>
          </p:nvSpPr>
          <p:spPr>
            <a:xfrm>
              <a:off x="4669025" y="2275400"/>
              <a:ext cx="1225" cy="2725"/>
            </a:xfrm>
            <a:custGeom>
              <a:avLst/>
              <a:gdLst/>
              <a:ahLst/>
              <a:cxnLst/>
              <a:rect l="l" t="t" r="r" b="b"/>
              <a:pathLst>
                <a:path w="49" h="109" extrusionOk="0">
                  <a:moveTo>
                    <a:pt x="24" y="1"/>
                  </a:moveTo>
                  <a:cubicBezTo>
                    <a:pt x="24" y="1"/>
                    <a:pt x="0" y="13"/>
                    <a:pt x="0" y="49"/>
                  </a:cubicBezTo>
                  <a:cubicBezTo>
                    <a:pt x="0" y="72"/>
                    <a:pt x="0" y="108"/>
                    <a:pt x="24" y="108"/>
                  </a:cubicBezTo>
                  <a:cubicBezTo>
                    <a:pt x="36" y="108"/>
                    <a:pt x="48" y="72"/>
                    <a:pt x="36" y="60"/>
                  </a:cubicBezTo>
                  <a:cubicBezTo>
                    <a:pt x="36" y="37"/>
                    <a:pt x="36" y="1"/>
                    <a:pt x="24" y="1"/>
                  </a:cubicBezTo>
                  <a:close/>
                </a:path>
              </a:pathLst>
            </a:custGeom>
            <a:solidFill>
              <a:srgbClr val="E6F3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24"/>
            <p:cNvSpPr/>
            <p:nvPr/>
          </p:nvSpPr>
          <p:spPr>
            <a:xfrm>
              <a:off x="3367075" y="2258150"/>
              <a:ext cx="116700" cy="34975"/>
            </a:xfrm>
            <a:custGeom>
              <a:avLst/>
              <a:gdLst/>
              <a:ahLst/>
              <a:cxnLst/>
              <a:rect l="l" t="t" r="r" b="b"/>
              <a:pathLst>
                <a:path w="4668" h="1399" extrusionOk="0">
                  <a:moveTo>
                    <a:pt x="1184" y="0"/>
                  </a:moveTo>
                  <a:cubicBezTo>
                    <a:pt x="1010" y="0"/>
                    <a:pt x="833" y="13"/>
                    <a:pt x="655" y="36"/>
                  </a:cubicBezTo>
                  <a:cubicBezTo>
                    <a:pt x="620" y="36"/>
                    <a:pt x="584" y="48"/>
                    <a:pt x="536" y="84"/>
                  </a:cubicBezTo>
                  <a:cubicBezTo>
                    <a:pt x="501" y="84"/>
                    <a:pt x="441" y="107"/>
                    <a:pt x="393" y="107"/>
                  </a:cubicBezTo>
                  <a:cubicBezTo>
                    <a:pt x="346" y="131"/>
                    <a:pt x="322" y="155"/>
                    <a:pt x="274" y="155"/>
                  </a:cubicBezTo>
                  <a:cubicBezTo>
                    <a:pt x="179" y="155"/>
                    <a:pt x="84" y="191"/>
                    <a:pt x="1" y="262"/>
                  </a:cubicBezTo>
                  <a:lnTo>
                    <a:pt x="1" y="1179"/>
                  </a:lnTo>
                  <a:cubicBezTo>
                    <a:pt x="335" y="993"/>
                    <a:pt x="731" y="900"/>
                    <a:pt x="1125" y="900"/>
                  </a:cubicBezTo>
                  <a:cubicBezTo>
                    <a:pt x="1362" y="900"/>
                    <a:pt x="1599" y="933"/>
                    <a:pt x="1822" y="1000"/>
                  </a:cubicBezTo>
                  <a:cubicBezTo>
                    <a:pt x="2072" y="1084"/>
                    <a:pt x="2263" y="1203"/>
                    <a:pt x="2525" y="1274"/>
                  </a:cubicBezTo>
                  <a:cubicBezTo>
                    <a:pt x="2782" y="1336"/>
                    <a:pt x="3058" y="1398"/>
                    <a:pt x="3321" y="1398"/>
                  </a:cubicBezTo>
                  <a:cubicBezTo>
                    <a:pt x="3361" y="1398"/>
                    <a:pt x="3402" y="1397"/>
                    <a:pt x="3441" y="1393"/>
                  </a:cubicBezTo>
                  <a:cubicBezTo>
                    <a:pt x="3668" y="1393"/>
                    <a:pt x="3918" y="1393"/>
                    <a:pt x="4144" y="1346"/>
                  </a:cubicBezTo>
                  <a:cubicBezTo>
                    <a:pt x="4227" y="1322"/>
                    <a:pt x="4311" y="1298"/>
                    <a:pt x="4406" y="1274"/>
                  </a:cubicBezTo>
                  <a:cubicBezTo>
                    <a:pt x="4513" y="1239"/>
                    <a:pt x="4596" y="1203"/>
                    <a:pt x="4668" y="1167"/>
                  </a:cubicBezTo>
                  <a:lnTo>
                    <a:pt x="4668" y="250"/>
                  </a:lnTo>
                  <a:cubicBezTo>
                    <a:pt x="4333" y="426"/>
                    <a:pt x="3967" y="499"/>
                    <a:pt x="3598" y="499"/>
                  </a:cubicBezTo>
                  <a:cubicBezTo>
                    <a:pt x="3139" y="499"/>
                    <a:pt x="2673" y="386"/>
                    <a:pt x="2251" y="215"/>
                  </a:cubicBezTo>
                  <a:cubicBezTo>
                    <a:pt x="1918" y="60"/>
                    <a:pt x="1557" y="0"/>
                    <a:pt x="1184" y="0"/>
                  </a:cubicBezTo>
                  <a:close/>
                </a:path>
              </a:pathLst>
            </a:custGeom>
            <a:solidFill>
              <a:srgbClr val="A01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24"/>
            <p:cNvSpPr/>
            <p:nvPr/>
          </p:nvSpPr>
          <p:spPr>
            <a:xfrm>
              <a:off x="3366775" y="2312425"/>
              <a:ext cx="117000" cy="35975"/>
            </a:xfrm>
            <a:custGeom>
              <a:avLst/>
              <a:gdLst/>
              <a:ahLst/>
              <a:cxnLst/>
              <a:rect l="l" t="t" r="r" b="b"/>
              <a:pathLst>
                <a:path w="4680" h="1439" extrusionOk="0">
                  <a:moveTo>
                    <a:pt x="1233" y="1"/>
                  </a:moveTo>
                  <a:cubicBezTo>
                    <a:pt x="815" y="1"/>
                    <a:pt x="394" y="86"/>
                    <a:pt x="1" y="234"/>
                  </a:cubicBezTo>
                  <a:lnTo>
                    <a:pt x="1" y="1187"/>
                  </a:lnTo>
                  <a:cubicBezTo>
                    <a:pt x="355" y="1017"/>
                    <a:pt x="741" y="925"/>
                    <a:pt x="1126" y="925"/>
                  </a:cubicBezTo>
                  <a:cubicBezTo>
                    <a:pt x="1361" y="925"/>
                    <a:pt x="1596" y="960"/>
                    <a:pt x="1822" y="1032"/>
                  </a:cubicBezTo>
                  <a:cubicBezTo>
                    <a:pt x="2287" y="1187"/>
                    <a:pt x="2691" y="1389"/>
                    <a:pt x="3180" y="1437"/>
                  </a:cubicBezTo>
                  <a:cubicBezTo>
                    <a:pt x="3237" y="1438"/>
                    <a:pt x="3294" y="1439"/>
                    <a:pt x="3351" y="1439"/>
                  </a:cubicBezTo>
                  <a:cubicBezTo>
                    <a:pt x="3820" y="1439"/>
                    <a:pt x="4255" y="1389"/>
                    <a:pt x="4680" y="1187"/>
                  </a:cubicBezTo>
                  <a:lnTo>
                    <a:pt x="4680" y="234"/>
                  </a:lnTo>
                  <a:cubicBezTo>
                    <a:pt x="4357" y="424"/>
                    <a:pt x="4005" y="499"/>
                    <a:pt x="3649" y="499"/>
                  </a:cubicBezTo>
                  <a:cubicBezTo>
                    <a:pt x="3179" y="499"/>
                    <a:pt x="2702" y="368"/>
                    <a:pt x="2275" y="199"/>
                  </a:cubicBezTo>
                  <a:cubicBezTo>
                    <a:pt x="1942" y="62"/>
                    <a:pt x="1588" y="1"/>
                    <a:pt x="1233" y="1"/>
                  </a:cubicBezTo>
                  <a:close/>
                </a:path>
              </a:pathLst>
            </a:custGeom>
            <a:solidFill>
              <a:srgbClr val="A01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4"/>
            <p:cNvSpPr/>
            <p:nvPr/>
          </p:nvSpPr>
          <p:spPr>
            <a:xfrm>
              <a:off x="3367375" y="2281250"/>
              <a:ext cx="117300" cy="42900"/>
            </a:xfrm>
            <a:custGeom>
              <a:avLst/>
              <a:gdLst/>
              <a:ahLst/>
              <a:cxnLst/>
              <a:rect l="l" t="t" r="r" b="b"/>
              <a:pathLst>
                <a:path w="4692" h="1716" extrusionOk="0">
                  <a:moveTo>
                    <a:pt x="1153" y="0"/>
                  </a:moveTo>
                  <a:cubicBezTo>
                    <a:pt x="759" y="0"/>
                    <a:pt x="369" y="71"/>
                    <a:pt x="0" y="243"/>
                  </a:cubicBezTo>
                  <a:lnTo>
                    <a:pt x="0" y="1469"/>
                  </a:lnTo>
                  <a:cubicBezTo>
                    <a:pt x="24" y="1446"/>
                    <a:pt x="72" y="1446"/>
                    <a:pt x="96" y="1422"/>
                  </a:cubicBezTo>
                  <a:cubicBezTo>
                    <a:pt x="143" y="1422"/>
                    <a:pt x="179" y="1386"/>
                    <a:pt x="215" y="1386"/>
                  </a:cubicBezTo>
                  <a:cubicBezTo>
                    <a:pt x="250" y="1374"/>
                    <a:pt x="298" y="1350"/>
                    <a:pt x="322" y="1350"/>
                  </a:cubicBezTo>
                  <a:cubicBezTo>
                    <a:pt x="393" y="1315"/>
                    <a:pt x="477" y="1303"/>
                    <a:pt x="548" y="1267"/>
                  </a:cubicBezTo>
                  <a:cubicBezTo>
                    <a:pt x="716" y="1230"/>
                    <a:pt x="883" y="1211"/>
                    <a:pt x="1047" y="1211"/>
                  </a:cubicBezTo>
                  <a:cubicBezTo>
                    <a:pt x="1302" y="1211"/>
                    <a:pt x="1552" y="1256"/>
                    <a:pt x="1798" y="1350"/>
                  </a:cubicBezTo>
                  <a:cubicBezTo>
                    <a:pt x="2363" y="1536"/>
                    <a:pt x="2941" y="1716"/>
                    <a:pt x="3530" y="1716"/>
                  </a:cubicBezTo>
                  <a:cubicBezTo>
                    <a:pt x="3772" y="1716"/>
                    <a:pt x="4016" y="1685"/>
                    <a:pt x="4263" y="1612"/>
                  </a:cubicBezTo>
                  <a:cubicBezTo>
                    <a:pt x="4310" y="1600"/>
                    <a:pt x="4346" y="1565"/>
                    <a:pt x="4382" y="1565"/>
                  </a:cubicBezTo>
                  <a:cubicBezTo>
                    <a:pt x="4477" y="1565"/>
                    <a:pt x="4584" y="1541"/>
                    <a:pt x="4656" y="1469"/>
                  </a:cubicBezTo>
                  <a:cubicBezTo>
                    <a:pt x="4620" y="1065"/>
                    <a:pt x="4691" y="648"/>
                    <a:pt x="4656" y="243"/>
                  </a:cubicBezTo>
                  <a:lnTo>
                    <a:pt x="4656" y="243"/>
                  </a:lnTo>
                  <a:cubicBezTo>
                    <a:pt x="4333" y="412"/>
                    <a:pt x="3973" y="506"/>
                    <a:pt x="3615" y="506"/>
                  </a:cubicBezTo>
                  <a:cubicBezTo>
                    <a:pt x="3365" y="506"/>
                    <a:pt x="3116" y="460"/>
                    <a:pt x="2882" y="362"/>
                  </a:cubicBezTo>
                  <a:cubicBezTo>
                    <a:pt x="2334" y="156"/>
                    <a:pt x="1739" y="0"/>
                    <a:pt x="1153" y="0"/>
                  </a:cubicBezTo>
                  <a:close/>
                </a:path>
              </a:pathLst>
            </a:custGeom>
            <a:solidFill>
              <a:srgbClr val="FFD62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24"/>
            <p:cNvSpPr/>
            <p:nvPr/>
          </p:nvSpPr>
          <p:spPr>
            <a:xfrm>
              <a:off x="3365300" y="2257250"/>
              <a:ext cx="3875" cy="187550"/>
            </a:xfrm>
            <a:custGeom>
              <a:avLst/>
              <a:gdLst/>
              <a:ahLst/>
              <a:cxnLst/>
              <a:rect l="l" t="t" r="r" b="b"/>
              <a:pathLst>
                <a:path w="155" h="7502" extrusionOk="0">
                  <a:moveTo>
                    <a:pt x="83" y="1"/>
                  </a:moveTo>
                  <a:cubicBezTo>
                    <a:pt x="36" y="1"/>
                    <a:pt x="0" y="13"/>
                    <a:pt x="0" y="48"/>
                  </a:cubicBezTo>
                  <a:lnTo>
                    <a:pt x="0" y="7502"/>
                  </a:lnTo>
                  <a:lnTo>
                    <a:pt x="155" y="7502"/>
                  </a:lnTo>
                  <a:lnTo>
                    <a:pt x="155" y="48"/>
                  </a:lnTo>
                  <a:cubicBezTo>
                    <a:pt x="155" y="13"/>
                    <a:pt x="119" y="1"/>
                    <a:pt x="83" y="1"/>
                  </a:cubicBezTo>
                  <a:close/>
                </a:path>
              </a:pathLst>
            </a:custGeom>
            <a:solidFill>
              <a:srgbClr val="B5C3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24"/>
            <p:cNvSpPr/>
            <p:nvPr/>
          </p:nvSpPr>
          <p:spPr>
            <a:xfrm>
              <a:off x="3366475" y="2257250"/>
              <a:ext cx="2700" cy="187550"/>
            </a:xfrm>
            <a:custGeom>
              <a:avLst/>
              <a:gdLst/>
              <a:ahLst/>
              <a:cxnLst/>
              <a:rect l="l" t="t" r="r" b="b"/>
              <a:pathLst>
                <a:path w="108" h="7502" extrusionOk="0">
                  <a:moveTo>
                    <a:pt x="1" y="1"/>
                  </a:moveTo>
                  <a:cubicBezTo>
                    <a:pt x="36" y="1"/>
                    <a:pt x="48" y="13"/>
                    <a:pt x="48" y="48"/>
                  </a:cubicBezTo>
                  <a:lnTo>
                    <a:pt x="48" y="7502"/>
                  </a:lnTo>
                  <a:lnTo>
                    <a:pt x="108" y="7502"/>
                  </a:lnTo>
                  <a:lnTo>
                    <a:pt x="108" y="48"/>
                  </a:lnTo>
                  <a:cubicBezTo>
                    <a:pt x="108" y="13"/>
                    <a:pt x="72" y="1"/>
                    <a:pt x="36" y="1"/>
                  </a:cubicBezTo>
                  <a:close/>
                </a:path>
              </a:pathLst>
            </a:custGeom>
            <a:solidFill>
              <a:srgbClr val="8C99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24"/>
            <p:cNvSpPr/>
            <p:nvPr/>
          </p:nvSpPr>
          <p:spPr>
            <a:xfrm>
              <a:off x="3365300" y="2443875"/>
              <a:ext cx="3875" cy="1525"/>
            </a:xfrm>
            <a:custGeom>
              <a:avLst/>
              <a:gdLst/>
              <a:ahLst/>
              <a:cxnLst/>
              <a:rect l="l" t="t" r="r" b="b"/>
              <a:pathLst>
                <a:path w="155" h="61" extrusionOk="0">
                  <a:moveTo>
                    <a:pt x="83" y="1"/>
                  </a:moveTo>
                  <a:cubicBezTo>
                    <a:pt x="36" y="1"/>
                    <a:pt x="0" y="25"/>
                    <a:pt x="0" y="37"/>
                  </a:cubicBezTo>
                  <a:cubicBezTo>
                    <a:pt x="0" y="48"/>
                    <a:pt x="36" y="60"/>
                    <a:pt x="83" y="60"/>
                  </a:cubicBezTo>
                  <a:cubicBezTo>
                    <a:pt x="119" y="60"/>
                    <a:pt x="155" y="48"/>
                    <a:pt x="155" y="37"/>
                  </a:cubicBezTo>
                  <a:cubicBezTo>
                    <a:pt x="155" y="25"/>
                    <a:pt x="119" y="1"/>
                    <a:pt x="83" y="1"/>
                  </a:cubicBezTo>
                  <a:close/>
                </a:path>
              </a:pathLst>
            </a:custGeom>
            <a:solidFill>
              <a:srgbClr val="8C99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4"/>
            <p:cNvSpPr/>
            <p:nvPr/>
          </p:nvSpPr>
          <p:spPr>
            <a:xfrm>
              <a:off x="3366175" y="2258450"/>
              <a:ext cx="1225" cy="15500"/>
            </a:xfrm>
            <a:custGeom>
              <a:avLst/>
              <a:gdLst/>
              <a:ahLst/>
              <a:cxnLst/>
              <a:rect l="l" t="t" r="r" b="b"/>
              <a:pathLst>
                <a:path w="49" h="620" extrusionOk="0">
                  <a:moveTo>
                    <a:pt x="25" y="0"/>
                  </a:moveTo>
                  <a:cubicBezTo>
                    <a:pt x="25" y="0"/>
                    <a:pt x="13" y="0"/>
                    <a:pt x="13" y="12"/>
                  </a:cubicBezTo>
                  <a:cubicBezTo>
                    <a:pt x="1" y="24"/>
                    <a:pt x="1" y="60"/>
                    <a:pt x="1" y="84"/>
                  </a:cubicBezTo>
                  <a:lnTo>
                    <a:pt x="1" y="131"/>
                  </a:lnTo>
                  <a:lnTo>
                    <a:pt x="1" y="191"/>
                  </a:lnTo>
                  <a:lnTo>
                    <a:pt x="1" y="310"/>
                  </a:lnTo>
                  <a:cubicBezTo>
                    <a:pt x="1" y="476"/>
                    <a:pt x="1" y="619"/>
                    <a:pt x="13" y="619"/>
                  </a:cubicBezTo>
                  <a:cubicBezTo>
                    <a:pt x="13" y="619"/>
                    <a:pt x="25" y="476"/>
                    <a:pt x="25" y="310"/>
                  </a:cubicBezTo>
                  <a:lnTo>
                    <a:pt x="25" y="191"/>
                  </a:lnTo>
                  <a:lnTo>
                    <a:pt x="25" y="131"/>
                  </a:lnTo>
                  <a:lnTo>
                    <a:pt x="25" y="84"/>
                  </a:lnTo>
                  <a:lnTo>
                    <a:pt x="25" y="24"/>
                  </a:lnTo>
                  <a:cubicBezTo>
                    <a:pt x="25" y="12"/>
                    <a:pt x="48" y="0"/>
                    <a:pt x="48" y="0"/>
                  </a:cubicBezTo>
                  <a:close/>
                </a:path>
              </a:pathLst>
            </a:custGeom>
            <a:solidFill>
              <a:srgbClr val="E6F3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24"/>
            <p:cNvSpPr/>
            <p:nvPr/>
          </p:nvSpPr>
          <p:spPr>
            <a:xfrm>
              <a:off x="3365875" y="2275400"/>
              <a:ext cx="925" cy="2725"/>
            </a:xfrm>
            <a:custGeom>
              <a:avLst/>
              <a:gdLst/>
              <a:ahLst/>
              <a:cxnLst/>
              <a:rect l="l" t="t" r="r" b="b"/>
              <a:pathLst>
                <a:path w="37" h="109" extrusionOk="0">
                  <a:moveTo>
                    <a:pt x="13" y="1"/>
                  </a:moveTo>
                  <a:cubicBezTo>
                    <a:pt x="13" y="1"/>
                    <a:pt x="1" y="13"/>
                    <a:pt x="1" y="49"/>
                  </a:cubicBezTo>
                  <a:cubicBezTo>
                    <a:pt x="1" y="72"/>
                    <a:pt x="1" y="108"/>
                    <a:pt x="13" y="108"/>
                  </a:cubicBezTo>
                  <a:cubicBezTo>
                    <a:pt x="25" y="108"/>
                    <a:pt x="37" y="72"/>
                    <a:pt x="25" y="60"/>
                  </a:cubicBezTo>
                  <a:cubicBezTo>
                    <a:pt x="25" y="37"/>
                    <a:pt x="25" y="1"/>
                    <a:pt x="13" y="1"/>
                  </a:cubicBezTo>
                  <a:close/>
                </a:path>
              </a:pathLst>
            </a:custGeom>
            <a:solidFill>
              <a:srgbClr val="E6F3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24"/>
            <p:cNvSpPr/>
            <p:nvPr/>
          </p:nvSpPr>
          <p:spPr>
            <a:xfrm>
              <a:off x="2845275" y="2562950"/>
              <a:ext cx="567075" cy="232500"/>
            </a:xfrm>
            <a:custGeom>
              <a:avLst/>
              <a:gdLst/>
              <a:ahLst/>
              <a:cxnLst/>
              <a:rect l="l" t="t" r="r" b="b"/>
              <a:pathLst>
                <a:path w="22683" h="9300" extrusionOk="0">
                  <a:moveTo>
                    <a:pt x="12586" y="0"/>
                  </a:moveTo>
                  <a:cubicBezTo>
                    <a:pt x="11419" y="0"/>
                    <a:pt x="10431" y="810"/>
                    <a:pt x="10145" y="1893"/>
                  </a:cubicBezTo>
                  <a:cubicBezTo>
                    <a:pt x="9609" y="1060"/>
                    <a:pt x="8692" y="512"/>
                    <a:pt x="7633" y="512"/>
                  </a:cubicBezTo>
                  <a:cubicBezTo>
                    <a:pt x="5978" y="512"/>
                    <a:pt x="4632" y="1846"/>
                    <a:pt x="4632" y="3513"/>
                  </a:cubicBezTo>
                  <a:cubicBezTo>
                    <a:pt x="4632" y="3608"/>
                    <a:pt x="4632" y="3691"/>
                    <a:pt x="4644" y="3798"/>
                  </a:cubicBezTo>
                  <a:cubicBezTo>
                    <a:pt x="4168" y="3489"/>
                    <a:pt x="3620" y="3310"/>
                    <a:pt x="3001" y="3310"/>
                  </a:cubicBezTo>
                  <a:cubicBezTo>
                    <a:pt x="1358" y="3310"/>
                    <a:pt x="1" y="4644"/>
                    <a:pt x="1" y="6311"/>
                  </a:cubicBezTo>
                  <a:cubicBezTo>
                    <a:pt x="1" y="7906"/>
                    <a:pt x="1239" y="9204"/>
                    <a:pt x="2799" y="9299"/>
                  </a:cubicBezTo>
                  <a:lnTo>
                    <a:pt x="19789" y="9299"/>
                  </a:lnTo>
                  <a:cubicBezTo>
                    <a:pt x="21396" y="9251"/>
                    <a:pt x="22682" y="7942"/>
                    <a:pt x="22682" y="6311"/>
                  </a:cubicBezTo>
                  <a:cubicBezTo>
                    <a:pt x="22682" y="4668"/>
                    <a:pt x="21337" y="3310"/>
                    <a:pt x="19670" y="3310"/>
                  </a:cubicBezTo>
                  <a:cubicBezTo>
                    <a:pt x="19075" y="3310"/>
                    <a:pt x="18527" y="3489"/>
                    <a:pt x="18063" y="3775"/>
                  </a:cubicBezTo>
                  <a:cubicBezTo>
                    <a:pt x="17932" y="2905"/>
                    <a:pt x="17193" y="2239"/>
                    <a:pt x="16277" y="2239"/>
                  </a:cubicBezTo>
                  <a:cubicBezTo>
                    <a:pt x="15824" y="2239"/>
                    <a:pt x="15419" y="2405"/>
                    <a:pt x="15086" y="2679"/>
                  </a:cubicBezTo>
                  <a:cubicBezTo>
                    <a:pt x="15086" y="2620"/>
                    <a:pt x="15110" y="2584"/>
                    <a:pt x="15110" y="2524"/>
                  </a:cubicBezTo>
                  <a:cubicBezTo>
                    <a:pt x="15110" y="1119"/>
                    <a:pt x="13979" y="0"/>
                    <a:pt x="1258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24"/>
            <p:cNvSpPr/>
            <p:nvPr/>
          </p:nvSpPr>
          <p:spPr>
            <a:xfrm>
              <a:off x="4552650" y="2916850"/>
              <a:ext cx="632825" cy="230725"/>
            </a:xfrm>
            <a:custGeom>
              <a:avLst/>
              <a:gdLst/>
              <a:ahLst/>
              <a:cxnLst/>
              <a:rect l="l" t="t" r="r" b="b"/>
              <a:pathLst>
                <a:path w="25313" h="9229" extrusionOk="0">
                  <a:moveTo>
                    <a:pt x="12847" y="1"/>
                  </a:moveTo>
                  <a:cubicBezTo>
                    <a:pt x="11466" y="1"/>
                    <a:pt x="10347" y="1120"/>
                    <a:pt x="10347" y="2501"/>
                  </a:cubicBezTo>
                  <a:cubicBezTo>
                    <a:pt x="10347" y="2561"/>
                    <a:pt x="10359" y="2608"/>
                    <a:pt x="10359" y="2668"/>
                  </a:cubicBezTo>
                  <a:cubicBezTo>
                    <a:pt x="10049" y="2382"/>
                    <a:pt x="9632" y="2215"/>
                    <a:pt x="9180" y="2215"/>
                  </a:cubicBezTo>
                  <a:cubicBezTo>
                    <a:pt x="8287" y="2215"/>
                    <a:pt x="7549" y="2870"/>
                    <a:pt x="7418" y="3739"/>
                  </a:cubicBezTo>
                  <a:cubicBezTo>
                    <a:pt x="6953" y="3454"/>
                    <a:pt x="6406" y="3275"/>
                    <a:pt x="5822" y="3275"/>
                  </a:cubicBezTo>
                  <a:cubicBezTo>
                    <a:pt x="4465" y="3275"/>
                    <a:pt x="3322" y="4180"/>
                    <a:pt x="2965" y="5418"/>
                  </a:cubicBezTo>
                  <a:lnTo>
                    <a:pt x="1929" y="5418"/>
                  </a:lnTo>
                  <a:cubicBezTo>
                    <a:pt x="893" y="5418"/>
                    <a:pt x="48" y="6252"/>
                    <a:pt x="0" y="7287"/>
                  </a:cubicBezTo>
                  <a:cubicBezTo>
                    <a:pt x="0" y="8335"/>
                    <a:pt x="845" y="9180"/>
                    <a:pt x="1893" y="9180"/>
                  </a:cubicBezTo>
                  <a:lnTo>
                    <a:pt x="5298" y="9180"/>
                  </a:lnTo>
                  <a:cubicBezTo>
                    <a:pt x="5417" y="9216"/>
                    <a:pt x="5537" y="9228"/>
                    <a:pt x="5656" y="9228"/>
                  </a:cubicBezTo>
                  <a:lnTo>
                    <a:pt x="22539" y="9228"/>
                  </a:lnTo>
                  <a:cubicBezTo>
                    <a:pt x="24086" y="9121"/>
                    <a:pt x="25313" y="7823"/>
                    <a:pt x="25313" y="6252"/>
                  </a:cubicBezTo>
                  <a:cubicBezTo>
                    <a:pt x="25313" y="4609"/>
                    <a:pt x="23991" y="3275"/>
                    <a:pt x="22336" y="3275"/>
                  </a:cubicBezTo>
                  <a:cubicBezTo>
                    <a:pt x="21741" y="3275"/>
                    <a:pt x="21181" y="3454"/>
                    <a:pt x="20717" y="3751"/>
                  </a:cubicBezTo>
                  <a:cubicBezTo>
                    <a:pt x="20729" y="3668"/>
                    <a:pt x="20729" y="3573"/>
                    <a:pt x="20729" y="3477"/>
                  </a:cubicBezTo>
                  <a:cubicBezTo>
                    <a:pt x="20729" y="1846"/>
                    <a:pt x="19407" y="501"/>
                    <a:pt x="17752" y="501"/>
                  </a:cubicBezTo>
                  <a:cubicBezTo>
                    <a:pt x="16716" y="501"/>
                    <a:pt x="15788" y="1060"/>
                    <a:pt x="15252" y="1882"/>
                  </a:cubicBezTo>
                  <a:cubicBezTo>
                    <a:pt x="14990" y="799"/>
                    <a:pt x="14002" y="1"/>
                    <a:pt x="128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4"/>
            <p:cNvSpPr/>
            <p:nvPr/>
          </p:nvSpPr>
          <p:spPr>
            <a:xfrm>
              <a:off x="3890050" y="2555800"/>
              <a:ext cx="275375" cy="1016825"/>
            </a:xfrm>
            <a:custGeom>
              <a:avLst/>
              <a:gdLst/>
              <a:ahLst/>
              <a:cxnLst/>
              <a:rect l="l" t="t" r="r" b="b"/>
              <a:pathLst>
                <a:path w="11015" h="40673" extrusionOk="0">
                  <a:moveTo>
                    <a:pt x="1" y="1"/>
                  </a:moveTo>
                  <a:lnTo>
                    <a:pt x="1" y="40672"/>
                  </a:lnTo>
                  <a:lnTo>
                    <a:pt x="11014" y="40672"/>
                  </a:lnTo>
                  <a:lnTo>
                    <a:pt x="11014" y="1"/>
                  </a:lnTo>
                  <a:close/>
                </a:path>
              </a:pathLst>
            </a:custGeom>
            <a:solidFill>
              <a:srgbClr val="B5C3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4"/>
            <p:cNvSpPr/>
            <p:nvPr/>
          </p:nvSpPr>
          <p:spPr>
            <a:xfrm>
              <a:off x="3872500" y="2468300"/>
              <a:ext cx="310775" cy="122650"/>
            </a:xfrm>
            <a:custGeom>
              <a:avLst/>
              <a:gdLst/>
              <a:ahLst/>
              <a:cxnLst/>
              <a:rect l="l" t="t" r="r" b="b"/>
              <a:pathLst>
                <a:path w="12431" h="4906" extrusionOk="0">
                  <a:moveTo>
                    <a:pt x="5465" y="0"/>
                  </a:moveTo>
                  <a:lnTo>
                    <a:pt x="5465" y="2334"/>
                  </a:lnTo>
                  <a:lnTo>
                    <a:pt x="4108" y="2334"/>
                  </a:lnTo>
                  <a:lnTo>
                    <a:pt x="4108" y="12"/>
                  </a:lnTo>
                  <a:lnTo>
                    <a:pt x="2751" y="12"/>
                  </a:lnTo>
                  <a:lnTo>
                    <a:pt x="2751" y="2334"/>
                  </a:lnTo>
                  <a:lnTo>
                    <a:pt x="1370" y="2334"/>
                  </a:lnTo>
                  <a:lnTo>
                    <a:pt x="1370" y="12"/>
                  </a:lnTo>
                  <a:lnTo>
                    <a:pt x="0" y="12"/>
                  </a:lnTo>
                  <a:lnTo>
                    <a:pt x="0" y="4905"/>
                  </a:lnTo>
                  <a:lnTo>
                    <a:pt x="12430" y="4905"/>
                  </a:lnTo>
                  <a:lnTo>
                    <a:pt x="12430" y="12"/>
                  </a:lnTo>
                  <a:lnTo>
                    <a:pt x="11073" y="12"/>
                  </a:lnTo>
                  <a:lnTo>
                    <a:pt x="11073" y="2334"/>
                  </a:lnTo>
                  <a:lnTo>
                    <a:pt x="9680" y="2334"/>
                  </a:lnTo>
                  <a:lnTo>
                    <a:pt x="9680" y="12"/>
                  </a:lnTo>
                  <a:lnTo>
                    <a:pt x="8323" y="12"/>
                  </a:lnTo>
                  <a:lnTo>
                    <a:pt x="8323" y="2334"/>
                  </a:lnTo>
                  <a:lnTo>
                    <a:pt x="6835" y="2334"/>
                  </a:lnTo>
                  <a:lnTo>
                    <a:pt x="6835" y="0"/>
                  </a:lnTo>
                  <a:close/>
                </a:path>
              </a:pathLst>
            </a:custGeom>
            <a:solidFill>
              <a:srgbClr val="A3AC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24"/>
            <p:cNvSpPr/>
            <p:nvPr/>
          </p:nvSpPr>
          <p:spPr>
            <a:xfrm>
              <a:off x="3994825" y="2647775"/>
              <a:ext cx="58975" cy="89925"/>
            </a:xfrm>
            <a:custGeom>
              <a:avLst/>
              <a:gdLst/>
              <a:ahLst/>
              <a:cxnLst/>
              <a:rect l="l" t="t" r="r" b="b"/>
              <a:pathLst>
                <a:path w="2359" h="3597" extrusionOk="0">
                  <a:moveTo>
                    <a:pt x="1180" y="1"/>
                  </a:moveTo>
                  <a:cubicBezTo>
                    <a:pt x="525" y="1"/>
                    <a:pt x="1" y="524"/>
                    <a:pt x="1" y="1179"/>
                  </a:cubicBezTo>
                  <a:lnTo>
                    <a:pt x="1" y="3596"/>
                  </a:lnTo>
                  <a:lnTo>
                    <a:pt x="2346" y="3596"/>
                  </a:lnTo>
                  <a:lnTo>
                    <a:pt x="2346" y="1179"/>
                  </a:lnTo>
                  <a:lnTo>
                    <a:pt x="2358" y="1179"/>
                  </a:lnTo>
                  <a:cubicBezTo>
                    <a:pt x="2358" y="536"/>
                    <a:pt x="1834" y="1"/>
                    <a:pt x="1180" y="1"/>
                  </a:cubicBezTo>
                  <a:close/>
                </a:path>
              </a:pathLst>
            </a:custGeom>
            <a:solidFill>
              <a:srgbClr val="3B3D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24"/>
            <p:cNvSpPr/>
            <p:nvPr/>
          </p:nvSpPr>
          <p:spPr>
            <a:xfrm>
              <a:off x="3979350" y="2733200"/>
              <a:ext cx="88425" cy="14025"/>
            </a:xfrm>
            <a:custGeom>
              <a:avLst/>
              <a:gdLst/>
              <a:ahLst/>
              <a:cxnLst/>
              <a:rect l="l" t="t" r="r" b="b"/>
              <a:pathLst>
                <a:path w="3537" h="561" extrusionOk="0">
                  <a:moveTo>
                    <a:pt x="275" y="1"/>
                  </a:moveTo>
                  <a:cubicBezTo>
                    <a:pt x="120" y="1"/>
                    <a:pt x="1" y="132"/>
                    <a:pt x="1" y="274"/>
                  </a:cubicBezTo>
                  <a:cubicBezTo>
                    <a:pt x="1" y="441"/>
                    <a:pt x="132" y="560"/>
                    <a:pt x="275" y="560"/>
                  </a:cubicBezTo>
                  <a:lnTo>
                    <a:pt x="3251" y="560"/>
                  </a:lnTo>
                  <a:cubicBezTo>
                    <a:pt x="3418" y="560"/>
                    <a:pt x="3537" y="429"/>
                    <a:pt x="3537" y="274"/>
                  </a:cubicBezTo>
                  <a:cubicBezTo>
                    <a:pt x="3537" y="132"/>
                    <a:pt x="3418" y="1"/>
                    <a:pt x="3251" y="1"/>
                  </a:cubicBezTo>
                  <a:close/>
                </a:path>
              </a:pathLst>
            </a:custGeom>
            <a:solidFill>
              <a:srgbClr val="A3AC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24"/>
            <p:cNvSpPr/>
            <p:nvPr/>
          </p:nvSpPr>
          <p:spPr>
            <a:xfrm>
              <a:off x="3994825" y="2804050"/>
              <a:ext cx="58975" cy="89925"/>
            </a:xfrm>
            <a:custGeom>
              <a:avLst/>
              <a:gdLst/>
              <a:ahLst/>
              <a:cxnLst/>
              <a:rect l="l" t="t" r="r" b="b"/>
              <a:pathLst>
                <a:path w="2359" h="3597" extrusionOk="0">
                  <a:moveTo>
                    <a:pt x="1180" y="0"/>
                  </a:moveTo>
                  <a:cubicBezTo>
                    <a:pt x="525" y="0"/>
                    <a:pt x="1" y="524"/>
                    <a:pt x="1" y="1179"/>
                  </a:cubicBezTo>
                  <a:lnTo>
                    <a:pt x="1" y="3596"/>
                  </a:lnTo>
                  <a:lnTo>
                    <a:pt x="2346" y="3596"/>
                  </a:lnTo>
                  <a:lnTo>
                    <a:pt x="2346" y="1179"/>
                  </a:lnTo>
                  <a:lnTo>
                    <a:pt x="2358" y="1179"/>
                  </a:lnTo>
                  <a:cubicBezTo>
                    <a:pt x="2358" y="536"/>
                    <a:pt x="1834" y="0"/>
                    <a:pt x="1180" y="0"/>
                  </a:cubicBezTo>
                  <a:close/>
                </a:path>
              </a:pathLst>
            </a:custGeom>
            <a:solidFill>
              <a:srgbClr val="3B3D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24"/>
            <p:cNvSpPr/>
            <p:nvPr/>
          </p:nvSpPr>
          <p:spPr>
            <a:xfrm>
              <a:off x="3979350" y="2889775"/>
              <a:ext cx="88425" cy="14000"/>
            </a:xfrm>
            <a:custGeom>
              <a:avLst/>
              <a:gdLst/>
              <a:ahLst/>
              <a:cxnLst/>
              <a:rect l="l" t="t" r="r" b="b"/>
              <a:pathLst>
                <a:path w="3537" h="560" extrusionOk="0">
                  <a:moveTo>
                    <a:pt x="275" y="0"/>
                  </a:moveTo>
                  <a:cubicBezTo>
                    <a:pt x="120" y="0"/>
                    <a:pt x="1" y="131"/>
                    <a:pt x="1" y="286"/>
                  </a:cubicBezTo>
                  <a:cubicBezTo>
                    <a:pt x="1" y="441"/>
                    <a:pt x="132" y="560"/>
                    <a:pt x="275" y="560"/>
                  </a:cubicBezTo>
                  <a:lnTo>
                    <a:pt x="3251" y="560"/>
                  </a:lnTo>
                  <a:cubicBezTo>
                    <a:pt x="3418" y="560"/>
                    <a:pt x="3537" y="429"/>
                    <a:pt x="3537" y="286"/>
                  </a:cubicBezTo>
                  <a:cubicBezTo>
                    <a:pt x="3537" y="119"/>
                    <a:pt x="3418" y="0"/>
                    <a:pt x="3251" y="0"/>
                  </a:cubicBezTo>
                  <a:close/>
                </a:path>
              </a:pathLst>
            </a:custGeom>
            <a:solidFill>
              <a:srgbClr val="A3AC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24"/>
            <p:cNvSpPr/>
            <p:nvPr/>
          </p:nvSpPr>
          <p:spPr>
            <a:xfrm>
              <a:off x="3353975" y="2974600"/>
              <a:ext cx="1318050" cy="598025"/>
            </a:xfrm>
            <a:custGeom>
              <a:avLst/>
              <a:gdLst/>
              <a:ahLst/>
              <a:cxnLst/>
              <a:rect l="l" t="t" r="r" b="b"/>
              <a:pathLst>
                <a:path w="52722" h="23921" extrusionOk="0">
                  <a:moveTo>
                    <a:pt x="1" y="1"/>
                  </a:moveTo>
                  <a:lnTo>
                    <a:pt x="1" y="23920"/>
                  </a:lnTo>
                  <a:lnTo>
                    <a:pt x="52722" y="23920"/>
                  </a:lnTo>
                  <a:lnTo>
                    <a:pt x="52722" y="1"/>
                  </a:lnTo>
                  <a:close/>
                </a:path>
              </a:pathLst>
            </a:custGeom>
            <a:solidFill>
              <a:srgbClr val="8892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24"/>
            <p:cNvSpPr/>
            <p:nvPr/>
          </p:nvSpPr>
          <p:spPr>
            <a:xfrm>
              <a:off x="3449225" y="2972225"/>
              <a:ext cx="1162675" cy="40500"/>
            </a:xfrm>
            <a:custGeom>
              <a:avLst/>
              <a:gdLst/>
              <a:ahLst/>
              <a:cxnLst/>
              <a:rect l="l" t="t" r="r" b="b"/>
              <a:pathLst>
                <a:path w="46507" h="1620" extrusionOk="0">
                  <a:moveTo>
                    <a:pt x="1" y="0"/>
                  </a:moveTo>
                  <a:lnTo>
                    <a:pt x="1" y="1620"/>
                  </a:lnTo>
                  <a:lnTo>
                    <a:pt x="46506" y="1620"/>
                  </a:lnTo>
                  <a:lnTo>
                    <a:pt x="46506" y="0"/>
                  </a:lnTo>
                  <a:close/>
                </a:path>
              </a:pathLst>
            </a:custGeom>
            <a:solidFill>
              <a:srgbClr val="A3AC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24"/>
            <p:cNvSpPr/>
            <p:nvPr/>
          </p:nvSpPr>
          <p:spPr>
            <a:xfrm>
              <a:off x="3893025" y="3148425"/>
              <a:ext cx="270600" cy="424200"/>
            </a:xfrm>
            <a:custGeom>
              <a:avLst/>
              <a:gdLst/>
              <a:ahLst/>
              <a:cxnLst/>
              <a:rect l="l" t="t" r="r" b="b"/>
              <a:pathLst>
                <a:path w="10824" h="16968" extrusionOk="0">
                  <a:moveTo>
                    <a:pt x="6652" y="1"/>
                  </a:moveTo>
                  <a:cubicBezTo>
                    <a:pt x="6638" y="1"/>
                    <a:pt x="6623" y="1"/>
                    <a:pt x="6609" y="1"/>
                  </a:cubicBezTo>
                  <a:lnTo>
                    <a:pt x="4204" y="1"/>
                  </a:lnTo>
                  <a:cubicBezTo>
                    <a:pt x="1894" y="1"/>
                    <a:pt x="1" y="1882"/>
                    <a:pt x="1" y="4204"/>
                  </a:cubicBezTo>
                  <a:lnTo>
                    <a:pt x="1" y="16967"/>
                  </a:lnTo>
                  <a:lnTo>
                    <a:pt x="10824" y="16967"/>
                  </a:lnTo>
                  <a:lnTo>
                    <a:pt x="10824" y="4204"/>
                  </a:lnTo>
                  <a:cubicBezTo>
                    <a:pt x="10824" y="1885"/>
                    <a:pt x="8954" y="1"/>
                    <a:pt x="6652" y="1"/>
                  </a:cubicBezTo>
                  <a:close/>
                </a:path>
              </a:pathLst>
            </a:custGeom>
            <a:solidFill>
              <a:srgbClr val="3B3D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24"/>
            <p:cNvSpPr/>
            <p:nvPr/>
          </p:nvSpPr>
          <p:spPr>
            <a:xfrm>
              <a:off x="3675450" y="2502825"/>
              <a:ext cx="83950" cy="47650"/>
            </a:xfrm>
            <a:custGeom>
              <a:avLst/>
              <a:gdLst/>
              <a:ahLst/>
              <a:cxnLst/>
              <a:rect l="l" t="t" r="r" b="b"/>
              <a:pathLst>
                <a:path w="3358" h="1906" extrusionOk="0">
                  <a:moveTo>
                    <a:pt x="0" y="0"/>
                  </a:moveTo>
                  <a:lnTo>
                    <a:pt x="0" y="1905"/>
                  </a:lnTo>
                  <a:lnTo>
                    <a:pt x="3358" y="1905"/>
                  </a:lnTo>
                  <a:lnTo>
                    <a:pt x="2679" y="977"/>
                  </a:lnTo>
                  <a:lnTo>
                    <a:pt x="3358" y="0"/>
                  </a:lnTo>
                  <a:close/>
                </a:path>
              </a:pathLst>
            </a:custGeom>
            <a:solidFill>
              <a:srgbClr val="8717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24"/>
            <p:cNvSpPr/>
            <p:nvPr/>
          </p:nvSpPr>
          <p:spPr>
            <a:xfrm>
              <a:off x="3671875" y="2493600"/>
              <a:ext cx="4500" cy="283075"/>
            </a:xfrm>
            <a:custGeom>
              <a:avLst/>
              <a:gdLst/>
              <a:ahLst/>
              <a:cxnLst/>
              <a:rect l="l" t="t" r="r" b="b"/>
              <a:pathLst>
                <a:path w="180" h="11323" extrusionOk="0">
                  <a:moveTo>
                    <a:pt x="1" y="0"/>
                  </a:moveTo>
                  <a:lnTo>
                    <a:pt x="1" y="11323"/>
                  </a:lnTo>
                  <a:lnTo>
                    <a:pt x="179" y="11323"/>
                  </a:lnTo>
                  <a:lnTo>
                    <a:pt x="179" y="0"/>
                  </a:lnTo>
                  <a:close/>
                </a:path>
              </a:pathLst>
            </a:custGeom>
            <a:solidFill>
              <a:srgbClr val="8C99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24"/>
            <p:cNvSpPr/>
            <p:nvPr/>
          </p:nvSpPr>
          <p:spPr>
            <a:xfrm>
              <a:off x="3668600" y="2489125"/>
              <a:ext cx="11925" cy="11925"/>
            </a:xfrm>
            <a:custGeom>
              <a:avLst/>
              <a:gdLst/>
              <a:ahLst/>
              <a:cxnLst/>
              <a:rect l="l" t="t" r="r" b="b"/>
              <a:pathLst>
                <a:path w="477" h="477" extrusionOk="0">
                  <a:moveTo>
                    <a:pt x="239" y="1"/>
                  </a:moveTo>
                  <a:cubicBezTo>
                    <a:pt x="108" y="1"/>
                    <a:pt x="1" y="96"/>
                    <a:pt x="1" y="239"/>
                  </a:cubicBezTo>
                  <a:cubicBezTo>
                    <a:pt x="1" y="370"/>
                    <a:pt x="108" y="477"/>
                    <a:pt x="239" y="477"/>
                  </a:cubicBezTo>
                  <a:cubicBezTo>
                    <a:pt x="370" y="477"/>
                    <a:pt x="477" y="370"/>
                    <a:pt x="477" y="239"/>
                  </a:cubicBezTo>
                  <a:cubicBezTo>
                    <a:pt x="477" y="96"/>
                    <a:pt x="358" y="1"/>
                    <a:pt x="239" y="1"/>
                  </a:cubicBezTo>
                  <a:close/>
                </a:path>
              </a:pathLst>
            </a:custGeom>
            <a:solidFill>
              <a:srgbClr val="E9B6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24"/>
            <p:cNvSpPr/>
            <p:nvPr/>
          </p:nvSpPr>
          <p:spPr>
            <a:xfrm>
              <a:off x="3575125" y="2793625"/>
              <a:ext cx="202150" cy="778700"/>
            </a:xfrm>
            <a:custGeom>
              <a:avLst/>
              <a:gdLst/>
              <a:ahLst/>
              <a:cxnLst/>
              <a:rect l="l" t="t" r="r" b="b"/>
              <a:pathLst>
                <a:path w="8086" h="31148" extrusionOk="0">
                  <a:moveTo>
                    <a:pt x="1" y="1"/>
                  </a:moveTo>
                  <a:lnTo>
                    <a:pt x="1" y="31147"/>
                  </a:lnTo>
                  <a:lnTo>
                    <a:pt x="8085" y="31147"/>
                  </a:lnTo>
                  <a:lnTo>
                    <a:pt x="8085" y="1"/>
                  </a:lnTo>
                  <a:close/>
                </a:path>
              </a:pathLst>
            </a:custGeom>
            <a:solidFill>
              <a:srgbClr val="B5C3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24"/>
            <p:cNvSpPr/>
            <p:nvPr/>
          </p:nvSpPr>
          <p:spPr>
            <a:xfrm>
              <a:off x="3562350" y="2729325"/>
              <a:ext cx="228025" cy="90225"/>
            </a:xfrm>
            <a:custGeom>
              <a:avLst/>
              <a:gdLst/>
              <a:ahLst/>
              <a:cxnLst/>
              <a:rect l="l" t="t" r="r" b="b"/>
              <a:pathLst>
                <a:path w="9121" h="3609" extrusionOk="0">
                  <a:moveTo>
                    <a:pt x="4001" y="1"/>
                  </a:moveTo>
                  <a:lnTo>
                    <a:pt x="4001" y="1715"/>
                  </a:lnTo>
                  <a:lnTo>
                    <a:pt x="3012" y="1715"/>
                  </a:lnTo>
                  <a:lnTo>
                    <a:pt x="3012" y="13"/>
                  </a:lnTo>
                  <a:lnTo>
                    <a:pt x="2024" y="13"/>
                  </a:lnTo>
                  <a:lnTo>
                    <a:pt x="2024" y="1715"/>
                  </a:lnTo>
                  <a:lnTo>
                    <a:pt x="988" y="1715"/>
                  </a:lnTo>
                  <a:lnTo>
                    <a:pt x="988" y="13"/>
                  </a:lnTo>
                  <a:lnTo>
                    <a:pt x="0" y="13"/>
                  </a:lnTo>
                  <a:lnTo>
                    <a:pt x="0" y="3608"/>
                  </a:lnTo>
                  <a:lnTo>
                    <a:pt x="9120" y="3608"/>
                  </a:lnTo>
                  <a:lnTo>
                    <a:pt x="9120" y="13"/>
                  </a:lnTo>
                  <a:lnTo>
                    <a:pt x="8120" y="13"/>
                  </a:lnTo>
                  <a:lnTo>
                    <a:pt x="8120" y="1715"/>
                  </a:lnTo>
                  <a:lnTo>
                    <a:pt x="7096" y="1715"/>
                  </a:lnTo>
                  <a:lnTo>
                    <a:pt x="7096" y="13"/>
                  </a:lnTo>
                  <a:lnTo>
                    <a:pt x="6096" y="13"/>
                  </a:lnTo>
                  <a:lnTo>
                    <a:pt x="6096" y="1715"/>
                  </a:lnTo>
                  <a:lnTo>
                    <a:pt x="5001" y="1715"/>
                  </a:lnTo>
                  <a:lnTo>
                    <a:pt x="5001" y="1"/>
                  </a:lnTo>
                  <a:close/>
                </a:path>
              </a:pathLst>
            </a:custGeom>
            <a:solidFill>
              <a:srgbClr val="A3AC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24"/>
            <p:cNvSpPr/>
            <p:nvPr/>
          </p:nvSpPr>
          <p:spPr>
            <a:xfrm>
              <a:off x="3656400" y="2899300"/>
              <a:ext cx="43175" cy="66100"/>
            </a:xfrm>
            <a:custGeom>
              <a:avLst/>
              <a:gdLst/>
              <a:ahLst/>
              <a:cxnLst/>
              <a:rect l="l" t="t" r="r" b="b"/>
              <a:pathLst>
                <a:path w="1727" h="2644" extrusionOk="0">
                  <a:moveTo>
                    <a:pt x="858" y="0"/>
                  </a:moveTo>
                  <a:cubicBezTo>
                    <a:pt x="381" y="0"/>
                    <a:pt x="0" y="393"/>
                    <a:pt x="0" y="869"/>
                  </a:cubicBezTo>
                  <a:lnTo>
                    <a:pt x="0" y="2644"/>
                  </a:lnTo>
                  <a:lnTo>
                    <a:pt x="1715" y="2644"/>
                  </a:lnTo>
                  <a:lnTo>
                    <a:pt x="1715" y="869"/>
                  </a:lnTo>
                  <a:lnTo>
                    <a:pt x="1727" y="869"/>
                  </a:lnTo>
                  <a:cubicBezTo>
                    <a:pt x="1727" y="393"/>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24"/>
            <p:cNvSpPr/>
            <p:nvPr/>
          </p:nvSpPr>
          <p:spPr>
            <a:xfrm>
              <a:off x="3644800" y="2961800"/>
              <a:ext cx="65200" cy="10450"/>
            </a:xfrm>
            <a:custGeom>
              <a:avLst/>
              <a:gdLst/>
              <a:ahLst/>
              <a:cxnLst/>
              <a:rect l="l" t="t" r="r" b="b"/>
              <a:pathLst>
                <a:path w="2608" h="418" extrusionOk="0">
                  <a:moveTo>
                    <a:pt x="214" y="1"/>
                  </a:moveTo>
                  <a:cubicBezTo>
                    <a:pt x="95" y="1"/>
                    <a:pt x="0" y="96"/>
                    <a:pt x="0" y="215"/>
                  </a:cubicBezTo>
                  <a:cubicBezTo>
                    <a:pt x="0" y="334"/>
                    <a:pt x="95" y="417"/>
                    <a:pt x="214" y="417"/>
                  </a:cubicBezTo>
                  <a:lnTo>
                    <a:pt x="2393" y="417"/>
                  </a:lnTo>
                  <a:cubicBezTo>
                    <a:pt x="2512" y="417"/>
                    <a:pt x="2608" y="334"/>
                    <a:pt x="2608" y="215"/>
                  </a:cubicBezTo>
                  <a:cubicBezTo>
                    <a:pt x="2608" y="108"/>
                    <a:pt x="2500" y="24"/>
                    <a:pt x="2393" y="1"/>
                  </a:cubicBezTo>
                  <a:close/>
                </a:path>
              </a:pathLst>
            </a:custGeom>
            <a:solidFill>
              <a:srgbClr val="A3AC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24"/>
            <p:cNvSpPr/>
            <p:nvPr/>
          </p:nvSpPr>
          <p:spPr>
            <a:xfrm>
              <a:off x="3656400" y="3023725"/>
              <a:ext cx="43175" cy="65800"/>
            </a:xfrm>
            <a:custGeom>
              <a:avLst/>
              <a:gdLst/>
              <a:ahLst/>
              <a:cxnLst/>
              <a:rect l="l" t="t" r="r" b="b"/>
              <a:pathLst>
                <a:path w="1727" h="2632" extrusionOk="0">
                  <a:moveTo>
                    <a:pt x="858" y="0"/>
                  </a:moveTo>
                  <a:cubicBezTo>
                    <a:pt x="381" y="0"/>
                    <a:pt x="0" y="381"/>
                    <a:pt x="0" y="857"/>
                  </a:cubicBezTo>
                  <a:lnTo>
                    <a:pt x="0" y="2631"/>
                  </a:lnTo>
                  <a:lnTo>
                    <a:pt x="1715" y="2631"/>
                  </a:lnTo>
                  <a:lnTo>
                    <a:pt x="1715" y="857"/>
                  </a:lnTo>
                  <a:lnTo>
                    <a:pt x="1727" y="857"/>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24"/>
            <p:cNvSpPr/>
            <p:nvPr/>
          </p:nvSpPr>
          <p:spPr>
            <a:xfrm>
              <a:off x="3644800" y="3086225"/>
              <a:ext cx="65200" cy="10450"/>
            </a:xfrm>
            <a:custGeom>
              <a:avLst/>
              <a:gdLst/>
              <a:ahLst/>
              <a:cxnLst/>
              <a:rect l="l" t="t" r="r" b="b"/>
              <a:pathLst>
                <a:path w="2608" h="418" extrusionOk="0">
                  <a:moveTo>
                    <a:pt x="214" y="0"/>
                  </a:moveTo>
                  <a:cubicBezTo>
                    <a:pt x="95" y="0"/>
                    <a:pt x="0" y="84"/>
                    <a:pt x="0" y="203"/>
                  </a:cubicBezTo>
                  <a:cubicBezTo>
                    <a:pt x="0" y="322"/>
                    <a:pt x="95" y="417"/>
                    <a:pt x="214" y="417"/>
                  </a:cubicBezTo>
                  <a:lnTo>
                    <a:pt x="2393" y="417"/>
                  </a:lnTo>
                  <a:cubicBezTo>
                    <a:pt x="2512" y="417"/>
                    <a:pt x="2608" y="322"/>
                    <a:pt x="2608" y="203"/>
                  </a:cubicBezTo>
                  <a:cubicBezTo>
                    <a:pt x="2608" y="84"/>
                    <a:pt x="2500" y="0"/>
                    <a:pt x="2393" y="0"/>
                  </a:cubicBezTo>
                  <a:close/>
                </a:path>
              </a:pathLst>
            </a:custGeom>
            <a:solidFill>
              <a:srgbClr val="A3AC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4"/>
            <p:cNvSpPr/>
            <p:nvPr/>
          </p:nvSpPr>
          <p:spPr>
            <a:xfrm>
              <a:off x="3656400" y="3145450"/>
              <a:ext cx="43175" cy="65825"/>
            </a:xfrm>
            <a:custGeom>
              <a:avLst/>
              <a:gdLst/>
              <a:ahLst/>
              <a:cxnLst/>
              <a:rect l="l" t="t" r="r" b="b"/>
              <a:pathLst>
                <a:path w="1727" h="2633" extrusionOk="0">
                  <a:moveTo>
                    <a:pt x="858" y="1"/>
                  </a:moveTo>
                  <a:cubicBezTo>
                    <a:pt x="381" y="1"/>
                    <a:pt x="0" y="382"/>
                    <a:pt x="0" y="858"/>
                  </a:cubicBezTo>
                  <a:lnTo>
                    <a:pt x="0" y="2632"/>
                  </a:lnTo>
                  <a:lnTo>
                    <a:pt x="1715" y="2632"/>
                  </a:lnTo>
                  <a:lnTo>
                    <a:pt x="1715" y="858"/>
                  </a:lnTo>
                  <a:lnTo>
                    <a:pt x="1727" y="858"/>
                  </a:lnTo>
                  <a:cubicBezTo>
                    <a:pt x="1727" y="382"/>
                    <a:pt x="1334" y="1"/>
                    <a:pt x="858" y="1"/>
                  </a:cubicBezTo>
                  <a:close/>
                </a:path>
              </a:pathLst>
            </a:custGeom>
            <a:solidFill>
              <a:srgbClr val="3B3D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24"/>
            <p:cNvSpPr/>
            <p:nvPr/>
          </p:nvSpPr>
          <p:spPr>
            <a:xfrm>
              <a:off x="3644800" y="3207975"/>
              <a:ext cx="65200" cy="10425"/>
            </a:xfrm>
            <a:custGeom>
              <a:avLst/>
              <a:gdLst/>
              <a:ahLst/>
              <a:cxnLst/>
              <a:rect l="l" t="t" r="r" b="b"/>
              <a:pathLst>
                <a:path w="2608" h="417" extrusionOk="0">
                  <a:moveTo>
                    <a:pt x="214" y="0"/>
                  </a:moveTo>
                  <a:cubicBezTo>
                    <a:pt x="95" y="0"/>
                    <a:pt x="0" y="83"/>
                    <a:pt x="0" y="202"/>
                  </a:cubicBezTo>
                  <a:cubicBezTo>
                    <a:pt x="0" y="322"/>
                    <a:pt x="95" y="417"/>
                    <a:pt x="214" y="417"/>
                  </a:cubicBezTo>
                  <a:lnTo>
                    <a:pt x="2393" y="417"/>
                  </a:lnTo>
                  <a:cubicBezTo>
                    <a:pt x="2512" y="417"/>
                    <a:pt x="2608" y="322"/>
                    <a:pt x="2608" y="202"/>
                  </a:cubicBezTo>
                  <a:cubicBezTo>
                    <a:pt x="2608" y="83"/>
                    <a:pt x="2500" y="0"/>
                    <a:pt x="2393" y="0"/>
                  </a:cubicBezTo>
                  <a:close/>
                </a:path>
              </a:pathLst>
            </a:custGeom>
            <a:solidFill>
              <a:srgbClr val="A3AC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24"/>
            <p:cNvSpPr/>
            <p:nvPr/>
          </p:nvSpPr>
          <p:spPr>
            <a:xfrm>
              <a:off x="4369875" y="2503125"/>
              <a:ext cx="84275" cy="47650"/>
            </a:xfrm>
            <a:custGeom>
              <a:avLst/>
              <a:gdLst/>
              <a:ahLst/>
              <a:cxnLst/>
              <a:rect l="l" t="t" r="r" b="b"/>
              <a:pathLst>
                <a:path w="3371" h="1906" extrusionOk="0">
                  <a:moveTo>
                    <a:pt x="1" y="0"/>
                  </a:moveTo>
                  <a:lnTo>
                    <a:pt x="1" y="1905"/>
                  </a:lnTo>
                  <a:lnTo>
                    <a:pt x="3370" y="1905"/>
                  </a:lnTo>
                  <a:lnTo>
                    <a:pt x="2680" y="988"/>
                  </a:lnTo>
                  <a:lnTo>
                    <a:pt x="3370" y="0"/>
                  </a:lnTo>
                  <a:close/>
                </a:path>
              </a:pathLst>
            </a:custGeom>
            <a:solidFill>
              <a:srgbClr val="8717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24"/>
            <p:cNvSpPr/>
            <p:nvPr/>
          </p:nvSpPr>
          <p:spPr>
            <a:xfrm>
              <a:off x="4366900" y="2493900"/>
              <a:ext cx="4500" cy="283075"/>
            </a:xfrm>
            <a:custGeom>
              <a:avLst/>
              <a:gdLst/>
              <a:ahLst/>
              <a:cxnLst/>
              <a:rect l="l" t="t" r="r" b="b"/>
              <a:pathLst>
                <a:path w="180" h="11323" extrusionOk="0">
                  <a:moveTo>
                    <a:pt x="1" y="0"/>
                  </a:moveTo>
                  <a:lnTo>
                    <a:pt x="1" y="11323"/>
                  </a:lnTo>
                  <a:lnTo>
                    <a:pt x="179" y="11323"/>
                  </a:lnTo>
                  <a:lnTo>
                    <a:pt x="179" y="0"/>
                  </a:lnTo>
                  <a:close/>
                </a:path>
              </a:pathLst>
            </a:custGeom>
            <a:solidFill>
              <a:srgbClr val="8C99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24"/>
            <p:cNvSpPr/>
            <p:nvPr/>
          </p:nvSpPr>
          <p:spPr>
            <a:xfrm>
              <a:off x="4363325" y="2489425"/>
              <a:ext cx="11925" cy="11925"/>
            </a:xfrm>
            <a:custGeom>
              <a:avLst/>
              <a:gdLst/>
              <a:ahLst/>
              <a:cxnLst/>
              <a:rect l="l" t="t" r="r" b="b"/>
              <a:pathLst>
                <a:path w="477" h="477" extrusionOk="0">
                  <a:moveTo>
                    <a:pt x="239" y="0"/>
                  </a:moveTo>
                  <a:cubicBezTo>
                    <a:pt x="108" y="0"/>
                    <a:pt x="1" y="108"/>
                    <a:pt x="1" y="239"/>
                  </a:cubicBezTo>
                  <a:cubicBezTo>
                    <a:pt x="1" y="370"/>
                    <a:pt x="108" y="477"/>
                    <a:pt x="239" y="477"/>
                  </a:cubicBezTo>
                  <a:cubicBezTo>
                    <a:pt x="370" y="477"/>
                    <a:pt x="477" y="370"/>
                    <a:pt x="477" y="239"/>
                  </a:cubicBezTo>
                  <a:cubicBezTo>
                    <a:pt x="477" y="108"/>
                    <a:pt x="370" y="0"/>
                    <a:pt x="239" y="0"/>
                  </a:cubicBezTo>
                  <a:close/>
                </a:path>
              </a:pathLst>
            </a:custGeom>
            <a:solidFill>
              <a:srgbClr val="E9B6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24"/>
            <p:cNvSpPr/>
            <p:nvPr/>
          </p:nvSpPr>
          <p:spPr>
            <a:xfrm>
              <a:off x="4266600" y="2793625"/>
              <a:ext cx="201825" cy="778700"/>
            </a:xfrm>
            <a:custGeom>
              <a:avLst/>
              <a:gdLst/>
              <a:ahLst/>
              <a:cxnLst/>
              <a:rect l="l" t="t" r="r" b="b"/>
              <a:pathLst>
                <a:path w="8073" h="31148" extrusionOk="0">
                  <a:moveTo>
                    <a:pt x="0" y="1"/>
                  </a:moveTo>
                  <a:lnTo>
                    <a:pt x="0" y="31147"/>
                  </a:lnTo>
                  <a:lnTo>
                    <a:pt x="8073" y="31147"/>
                  </a:lnTo>
                  <a:lnTo>
                    <a:pt x="8073" y="1"/>
                  </a:lnTo>
                  <a:close/>
                </a:path>
              </a:pathLst>
            </a:custGeom>
            <a:solidFill>
              <a:srgbClr val="B5C3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24"/>
            <p:cNvSpPr/>
            <p:nvPr/>
          </p:nvSpPr>
          <p:spPr>
            <a:xfrm>
              <a:off x="4253500" y="2729325"/>
              <a:ext cx="227725" cy="90225"/>
            </a:xfrm>
            <a:custGeom>
              <a:avLst/>
              <a:gdLst/>
              <a:ahLst/>
              <a:cxnLst/>
              <a:rect l="l" t="t" r="r" b="b"/>
              <a:pathLst>
                <a:path w="9109" h="3609" extrusionOk="0">
                  <a:moveTo>
                    <a:pt x="4108" y="1"/>
                  </a:moveTo>
                  <a:lnTo>
                    <a:pt x="4108" y="1715"/>
                  </a:lnTo>
                  <a:lnTo>
                    <a:pt x="3013" y="1715"/>
                  </a:lnTo>
                  <a:lnTo>
                    <a:pt x="3013" y="13"/>
                  </a:lnTo>
                  <a:lnTo>
                    <a:pt x="2012" y="13"/>
                  </a:lnTo>
                  <a:lnTo>
                    <a:pt x="2012" y="1715"/>
                  </a:lnTo>
                  <a:lnTo>
                    <a:pt x="1000" y="1715"/>
                  </a:lnTo>
                  <a:lnTo>
                    <a:pt x="1000" y="13"/>
                  </a:lnTo>
                  <a:lnTo>
                    <a:pt x="0" y="13"/>
                  </a:lnTo>
                  <a:lnTo>
                    <a:pt x="0" y="3608"/>
                  </a:lnTo>
                  <a:lnTo>
                    <a:pt x="9109" y="3608"/>
                  </a:lnTo>
                  <a:lnTo>
                    <a:pt x="9109" y="13"/>
                  </a:lnTo>
                  <a:lnTo>
                    <a:pt x="8108" y="13"/>
                  </a:lnTo>
                  <a:lnTo>
                    <a:pt x="8108" y="1715"/>
                  </a:lnTo>
                  <a:lnTo>
                    <a:pt x="7096" y="1715"/>
                  </a:lnTo>
                  <a:lnTo>
                    <a:pt x="7096" y="13"/>
                  </a:lnTo>
                  <a:lnTo>
                    <a:pt x="6108" y="13"/>
                  </a:lnTo>
                  <a:lnTo>
                    <a:pt x="6108" y="1715"/>
                  </a:lnTo>
                  <a:lnTo>
                    <a:pt x="5108" y="1715"/>
                  </a:lnTo>
                  <a:lnTo>
                    <a:pt x="5108" y="1"/>
                  </a:lnTo>
                  <a:close/>
                </a:path>
              </a:pathLst>
            </a:custGeom>
            <a:solidFill>
              <a:srgbClr val="A3AC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24"/>
            <p:cNvSpPr/>
            <p:nvPr/>
          </p:nvSpPr>
          <p:spPr>
            <a:xfrm>
              <a:off x="4344275" y="2899300"/>
              <a:ext cx="43200" cy="66100"/>
            </a:xfrm>
            <a:custGeom>
              <a:avLst/>
              <a:gdLst/>
              <a:ahLst/>
              <a:cxnLst/>
              <a:rect l="l" t="t" r="r" b="b"/>
              <a:pathLst>
                <a:path w="1728" h="2644" extrusionOk="0">
                  <a:moveTo>
                    <a:pt x="858" y="0"/>
                  </a:moveTo>
                  <a:cubicBezTo>
                    <a:pt x="382" y="0"/>
                    <a:pt x="1" y="393"/>
                    <a:pt x="1" y="869"/>
                  </a:cubicBezTo>
                  <a:lnTo>
                    <a:pt x="13" y="869"/>
                  </a:lnTo>
                  <a:lnTo>
                    <a:pt x="13" y="2644"/>
                  </a:lnTo>
                  <a:lnTo>
                    <a:pt x="1727" y="2644"/>
                  </a:lnTo>
                  <a:lnTo>
                    <a:pt x="1727" y="869"/>
                  </a:lnTo>
                  <a:cubicBezTo>
                    <a:pt x="1727" y="393"/>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24"/>
            <p:cNvSpPr/>
            <p:nvPr/>
          </p:nvSpPr>
          <p:spPr>
            <a:xfrm>
              <a:off x="4333875" y="2961800"/>
              <a:ext cx="65200" cy="10450"/>
            </a:xfrm>
            <a:custGeom>
              <a:avLst/>
              <a:gdLst/>
              <a:ahLst/>
              <a:cxnLst/>
              <a:rect l="l" t="t" r="r" b="b"/>
              <a:pathLst>
                <a:path w="2608" h="418" extrusionOk="0">
                  <a:moveTo>
                    <a:pt x="214" y="1"/>
                  </a:moveTo>
                  <a:cubicBezTo>
                    <a:pt x="95" y="24"/>
                    <a:pt x="0" y="108"/>
                    <a:pt x="0" y="215"/>
                  </a:cubicBezTo>
                  <a:cubicBezTo>
                    <a:pt x="0" y="334"/>
                    <a:pt x="83" y="417"/>
                    <a:pt x="214" y="417"/>
                  </a:cubicBezTo>
                  <a:lnTo>
                    <a:pt x="2393" y="417"/>
                  </a:lnTo>
                  <a:cubicBezTo>
                    <a:pt x="2512" y="417"/>
                    <a:pt x="2607" y="334"/>
                    <a:pt x="2607" y="215"/>
                  </a:cubicBezTo>
                  <a:cubicBezTo>
                    <a:pt x="2607" y="96"/>
                    <a:pt x="2512" y="1"/>
                    <a:pt x="2393" y="1"/>
                  </a:cubicBezTo>
                  <a:close/>
                </a:path>
              </a:pathLst>
            </a:custGeom>
            <a:solidFill>
              <a:srgbClr val="A3AC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24"/>
            <p:cNvSpPr/>
            <p:nvPr/>
          </p:nvSpPr>
          <p:spPr>
            <a:xfrm>
              <a:off x="4344275" y="3023725"/>
              <a:ext cx="43200" cy="65800"/>
            </a:xfrm>
            <a:custGeom>
              <a:avLst/>
              <a:gdLst/>
              <a:ahLst/>
              <a:cxnLst/>
              <a:rect l="l" t="t" r="r" b="b"/>
              <a:pathLst>
                <a:path w="1728" h="2632" extrusionOk="0">
                  <a:moveTo>
                    <a:pt x="858" y="0"/>
                  </a:moveTo>
                  <a:cubicBezTo>
                    <a:pt x="382" y="0"/>
                    <a:pt x="1" y="381"/>
                    <a:pt x="1" y="857"/>
                  </a:cubicBezTo>
                  <a:lnTo>
                    <a:pt x="13" y="857"/>
                  </a:lnTo>
                  <a:lnTo>
                    <a:pt x="13" y="2631"/>
                  </a:lnTo>
                  <a:lnTo>
                    <a:pt x="1727" y="2631"/>
                  </a:lnTo>
                  <a:lnTo>
                    <a:pt x="1727" y="857"/>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24"/>
            <p:cNvSpPr/>
            <p:nvPr/>
          </p:nvSpPr>
          <p:spPr>
            <a:xfrm>
              <a:off x="4333875" y="3086225"/>
              <a:ext cx="65200" cy="10450"/>
            </a:xfrm>
            <a:custGeom>
              <a:avLst/>
              <a:gdLst/>
              <a:ahLst/>
              <a:cxnLst/>
              <a:rect l="l" t="t" r="r" b="b"/>
              <a:pathLst>
                <a:path w="2608" h="418" extrusionOk="0">
                  <a:moveTo>
                    <a:pt x="214" y="0"/>
                  </a:moveTo>
                  <a:cubicBezTo>
                    <a:pt x="95" y="0"/>
                    <a:pt x="0" y="84"/>
                    <a:pt x="0" y="203"/>
                  </a:cubicBezTo>
                  <a:cubicBezTo>
                    <a:pt x="0" y="322"/>
                    <a:pt x="83" y="417"/>
                    <a:pt x="214" y="417"/>
                  </a:cubicBezTo>
                  <a:lnTo>
                    <a:pt x="2393" y="417"/>
                  </a:lnTo>
                  <a:cubicBezTo>
                    <a:pt x="2512" y="417"/>
                    <a:pt x="2607" y="322"/>
                    <a:pt x="2607" y="203"/>
                  </a:cubicBezTo>
                  <a:cubicBezTo>
                    <a:pt x="2607" y="84"/>
                    <a:pt x="2512" y="0"/>
                    <a:pt x="2393" y="0"/>
                  </a:cubicBezTo>
                  <a:close/>
                </a:path>
              </a:pathLst>
            </a:custGeom>
            <a:solidFill>
              <a:srgbClr val="A3AC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24"/>
            <p:cNvSpPr/>
            <p:nvPr/>
          </p:nvSpPr>
          <p:spPr>
            <a:xfrm>
              <a:off x="4580325" y="2689450"/>
              <a:ext cx="182175" cy="882575"/>
            </a:xfrm>
            <a:custGeom>
              <a:avLst/>
              <a:gdLst/>
              <a:ahLst/>
              <a:cxnLst/>
              <a:rect l="l" t="t" r="r" b="b"/>
              <a:pathLst>
                <a:path w="7287" h="35303" extrusionOk="0">
                  <a:moveTo>
                    <a:pt x="0" y="0"/>
                  </a:moveTo>
                  <a:lnTo>
                    <a:pt x="0" y="35302"/>
                  </a:lnTo>
                  <a:lnTo>
                    <a:pt x="7287" y="35302"/>
                  </a:lnTo>
                  <a:lnTo>
                    <a:pt x="7287" y="0"/>
                  </a:lnTo>
                  <a:close/>
                </a:path>
              </a:pathLst>
            </a:custGeom>
            <a:solidFill>
              <a:srgbClr val="8C99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24"/>
            <p:cNvSpPr/>
            <p:nvPr/>
          </p:nvSpPr>
          <p:spPr>
            <a:xfrm>
              <a:off x="4648775" y="2785600"/>
              <a:ext cx="43200" cy="65800"/>
            </a:xfrm>
            <a:custGeom>
              <a:avLst/>
              <a:gdLst/>
              <a:ahLst/>
              <a:cxnLst/>
              <a:rect l="l" t="t" r="r" b="b"/>
              <a:pathLst>
                <a:path w="1728" h="2632" extrusionOk="0">
                  <a:moveTo>
                    <a:pt x="858" y="0"/>
                  </a:moveTo>
                  <a:cubicBezTo>
                    <a:pt x="382" y="0"/>
                    <a:pt x="1" y="381"/>
                    <a:pt x="1" y="857"/>
                  </a:cubicBezTo>
                  <a:lnTo>
                    <a:pt x="1" y="2631"/>
                  </a:lnTo>
                  <a:lnTo>
                    <a:pt x="1703" y="2631"/>
                  </a:lnTo>
                  <a:lnTo>
                    <a:pt x="1703" y="857"/>
                  </a:lnTo>
                  <a:lnTo>
                    <a:pt x="1727" y="857"/>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24"/>
            <p:cNvSpPr/>
            <p:nvPr/>
          </p:nvSpPr>
          <p:spPr>
            <a:xfrm>
              <a:off x="4637175" y="2848100"/>
              <a:ext cx="65200" cy="10450"/>
            </a:xfrm>
            <a:custGeom>
              <a:avLst/>
              <a:gdLst/>
              <a:ahLst/>
              <a:cxnLst/>
              <a:rect l="l" t="t" r="r" b="b"/>
              <a:pathLst>
                <a:path w="2608" h="418" extrusionOk="0">
                  <a:moveTo>
                    <a:pt x="203" y="0"/>
                  </a:moveTo>
                  <a:cubicBezTo>
                    <a:pt x="84" y="0"/>
                    <a:pt x="0" y="84"/>
                    <a:pt x="0" y="203"/>
                  </a:cubicBezTo>
                  <a:cubicBezTo>
                    <a:pt x="0" y="322"/>
                    <a:pt x="84" y="417"/>
                    <a:pt x="203" y="417"/>
                  </a:cubicBezTo>
                  <a:lnTo>
                    <a:pt x="2394" y="417"/>
                  </a:lnTo>
                  <a:cubicBezTo>
                    <a:pt x="2513" y="417"/>
                    <a:pt x="2608" y="322"/>
                    <a:pt x="2608" y="203"/>
                  </a:cubicBezTo>
                  <a:cubicBezTo>
                    <a:pt x="2608" y="108"/>
                    <a:pt x="2513" y="0"/>
                    <a:pt x="2394" y="0"/>
                  </a:cubicBezTo>
                  <a:close/>
                </a:path>
              </a:pathLst>
            </a:custGeom>
            <a:solidFill>
              <a:srgbClr val="A3AC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24"/>
            <p:cNvSpPr/>
            <p:nvPr/>
          </p:nvSpPr>
          <p:spPr>
            <a:xfrm>
              <a:off x="4648775" y="2988300"/>
              <a:ext cx="43200" cy="65800"/>
            </a:xfrm>
            <a:custGeom>
              <a:avLst/>
              <a:gdLst/>
              <a:ahLst/>
              <a:cxnLst/>
              <a:rect l="l" t="t" r="r" b="b"/>
              <a:pathLst>
                <a:path w="1728" h="2632" extrusionOk="0">
                  <a:moveTo>
                    <a:pt x="858" y="0"/>
                  </a:moveTo>
                  <a:cubicBezTo>
                    <a:pt x="382" y="0"/>
                    <a:pt x="1" y="393"/>
                    <a:pt x="1" y="869"/>
                  </a:cubicBezTo>
                  <a:lnTo>
                    <a:pt x="1" y="2632"/>
                  </a:lnTo>
                  <a:lnTo>
                    <a:pt x="1703" y="2632"/>
                  </a:lnTo>
                  <a:lnTo>
                    <a:pt x="1703" y="869"/>
                  </a:lnTo>
                  <a:lnTo>
                    <a:pt x="1727" y="869"/>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24"/>
            <p:cNvSpPr/>
            <p:nvPr/>
          </p:nvSpPr>
          <p:spPr>
            <a:xfrm>
              <a:off x="4637175" y="3050800"/>
              <a:ext cx="65200" cy="10450"/>
            </a:xfrm>
            <a:custGeom>
              <a:avLst/>
              <a:gdLst/>
              <a:ahLst/>
              <a:cxnLst/>
              <a:rect l="l" t="t" r="r" b="b"/>
              <a:pathLst>
                <a:path w="2608" h="418" extrusionOk="0">
                  <a:moveTo>
                    <a:pt x="203" y="1"/>
                  </a:moveTo>
                  <a:cubicBezTo>
                    <a:pt x="84" y="1"/>
                    <a:pt x="0" y="96"/>
                    <a:pt x="0" y="203"/>
                  </a:cubicBezTo>
                  <a:cubicBezTo>
                    <a:pt x="0" y="322"/>
                    <a:pt x="84" y="417"/>
                    <a:pt x="203" y="417"/>
                  </a:cubicBezTo>
                  <a:lnTo>
                    <a:pt x="2394" y="417"/>
                  </a:lnTo>
                  <a:cubicBezTo>
                    <a:pt x="2513" y="417"/>
                    <a:pt x="2608" y="322"/>
                    <a:pt x="2608" y="203"/>
                  </a:cubicBezTo>
                  <a:cubicBezTo>
                    <a:pt x="2608" y="108"/>
                    <a:pt x="2513" y="1"/>
                    <a:pt x="2394" y="1"/>
                  </a:cubicBezTo>
                  <a:close/>
                </a:path>
              </a:pathLst>
            </a:custGeom>
            <a:solidFill>
              <a:srgbClr val="A3AC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24"/>
            <p:cNvSpPr/>
            <p:nvPr/>
          </p:nvSpPr>
          <p:spPr>
            <a:xfrm>
              <a:off x="4568725" y="2423050"/>
              <a:ext cx="205400" cy="296200"/>
            </a:xfrm>
            <a:custGeom>
              <a:avLst/>
              <a:gdLst/>
              <a:ahLst/>
              <a:cxnLst/>
              <a:rect l="l" t="t" r="r" b="b"/>
              <a:pathLst>
                <a:path w="8216" h="11848" extrusionOk="0">
                  <a:moveTo>
                    <a:pt x="4108" y="0"/>
                  </a:moveTo>
                  <a:lnTo>
                    <a:pt x="0" y="11847"/>
                  </a:lnTo>
                  <a:lnTo>
                    <a:pt x="8215" y="11847"/>
                  </a:lnTo>
                  <a:lnTo>
                    <a:pt x="4108" y="0"/>
                  </a:lnTo>
                  <a:close/>
                </a:path>
              </a:pathLst>
            </a:custGeom>
            <a:solidFill>
              <a:srgbClr val="8717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24"/>
            <p:cNvSpPr/>
            <p:nvPr/>
          </p:nvSpPr>
          <p:spPr>
            <a:xfrm>
              <a:off x="4555625" y="2711750"/>
              <a:ext cx="230700" cy="14325"/>
            </a:xfrm>
            <a:custGeom>
              <a:avLst/>
              <a:gdLst/>
              <a:ahLst/>
              <a:cxnLst/>
              <a:rect l="l" t="t" r="r" b="b"/>
              <a:pathLst>
                <a:path w="9228" h="573" extrusionOk="0">
                  <a:moveTo>
                    <a:pt x="8963" y="1"/>
                  </a:moveTo>
                  <a:cubicBezTo>
                    <a:pt x="8956" y="1"/>
                    <a:pt x="8949" y="1"/>
                    <a:pt x="8942" y="1"/>
                  </a:cubicBezTo>
                  <a:lnTo>
                    <a:pt x="286" y="1"/>
                  </a:lnTo>
                  <a:cubicBezTo>
                    <a:pt x="119" y="1"/>
                    <a:pt x="0" y="120"/>
                    <a:pt x="0" y="287"/>
                  </a:cubicBezTo>
                  <a:cubicBezTo>
                    <a:pt x="0" y="442"/>
                    <a:pt x="131" y="573"/>
                    <a:pt x="286" y="573"/>
                  </a:cubicBezTo>
                  <a:lnTo>
                    <a:pt x="8942" y="573"/>
                  </a:lnTo>
                  <a:cubicBezTo>
                    <a:pt x="9108" y="573"/>
                    <a:pt x="9228" y="454"/>
                    <a:pt x="9228" y="287"/>
                  </a:cubicBezTo>
                  <a:cubicBezTo>
                    <a:pt x="9228" y="128"/>
                    <a:pt x="9118" y="1"/>
                    <a:pt x="8963" y="1"/>
                  </a:cubicBezTo>
                  <a:close/>
                </a:path>
              </a:pathLst>
            </a:custGeom>
            <a:solidFill>
              <a:srgbClr val="9F45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24"/>
            <p:cNvSpPr/>
            <p:nvPr/>
          </p:nvSpPr>
          <p:spPr>
            <a:xfrm>
              <a:off x="4661575" y="2418275"/>
              <a:ext cx="18775" cy="17300"/>
            </a:xfrm>
            <a:custGeom>
              <a:avLst/>
              <a:gdLst/>
              <a:ahLst/>
              <a:cxnLst/>
              <a:rect l="l" t="t" r="r" b="b"/>
              <a:pathLst>
                <a:path w="751" h="692" extrusionOk="0">
                  <a:moveTo>
                    <a:pt x="382" y="1"/>
                  </a:moveTo>
                  <a:cubicBezTo>
                    <a:pt x="167" y="1"/>
                    <a:pt x="1" y="156"/>
                    <a:pt x="1" y="346"/>
                  </a:cubicBezTo>
                  <a:cubicBezTo>
                    <a:pt x="1" y="537"/>
                    <a:pt x="167" y="691"/>
                    <a:pt x="382" y="691"/>
                  </a:cubicBezTo>
                  <a:cubicBezTo>
                    <a:pt x="584" y="691"/>
                    <a:pt x="751" y="537"/>
                    <a:pt x="751" y="346"/>
                  </a:cubicBezTo>
                  <a:cubicBezTo>
                    <a:pt x="751" y="156"/>
                    <a:pt x="584" y="1"/>
                    <a:pt x="382" y="1"/>
                  </a:cubicBezTo>
                  <a:close/>
                </a:path>
              </a:pathLst>
            </a:custGeom>
            <a:solidFill>
              <a:srgbClr val="E9B6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24"/>
            <p:cNvSpPr/>
            <p:nvPr/>
          </p:nvSpPr>
          <p:spPr>
            <a:xfrm>
              <a:off x="3276875" y="2689450"/>
              <a:ext cx="182200" cy="884350"/>
            </a:xfrm>
            <a:custGeom>
              <a:avLst/>
              <a:gdLst/>
              <a:ahLst/>
              <a:cxnLst/>
              <a:rect l="l" t="t" r="r" b="b"/>
              <a:pathLst>
                <a:path w="7288" h="35374" extrusionOk="0">
                  <a:moveTo>
                    <a:pt x="1" y="0"/>
                  </a:moveTo>
                  <a:lnTo>
                    <a:pt x="1" y="35374"/>
                  </a:lnTo>
                  <a:lnTo>
                    <a:pt x="7288" y="35374"/>
                  </a:lnTo>
                  <a:lnTo>
                    <a:pt x="7288" y="0"/>
                  </a:lnTo>
                  <a:close/>
                </a:path>
              </a:pathLst>
            </a:custGeom>
            <a:solidFill>
              <a:srgbClr val="8C99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24"/>
            <p:cNvSpPr/>
            <p:nvPr/>
          </p:nvSpPr>
          <p:spPr>
            <a:xfrm>
              <a:off x="3345650" y="2785600"/>
              <a:ext cx="43175" cy="65800"/>
            </a:xfrm>
            <a:custGeom>
              <a:avLst/>
              <a:gdLst/>
              <a:ahLst/>
              <a:cxnLst/>
              <a:rect l="l" t="t" r="r" b="b"/>
              <a:pathLst>
                <a:path w="1727" h="2632" extrusionOk="0">
                  <a:moveTo>
                    <a:pt x="869" y="0"/>
                  </a:moveTo>
                  <a:cubicBezTo>
                    <a:pt x="393" y="0"/>
                    <a:pt x="0" y="381"/>
                    <a:pt x="0" y="857"/>
                  </a:cubicBezTo>
                  <a:lnTo>
                    <a:pt x="0" y="2631"/>
                  </a:lnTo>
                  <a:lnTo>
                    <a:pt x="1715" y="2631"/>
                  </a:lnTo>
                  <a:lnTo>
                    <a:pt x="1715" y="857"/>
                  </a:lnTo>
                  <a:lnTo>
                    <a:pt x="1727" y="857"/>
                  </a:lnTo>
                  <a:cubicBezTo>
                    <a:pt x="1727" y="381"/>
                    <a:pt x="1346" y="0"/>
                    <a:pt x="869" y="0"/>
                  </a:cubicBezTo>
                  <a:close/>
                </a:path>
              </a:pathLst>
            </a:custGeom>
            <a:solidFill>
              <a:srgbClr val="3B3D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24"/>
            <p:cNvSpPr/>
            <p:nvPr/>
          </p:nvSpPr>
          <p:spPr>
            <a:xfrm>
              <a:off x="3333750" y="2848100"/>
              <a:ext cx="65200" cy="10450"/>
            </a:xfrm>
            <a:custGeom>
              <a:avLst/>
              <a:gdLst/>
              <a:ahLst/>
              <a:cxnLst/>
              <a:rect l="l" t="t" r="r" b="b"/>
              <a:pathLst>
                <a:path w="2608" h="418" extrusionOk="0">
                  <a:moveTo>
                    <a:pt x="214" y="0"/>
                  </a:moveTo>
                  <a:cubicBezTo>
                    <a:pt x="95" y="0"/>
                    <a:pt x="0" y="84"/>
                    <a:pt x="0" y="203"/>
                  </a:cubicBezTo>
                  <a:cubicBezTo>
                    <a:pt x="0" y="322"/>
                    <a:pt x="95" y="417"/>
                    <a:pt x="214" y="417"/>
                  </a:cubicBezTo>
                  <a:lnTo>
                    <a:pt x="2393" y="417"/>
                  </a:lnTo>
                  <a:cubicBezTo>
                    <a:pt x="2512" y="417"/>
                    <a:pt x="2607" y="322"/>
                    <a:pt x="2607" y="203"/>
                  </a:cubicBezTo>
                  <a:cubicBezTo>
                    <a:pt x="2607" y="108"/>
                    <a:pt x="2512" y="0"/>
                    <a:pt x="2393" y="0"/>
                  </a:cubicBezTo>
                  <a:close/>
                </a:path>
              </a:pathLst>
            </a:custGeom>
            <a:solidFill>
              <a:srgbClr val="A3AC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24"/>
            <p:cNvSpPr/>
            <p:nvPr/>
          </p:nvSpPr>
          <p:spPr>
            <a:xfrm>
              <a:off x="3345650" y="2988300"/>
              <a:ext cx="43175" cy="65800"/>
            </a:xfrm>
            <a:custGeom>
              <a:avLst/>
              <a:gdLst/>
              <a:ahLst/>
              <a:cxnLst/>
              <a:rect l="l" t="t" r="r" b="b"/>
              <a:pathLst>
                <a:path w="1727" h="2632" extrusionOk="0">
                  <a:moveTo>
                    <a:pt x="869" y="0"/>
                  </a:moveTo>
                  <a:cubicBezTo>
                    <a:pt x="393" y="0"/>
                    <a:pt x="0" y="393"/>
                    <a:pt x="0" y="869"/>
                  </a:cubicBezTo>
                  <a:lnTo>
                    <a:pt x="0" y="2632"/>
                  </a:lnTo>
                  <a:lnTo>
                    <a:pt x="1715" y="2632"/>
                  </a:lnTo>
                  <a:lnTo>
                    <a:pt x="1715" y="869"/>
                  </a:lnTo>
                  <a:lnTo>
                    <a:pt x="1727" y="869"/>
                  </a:lnTo>
                  <a:cubicBezTo>
                    <a:pt x="1727" y="381"/>
                    <a:pt x="1346" y="0"/>
                    <a:pt x="869" y="0"/>
                  </a:cubicBezTo>
                  <a:close/>
                </a:path>
              </a:pathLst>
            </a:custGeom>
            <a:solidFill>
              <a:srgbClr val="3B3D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24"/>
            <p:cNvSpPr/>
            <p:nvPr/>
          </p:nvSpPr>
          <p:spPr>
            <a:xfrm>
              <a:off x="3333750" y="3050800"/>
              <a:ext cx="65200" cy="10450"/>
            </a:xfrm>
            <a:custGeom>
              <a:avLst/>
              <a:gdLst/>
              <a:ahLst/>
              <a:cxnLst/>
              <a:rect l="l" t="t" r="r" b="b"/>
              <a:pathLst>
                <a:path w="2608" h="418" extrusionOk="0">
                  <a:moveTo>
                    <a:pt x="214" y="1"/>
                  </a:moveTo>
                  <a:cubicBezTo>
                    <a:pt x="95" y="1"/>
                    <a:pt x="0" y="96"/>
                    <a:pt x="0" y="203"/>
                  </a:cubicBezTo>
                  <a:cubicBezTo>
                    <a:pt x="0" y="322"/>
                    <a:pt x="95" y="417"/>
                    <a:pt x="214" y="417"/>
                  </a:cubicBezTo>
                  <a:lnTo>
                    <a:pt x="2393" y="417"/>
                  </a:lnTo>
                  <a:cubicBezTo>
                    <a:pt x="2512" y="417"/>
                    <a:pt x="2607" y="322"/>
                    <a:pt x="2607" y="203"/>
                  </a:cubicBezTo>
                  <a:cubicBezTo>
                    <a:pt x="2607" y="108"/>
                    <a:pt x="2512" y="1"/>
                    <a:pt x="2393" y="1"/>
                  </a:cubicBezTo>
                  <a:close/>
                </a:path>
              </a:pathLst>
            </a:custGeom>
            <a:solidFill>
              <a:srgbClr val="A3AC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24"/>
            <p:cNvSpPr/>
            <p:nvPr/>
          </p:nvSpPr>
          <p:spPr>
            <a:xfrm>
              <a:off x="3265275" y="2423050"/>
              <a:ext cx="205400" cy="296200"/>
            </a:xfrm>
            <a:custGeom>
              <a:avLst/>
              <a:gdLst/>
              <a:ahLst/>
              <a:cxnLst/>
              <a:rect l="l" t="t" r="r" b="b"/>
              <a:pathLst>
                <a:path w="8216" h="11848" extrusionOk="0">
                  <a:moveTo>
                    <a:pt x="4108" y="0"/>
                  </a:moveTo>
                  <a:lnTo>
                    <a:pt x="1" y="11847"/>
                  </a:lnTo>
                  <a:lnTo>
                    <a:pt x="8216" y="11847"/>
                  </a:lnTo>
                  <a:lnTo>
                    <a:pt x="4108" y="0"/>
                  </a:lnTo>
                  <a:close/>
                </a:path>
              </a:pathLst>
            </a:custGeom>
            <a:solidFill>
              <a:srgbClr val="8717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24"/>
            <p:cNvSpPr/>
            <p:nvPr/>
          </p:nvSpPr>
          <p:spPr>
            <a:xfrm>
              <a:off x="3252775" y="2711750"/>
              <a:ext cx="230700" cy="14325"/>
            </a:xfrm>
            <a:custGeom>
              <a:avLst/>
              <a:gdLst/>
              <a:ahLst/>
              <a:cxnLst/>
              <a:rect l="l" t="t" r="r" b="b"/>
              <a:pathLst>
                <a:path w="9228" h="573" extrusionOk="0">
                  <a:moveTo>
                    <a:pt x="8960" y="1"/>
                  </a:moveTo>
                  <a:cubicBezTo>
                    <a:pt x="8954" y="1"/>
                    <a:pt x="8948" y="1"/>
                    <a:pt x="8942" y="1"/>
                  </a:cubicBezTo>
                  <a:lnTo>
                    <a:pt x="274" y="1"/>
                  </a:lnTo>
                  <a:cubicBezTo>
                    <a:pt x="120" y="1"/>
                    <a:pt x="1" y="120"/>
                    <a:pt x="1" y="287"/>
                  </a:cubicBezTo>
                  <a:cubicBezTo>
                    <a:pt x="1" y="442"/>
                    <a:pt x="131" y="573"/>
                    <a:pt x="274" y="573"/>
                  </a:cubicBezTo>
                  <a:lnTo>
                    <a:pt x="8942" y="573"/>
                  </a:lnTo>
                  <a:cubicBezTo>
                    <a:pt x="9109" y="573"/>
                    <a:pt x="9228" y="454"/>
                    <a:pt x="9228" y="287"/>
                  </a:cubicBezTo>
                  <a:cubicBezTo>
                    <a:pt x="9228" y="128"/>
                    <a:pt x="9097" y="1"/>
                    <a:pt x="8960" y="1"/>
                  </a:cubicBezTo>
                  <a:close/>
                </a:path>
              </a:pathLst>
            </a:custGeom>
            <a:solidFill>
              <a:srgbClr val="9F45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24"/>
            <p:cNvSpPr/>
            <p:nvPr/>
          </p:nvSpPr>
          <p:spPr>
            <a:xfrm>
              <a:off x="3358450" y="2418275"/>
              <a:ext cx="18475" cy="17300"/>
            </a:xfrm>
            <a:custGeom>
              <a:avLst/>
              <a:gdLst/>
              <a:ahLst/>
              <a:cxnLst/>
              <a:rect l="l" t="t" r="r" b="b"/>
              <a:pathLst>
                <a:path w="739" h="692" extrusionOk="0">
                  <a:moveTo>
                    <a:pt x="369" y="1"/>
                  </a:moveTo>
                  <a:cubicBezTo>
                    <a:pt x="155" y="1"/>
                    <a:pt x="0" y="156"/>
                    <a:pt x="0" y="346"/>
                  </a:cubicBezTo>
                  <a:cubicBezTo>
                    <a:pt x="0" y="537"/>
                    <a:pt x="155" y="691"/>
                    <a:pt x="369" y="691"/>
                  </a:cubicBezTo>
                  <a:cubicBezTo>
                    <a:pt x="572" y="691"/>
                    <a:pt x="738" y="537"/>
                    <a:pt x="738" y="346"/>
                  </a:cubicBezTo>
                  <a:cubicBezTo>
                    <a:pt x="738" y="156"/>
                    <a:pt x="572" y="1"/>
                    <a:pt x="369" y="1"/>
                  </a:cubicBezTo>
                  <a:close/>
                </a:path>
              </a:pathLst>
            </a:custGeom>
            <a:solidFill>
              <a:srgbClr val="E9B6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24"/>
            <p:cNvSpPr/>
            <p:nvPr/>
          </p:nvSpPr>
          <p:spPr>
            <a:xfrm>
              <a:off x="3276000" y="3244575"/>
              <a:ext cx="46750" cy="33650"/>
            </a:xfrm>
            <a:custGeom>
              <a:avLst/>
              <a:gdLst/>
              <a:ahLst/>
              <a:cxnLst/>
              <a:rect l="l" t="t" r="r" b="b"/>
              <a:pathLst>
                <a:path w="1870" h="1346" extrusionOk="0">
                  <a:moveTo>
                    <a:pt x="0" y="1"/>
                  </a:moveTo>
                  <a:lnTo>
                    <a:pt x="0" y="1346"/>
                  </a:lnTo>
                  <a:lnTo>
                    <a:pt x="1869" y="1346"/>
                  </a:lnTo>
                  <a:lnTo>
                    <a:pt x="1869" y="1"/>
                  </a:lnTo>
                  <a:close/>
                </a:path>
              </a:pathLst>
            </a:custGeom>
            <a:solidFill>
              <a:srgbClr val="A3AC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24"/>
            <p:cNvSpPr/>
            <p:nvPr/>
          </p:nvSpPr>
          <p:spPr>
            <a:xfrm>
              <a:off x="3294450" y="3291300"/>
              <a:ext cx="46450" cy="33375"/>
            </a:xfrm>
            <a:custGeom>
              <a:avLst/>
              <a:gdLst/>
              <a:ahLst/>
              <a:cxnLst/>
              <a:rect l="l" t="t" r="r" b="b"/>
              <a:pathLst>
                <a:path w="1858" h="1335" extrusionOk="0">
                  <a:moveTo>
                    <a:pt x="0" y="1"/>
                  </a:moveTo>
                  <a:lnTo>
                    <a:pt x="0" y="1334"/>
                  </a:lnTo>
                  <a:lnTo>
                    <a:pt x="1858" y="1334"/>
                  </a:lnTo>
                  <a:lnTo>
                    <a:pt x="1858" y="1"/>
                  </a:lnTo>
                  <a:close/>
                </a:path>
              </a:pathLst>
            </a:custGeom>
            <a:solidFill>
              <a:srgbClr val="A3AC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24"/>
            <p:cNvSpPr/>
            <p:nvPr/>
          </p:nvSpPr>
          <p:spPr>
            <a:xfrm>
              <a:off x="3412925" y="3398175"/>
              <a:ext cx="46450" cy="33650"/>
            </a:xfrm>
            <a:custGeom>
              <a:avLst/>
              <a:gdLst/>
              <a:ahLst/>
              <a:cxnLst/>
              <a:rect l="l" t="t" r="r" b="b"/>
              <a:pathLst>
                <a:path w="1858" h="1346" extrusionOk="0">
                  <a:moveTo>
                    <a:pt x="0" y="0"/>
                  </a:moveTo>
                  <a:lnTo>
                    <a:pt x="0" y="1346"/>
                  </a:lnTo>
                  <a:lnTo>
                    <a:pt x="1857" y="1346"/>
                  </a:lnTo>
                  <a:lnTo>
                    <a:pt x="1857" y="0"/>
                  </a:lnTo>
                  <a:close/>
                </a:path>
              </a:pathLst>
            </a:custGeom>
            <a:solidFill>
              <a:srgbClr val="A3AC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24"/>
            <p:cNvSpPr/>
            <p:nvPr/>
          </p:nvSpPr>
          <p:spPr>
            <a:xfrm>
              <a:off x="4345775" y="3145450"/>
              <a:ext cx="43175" cy="65825"/>
            </a:xfrm>
            <a:custGeom>
              <a:avLst/>
              <a:gdLst/>
              <a:ahLst/>
              <a:cxnLst/>
              <a:rect l="l" t="t" r="r" b="b"/>
              <a:pathLst>
                <a:path w="1727" h="2633" extrusionOk="0">
                  <a:moveTo>
                    <a:pt x="869" y="1"/>
                  </a:moveTo>
                  <a:cubicBezTo>
                    <a:pt x="381" y="1"/>
                    <a:pt x="0" y="382"/>
                    <a:pt x="0" y="858"/>
                  </a:cubicBezTo>
                  <a:lnTo>
                    <a:pt x="0" y="2632"/>
                  </a:lnTo>
                  <a:lnTo>
                    <a:pt x="1715" y="2632"/>
                  </a:lnTo>
                  <a:lnTo>
                    <a:pt x="1715" y="858"/>
                  </a:lnTo>
                  <a:lnTo>
                    <a:pt x="1727" y="858"/>
                  </a:lnTo>
                  <a:cubicBezTo>
                    <a:pt x="1727" y="382"/>
                    <a:pt x="1346" y="1"/>
                    <a:pt x="869" y="1"/>
                  </a:cubicBezTo>
                  <a:close/>
                </a:path>
              </a:pathLst>
            </a:custGeom>
            <a:solidFill>
              <a:srgbClr val="3B3D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24"/>
            <p:cNvSpPr/>
            <p:nvPr/>
          </p:nvSpPr>
          <p:spPr>
            <a:xfrm>
              <a:off x="4333875" y="3207975"/>
              <a:ext cx="65200" cy="10425"/>
            </a:xfrm>
            <a:custGeom>
              <a:avLst/>
              <a:gdLst/>
              <a:ahLst/>
              <a:cxnLst/>
              <a:rect l="l" t="t" r="r" b="b"/>
              <a:pathLst>
                <a:path w="2608" h="417" extrusionOk="0">
                  <a:moveTo>
                    <a:pt x="202" y="0"/>
                  </a:moveTo>
                  <a:cubicBezTo>
                    <a:pt x="83" y="0"/>
                    <a:pt x="0" y="83"/>
                    <a:pt x="0" y="202"/>
                  </a:cubicBezTo>
                  <a:cubicBezTo>
                    <a:pt x="0" y="322"/>
                    <a:pt x="83" y="417"/>
                    <a:pt x="202" y="417"/>
                  </a:cubicBezTo>
                  <a:lnTo>
                    <a:pt x="2393" y="417"/>
                  </a:lnTo>
                  <a:cubicBezTo>
                    <a:pt x="2512" y="417"/>
                    <a:pt x="2607" y="322"/>
                    <a:pt x="2607" y="202"/>
                  </a:cubicBezTo>
                  <a:cubicBezTo>
                    <a:pt x="2607" y="83"/>
                    <a:pt x="2512" y="0"/>
                    <a:pt x="2393" y="0"/>
                  </a:cubicBezTo>
                  <a:close/>
                </a:path>
              </a:pathLst>
            </a:custGeom>
            <a:solidFill>
              <a:srgbClr val="A3AC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24"/>
            <p:cNvSpPr/>
            <p:nvPr/>
          </p:nvSpPr>
          <p:spPr>
            <a:xfrm>
              <a:off x="3777250" y="3067175"/>
              <a:ext cx="46450" cy="33350"/>
            </a:xfrm>
            <a:custGeom>
              <a:avLst/>
              <a:gdLst/>
              <a:ahLst/>
              <a:cxnLst/>
              <a:rect l="l" t="t" r="r" b="b"/>
              <a:pathLst>
                <a:path w="1858" h="1334" extrusionOk="0">
                  <a:moveTo>
                    <a:pt x="0" y="0"/>
                  </a:moveTo>
                  <a:lnTo>
                    <a:pt x="0"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24"/>
            <p:cNvSpPr/>
            <p:nvPr/>
          </p:nvSpPr>
          <p:spPr>
            <a:xfrm>
              <a:off x="3804625" y="3114500"/>
              <a:ext cx="46750" cy="33375"/>
            </a:xfrm>
            <a:custGeom>
              <a:avLst/>
              <a:gdLst/>
              <a:ahLst/>
              <a:cxnLst/>
              <a:rect l="l" t="t" r="r" b="b"/>
              <a:pathLst>
                <a:path w="1870" h="1335" extrusionOk="0">
                  <a:moveTo>
                    <a:pt x="1" y="1"/>
                  </a:moveTo>
                  <a:lnTo>
                    <a:pt x="1" y="1334"/>
                  </a:lnTo>
                  <a:lnTo>
                    <a:pt x="1870" y="1334"/>
                  </a:lnTo>
                  <a:lnTo>
                    <a:pt x="1870" y="1"/>
                  </a:lnTo>
                  <a:close/>
                </a:path>
              </a:pathLst>
            </a:custGeom>
            <a:solidFill>
              <a:srgbClr val="A3AC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24"/>
            <p:cNvSpPr/>
            <p:nvPr/>
          </p:nvSpPr>
          <p:spPr>
            <a:xfrm>
              <a:off x="4219275" y="3263925"/>
              <a:ext cx="46450" cy="33650"/>
            </a:xfrm>
            <a:custGeom>
              <a:avLst/>
              <a:gdLst/>
              <a:ahLst/>
              <a:cxnLst/>
              <a:rect l="l" t="t" r="r" b="b"/>
              <a:pathLst>
                <a:path w="1858" h="1346" extrusionOk="0">
                  <a:moveTo>
                    <a:pt x="0" y="0"/>
                  </a:moveTo>
                  <a:lnTo>
                    <a:pt x="0" y="1346"/>
                  </a:lnTo>
                  <a:lnTo>
                    <a:pt x="1857" y="1346"/>
                  </a:lnTo>
                  <a:lnTo>
                    <a:pt x="1857" y="0"/>
                  </a:lnTo>
                  <a:close/>
                </a:path>
              </a:pathLst>
            </a:custGeom>
            <a:solidFill>
              <a:srgbClr val="A3AC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24"/>
            <p:cNvSpPr/>
            <p:nvPr/>
          </p:nvSpPr>
          <p:spPr>
            <a:xfrm>
              <a:off x="4218675" y="3076100"/>
              <a:ext cx="46450" cy="33675"/>
            </a:xfrm>
            <a:custGeom>
              <a:avLst/>
              <a:gdLst/>
              <a:ahLst/>
              <a:cxnLst/>
              <a:rect l="l" t="t" r="r" b="b"/>
              <a:pathLst>
                <a:path w="1858" h="1347" extrusionOk="0">
                  <a:moveTo>
                    <a:pt x="0" y="1"/>
                  </a:moveTo>
                  <a:lnTo>
                    <a:pt x="0" y="1346"/>
                  </a:lnTo>
                  <a:lnTo>
                    <a:pt x="1858" y="1346"/>
                  </a:lnTo>
                  <a:lnTo>
                    <a:pt x="1858" y="1"/>
                  </a:lnTo>
                  <a:close/>
                </a:path>
              </a:pathLst>
            </a:custGeom>
            <a:solidFill>
              <a:srgbClr val="A3AC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24"/>
            <p:cNvSpPr/>
            <p:nvPr/>
          </p:nvSpPr>
          <p:spPr>
            <a:xfrm>
              <a:off x="4187725" y="3123425"/>
              <a:ext cx="46450" cy="33375"/>
            </a:xfrm>
            <a:custGeom>
              <a:avLst/>
              <a:gdLst/>
              <a:ahLst/>
              <a:cxnLst/>
              <a:rect l="l" t="t" r="r" b="b"/>
              <a:pathLst>
                <a:path w="1858" h="1335" extrusionOk="0">
                  <a:moveTo>
                    <a:pt x="0" y="1"/>
                  </a:moveTo>
                  <a:lnTo>
                    <a:pt x="0" y="1334"/>
                  </a:lnTo>
                  <a:lnTo>
                    <a:pt x="1857" y="1334"/>
                  </a:lnTo>
                  <a:lnTo>
                    <a:pt x="1857" y="1"/>
                  </a:lnTo>
                  <a:close/>
                </a:path>
              </a:pathLst>
            </a:custGeom>
            <a:solidFill>
              <a:srgbClr val="A3AC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24"/>
            <p:cNvSpPr/>
            <p:nvPr/>
          </p:nvSpPr>
          <p:spPr>
            <a:xfrm>
              <a:off x="3574550" y="2856725"/>
              <a:ext cx="46450" cy="33375"/>
            </a:xfrm>
            <a:custGeom>
              <a:avLst/>
              <a:gdLst/>
              <a:ahLst/>
              <a:cxnLst/>
              <a:rect l="l" t="t" r="r" b="b"/>
              <a:pathLst>
                <a:path w="1858" h="1335" extrusionOk="0">
                  <a:moveTo>
                    <a:pt x="0" y="1"/>
                  </a:moveTo>
                  <a:lnTo>
                    <a:pt x="0" y="1334"/>
                  </a:lnTo>
                  <a:lnTo>
                    <a:pt x="1858" y="1334"/>
                  </a:lnTo>
                  <a:lnTo>
                    <a:pt x="1858" y="1"/>
                  </a:lnTo>
                  <a:close/>
                </a:path>
              </a:pathLst>
            </a:custGeom>
            <a:solidFill>
              <a:srgbClr val="A3AC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24"/>
            <p:cNvSpPr/>
            <p:nvPr/>
          </p:nvSpPr>
          <p:spPr>
            <a:xfrm>
              <a:off x="4421675" y="2864475"/>
              <a:ext cx="46450" cy="33350"/>
            </a:xfrm>
            <a:custGeom>
              <a:avLst/>
              <a:gdLst/>
              <a:ahLst/>
              <a:cxnLst/>
              <a:rect l="l" t="t" r="r" b="b"/>
              <a:pathLst>
                <a:path w="1858" h="1334" extrusionOk="0">
                  <a:moveTo>
                    <a:pt x="0" y="0"/>
                  </a:moveTo>
                  <a:lnTo>
                    <a:pt x="0"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24"/>
            <p:cNvSpPr/>
            <p:nvPr/>
          </p:nvSpPr>
          <p:spPr>
            <a:xfrm>
              <a:off x="3890050" y="2821300"/>
              <a:ext cx="46475" cy="33375"/>
            </a:xfrm>
            <a:custGeom>
              <a:avLst/>
              <a:gdLst/>
              <a:ahLst/>
              <a:cxnLst/>
              <a:rect l="l" t="t" r="r" b="b"/>
              <a:pathLst>
                <a:path w="1859" h="1335" extrusionOk="0">
                  <a:moveTo>
                    <a:pt x="1" y="1"/>
                  </a:moveTo>
                  <a:lnTo>
                    <a:pt x="1" y="1334"/>
                  </a:lnTo>
                  <a:lnTo>
                    <a:pt x="1858" y="1334"/>
                  </a:lnTo>
                  <a:lnTo>
                    <a:pt x="1858" y="1"/>
                  </a:lnTo>
                  <a:close/>
                </a:path>
              </a:pathLst>
            </a:custGeom>
            <a:solidFill>
              <a:srgbClr val="A3AC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24"/>
            <p:cNvSpPr/>
            <p:nvPr/>
          </p:nvSpPr>
          <p:spPr>
            <a:xfrm>
              <a:off x="4119250" y="2771900"/>
              <a:ext cx="46450" cy="33350"/>
            </a:xfrm>
            <a:custGeom>
              <a:avLst/>
              <a:gdLst/>
              <a:ahLst/>
              <a:cxnLst/>
              <a:rect l="l" t="t" r="r" b="b"/>
              <a:pathLst>
                <a:path w="1858" h="1334" extrusionOk="0">
                  <a:moveTo>
                    <a:pt x="1" y="0"/>
                  </a:moveTo>
                  <a:lnTo>
                    <a:pt x="1"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24"/>
            <p:cNvSpPr/>
            <p:nvPr/>
          </p:nvSpPr>
          <p:spPr>
            <a:xfrm>
              <a:off x="3890050" y="2617425"/>
              <a:ext cx="46475" cy="33350"/>
            </a:xfrm>
            <a:custGeom>
              <a:avLst/>
              <a:gdLst/>
              <a:ahLst/>
              <a:cxnLst/>
              <a:rect l="l" t="t" r="r" b="b"/>
              <a:pathLst>
                <a:path w="1859" h="1334" extrusionOk="0">
                  <a:moveTo>
                    <a:pt x="1" y="0"/>
                  </a:moveTo>
                  <a:lnTo>
                    <a:pt x="1"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24"/>
            <p:cNvSpPr/>
            <p:nvPr/>
          </p:nvSpPr>
          <p:spPr>
            <a:xfrm>
              <a:off x="3917450" y="2664150"/>
              <a:ext cx="42575" cy="30675"/>
            </a:xfrm>
            <a:custGeom>
              <a:avLst/>
              <a:gdLst/>
              <a:ahLst/>
              <a:cxnLst/>
              <a:rect l="l" t="t" r="r" b="b"/>
              <a:pathLst>
                <a:path w="1703" h="1227" extrusionOk="0">
                  <a:moveTo>
                    <a:pt x="0" y="0"/>
                  </a:moveTo>
                  <a:lnTo>
                    <a:pt x="0" y="1227"/>
                  </a:lnTo>
                  <a:lnTo>
                    <a:pt x="1703" y="1227"/>
                  </a:lnTo>
                  <a:lnTo>
                    <a:pt x="1703" y="0"/>
                  </a:lnTo>
                  <a:close/>
                </a:path>
              </a:pathLst>
            </a:custGeom>
            <a:solidFill>
              <a:srgbClr val="A3AC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24"/>
            <p:cNvSpPr/>
            <p:nvPr/>
          </p:nvSpPr>
          <p:spPr>
            <a:xfrm>
              <a:off x="4904775" y="2467400"/>
              <a:ext cx="326250" cy="134850"/>
            </a:xfrm>
            <a:custGeom>
              <a:avLst/>
              <a:gdLst/>
              <a:ahLst/>
              <a:cxnLst/>
              <a:rect l="l" t="t" r="r" b="b"/>
              <a:pathLst>
                <a:path w="13050" h="5394" extrusionOk="0">
                  <a:moveTo>
                    <a:pt x="7227" y="0"/>
                  </a:moveTo>
                  <a:cubicBezTo>
                    <a:pt x="6561" y="0"/>
                    <a:pt x="5977" y="465"/>
                    <a:pt x="5834" y="1084"/>
                  </a:cubicBezTo>
                  <a:cubicBezTo>
                    <a:pt x="5513" y="608"/>
                    <a:pt x="4977" y="298"/>
                    <a:pt x="4370" y="298"/>
                  </a:cubicBezTo>
                  <a:cubicBezTo>
                    <a:pt x="3417" y="298"/>
                    <a:pt x="2643" y="1072"/>
                    <a:pt x="2643" y="2036"/>
                  </a:cubicBezTo>
                  <a:cubicBezTo>
                    <a:pt x="2643" y="2096"/>
                    <a:pt x="2643" y="2144"/>
                    <a:pt x="2655" y="2203"/>
                  </a:cubicBezTo>
                  <a:cubicBezTo>
                    <a:pt x="2393" y="2024"/>
                    <a:pt x="2060" y="1917"/>
                    <a:pt x="1727" y="1917"/>
                  </a:cubicBezTo>
                  <a:cubicBezTo>
                    <a:pt x="774" y="1917"/>
                    <a:pt x="0" y="2691"/>
                    <a:pt x="0" y="3668"/>
                  </a:cubicBezTo>
                  <a:cubicBezTo>
                    <a:pt x="0" y="4584"/>
                    <a:pt x="715" y="5334"/>
                    <a:pt x="1619" y="5394"/>
                  </a:cubicBezTo>
                  <a:lnTo>
                    <a:pt x="11442" y="5394"/>
                  </a:lnTo>
                  <a:cubicBezTo>
                    <a:pt x="12299" y="5346"/>
                    <a:pt x="13049" y="4584"/>
                    <a:pt x="13049" y="3644"/>
                  </a:cubicBezTo>
                  <a:cubicBezTo>
                    <a:pt x="13049" y="2691"/>
                    <a:pt x="12276" y="1905"/>
                    <a:pt x="11323" y="1905"/>
                  </a:cubicBezTo>
                  <a:cubicBezTo>
                    <a:pt x="10978" y="1905"/>
                    <a:pt x="10668" y="2013"/>
                    <a:pt x="10394" y="2179"/>
                  </a:cubicBezTo>
                  <a:cubicBezTo>
                    <a:pt x="10323" y="1667"/>
                    <a:pt x="9894" y="1298"/>
                    <a:pt x="9370" y="1298"/>
                  </a:cubicBezTo>
                  <a:cubicBezTo>
                    <a:pt x="9108" y="1298"/>
                    <a:pt x="8870" y="1405"/>
                    <a:pt x="8692" y="1548"/>
                  </a:cubicBezTo>
                  <a:lnTo>
                    <a:pt x="8692" y="1465"/>
                  </a:lnTo>
                  <a:cubicBezTo>
                    <a:pt x="8692" y="655"/>
                    <a:pt x="8037" y="0"/>
                    <a:pt x="72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24"/>
            <p:cNvSpPr/>
            <p:nvPr/>
          </p:nvSpPr>
          <p:spPr>
            <a:xfrm>
              <a:off x="4580925" y="2909725"/>
              <a:ext cx="184575" cy="16375"/>
            </a:xfrm>
            <a:custGeom>
              <a:avLst/>
              <a:gdLst/>
              <a:ahLst/>
              <a:cxnLst/>
              <a:rect l="l" t="t" r="r" b="b"/>
              <a:pathLst>
                <a:path w="7383" h="655" extrusionOk="0">
                  <a:moveTo>
                    <a:pt x="0" y="0"/>
                  </a:moveTo>
                  <a:lnTo>
                    <a:pt x="0" y="655"/>
                  </a:lnTo>
                  <a:lnTo>
                    <a:pt x="7382" y="655"/>
                  </a:lnTo>
                  <a:lnTo>
                    <a:pt x="7382" y="0"/>
                  </a:lnTo>
                  <a:close/>
                </a:path>
              </a:pathLst>
            </a:custGeom>
            <a:solidFill>
              <a:srgbClr val="B5C3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24"/>
            <p:cNvSpPr/>
            <p:nvPr/>
          </p:nvSpPr>
          <p:spPr>
            <a:xfrm>
              <a:off x="4580925" y="3124025"/>
              <a:ext cx="184575" cy="16400"/>
            </a:xfrm>
            <a:custGeom>
              <a:avLst/>
              <a:gdLst/>
              <a:ahLst/>
              <a:cxnLst/>
              <a:rect l="l" t="t" r="r" b="b"/>
              <a:pathLst>
                <a:path w="7383" h="656" extrusionOk="0">
                  <a:moveTo>
                    <a:pt x="0" y="1"/>
                  </a:moveTo>
                  <a:lnTo>
                    <a:pt x="0" y="655"/>
                  </a:lnTo>
                  <a:lnTo>
                    <a:pt x="7382" y="655"/>
                  </a:lnTo>
                  <a:lnTo>
                    <a:pt x="7382" y="1"/>
                  </a:lnTo>
                  <a:close/>
                </a:path>
              </a:pathLst>
            </a:custGeom>
            <a:solidFill>
              <a:srgbClr val="B5C3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4"/>
            <p:cNvSpPr/>
            <p:nvPr/>
          </p:nvSpPr>
          <p:spPr>
            <a:xfrm>
              <a:off x="3276300" y="2904950"/>
              <a:ext cx="182175" cy="17300"/>
            </a:xfrm>
            <a:custGeom>
              <a:avLst/>
              <a:gdLst/>
              <a:ahLst/>
              <a:cxnLst/>
              <a:rect l="l" t="t" r="r" b="b"/>
              <a:pathLst>
                <a:path w="7287" h="692" extrusionOk="0">
                  <a:moveTo>
                    <a:pt x="0" y="1"/>
                  </a:moveTo>
                  <a:lnTo>
                    <a:pt x="0" y="691"/>
                  </a:lnTo>
                  <a:lnTo>
                    <a:pt x="7287" y="691"/>
                  </a:lnTo>
                  <a:lnTo>
                    <a:pt x="7287" y="1"/>
                  </a:lnTo>
                  <a:close/>
                </a:path>
              </a:pathLst>
            </a:custGeom>
            <a:solidFill>
              <a:srgbClr val="B5C3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4"/>
            <p:cNvSpPr/>
            <p:nvPr/>
          </p:nvSpPr>
          <p:spPr>
            <a:xfrm>
              <a:off x="3276300" y="3127900"/>
              <a:ext cx="182175" cy="16975"/>
            </a:xfrm>
            <a:custGeom>
              <a:avLst/>
              <a:gdLst/>
              <a:ahLst/>
              <a:cxnLst/>
              <a:rect l="l" t="t" r="r" b="b"/>
              <a:pathLst>
                <a:path w="7287" h="679" extrusionOk="0">
                  <a:moveTo>
                    <a:pt x="0" y="0"/>
                  </a:moveTo>
                  <a:lnTo>
                    <a:pt x="0" y="679"/>
                  </a:lnTo>
                  <a:lnTo>
                    <a:pt x="7287" y="679"/>
                  </a:lnTo>
                  <a:lnTo>
                    <a:pt x="7287" y="0"/>
                  </a:lnTo>
                  <a:close/>
                </a:path>
              </a:pathLst>
            </a:custGeom>
            <a:solidFill>
              <a:srgbClr val="B5C3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2">
  <p:cSld name="CUSTOM_8">
    <p:spTree>
      <p:nvGrpSpPr>
        <p:cNvPr id="1" name="Shape 181"/>
        <p:cNvGrpSpPr/>
        <p:nvPr/>
      </p:nvGrpSpPr>
      <p:grpSpPr>
        <a:xfrm>
          <a:off x="0" y="0"/>
          <a:ext cx="0" cy="0"/>
          <a:chOff x="0" y="0"/>
          <a:chExt cx="0" cy="0"/>
        </a:xfrm>
      </p:grpSpPr>
      <p:sp>
        <p:nvSpPr>
          <p:cNvPr id="182" name="Google Shape;182;p33"/>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33"/>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33"/>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33"/>
          <p:cNvSpPr txBox="1">
            <a:spLocks noGrp="1"/>
          </p:cNvSpPr>
          <p:nvPr>
            <p:ph type="title"/>
          </p:nvPr>
        </p:nvSpPr>
        <p:spPr>
          <a:xfrm>
            <a:off x="685800" y="445025"/>
            <a:ext cx="7772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6" name="Google Shape;186;p33"/>
          <p:cNvSpPr txBox="1">
            <a:spLocks noGrp="1"/>
          </p:cNvSpPr>
          <p:nvPr>
            <p:ph type="subTitle" idx="1"/>
          </p:nvPr>
        </p:nvSpPr>
        <p:spPr>
          <a:xfrm>
            <a:off x="1543375" y="3163350"/>
            <a:ext cx="2315100" cy="364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l">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l">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l">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l">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l">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l">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l">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l">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187" name="Google Shape;187;p33"/>
          <p:cNvSpPr txBox="1">
            <a:spLocks noGrp="1"/>
          </p:cNvSpPr>
          <p:nvPr>
            <p:ph type="subTitle" idx="2"/>
          </p:nvPr>
        </p:nvSpPr>
        <p:spPr>
          <a:xfrm>
            <a:off x="5285450" y="3163350"/>
            <a:ext cx="2315100" cy="364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l">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l">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l">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l">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l">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l">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l">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l">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188" name="Google Shape;188;p33"/>
          <p:cNvSpPr txBox="1">
            <a:spLocks noGrp="1"/>
          </p:cNvSpPr>
          <p:nvPr>
            <p:ph type="subTitle" idx="3"/>
          </p:nvPr>
        </p:nvSpPr>
        <p:spPr>
          <a:xfrm>
            <a:off x="1543375" y="3568900"/>
            <a:ext cx="23151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89" name="Google Shape;189;p33"/>
          <p:cNvSpPr txBox="1">
            <a:spLocks noGrp="1"/>
          </p:cNvSpPr>
          <p:nvPr>
            <p:ph type="subTitle" idx="4"/>
          </p:nvPr>
        </p:nvSpPr>
        <p:spPr>
          <a:xfrm>
            <a:off x="5285438" y="3568900"/>
            <a:ext cx="23151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0"/>
        <p:cNvGrpSpPr/>
        <p:nvPr/>
      </p:nvGrpSpPr>
      <p:grpSpPr>
        <a:xfrm>
          <a:off x="0" y="0"/>
          <a:ext cx="0" cy="0"/>
          <a:chOff x="0" y="0"/>
          <a:chExt cx="0" cy="0"/>
        </a:xfrm>
      </p:grpSpPr>
      <p:sp>
        <p:nvSpPr>
          <p:cNvPr id="191" name="Google Shape;191;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11">
    <p:spTree>
      <p:nvGrpSpPr>
        <p:cNvPr id="1" name="Shape 192"/>
        <p:cNvGrpSpPr/>
        <p:nvPr/>
      </p:nvGrpSpPr>
      <p:grpSpPr>
        <a:xfrm>
          <a:off x="0" y="0"/>
          <a:ext cx="0" cy="0"/>
          <a:chOff x="0" y="0"/>
          <a:chExt cx="0" cy="0"/>
        </a:xfrm>
      </p:grpSpPr>
      <p:sp>
        <p:nvSpPr>
          <p:cNvPr id="193" name="Google Shape;193;p35"/>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35"/>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35"/>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2"/>
        <p:cNvGrpSpPr/>
        <p:nvPr/>
      </p:nvGrpSpPr>
      <p:grpSpPr>
        <a:xfrm>
          <a:off x="0" y="0"/>
          <a:ext cx="0" cy="0"/>
          <a:chOff x="0" y="0"/>
          <a:chExt cx="0" cy="0"/>
        </a:xfrm>
      </p:grpSpPr>
      <p:sp>
        <p:nvSpPr>
          <p:cNvPr id="103" name="Google Shape;103;p25"/>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25"/>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25"/>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5"/>
          <p:cNvSpPr txBox="1">
            <a:spLocks noGrp="1"/>
          </p:cNvSpPr>
          <p:nvPr>
            <p:ph type="title"/>
          </p:nvPr>
        </p:nvSpPr>
        <p:spPr>
          <a:xfrm>
            <a:off x="685800" y="445025"/>
            <a:ext cx="7772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7" name="Google Shape;107;p25"/>
          <p:cNvSpPr txBox="1">
            <a:spLocks noGrp="1"/>
          </p:cNvSpPr>
          <p:nvPr>
            <p:ph type="body" idx="1"/>
          </p:nvPr>
        </p:nvSpPr>
        <p:spPr>
          <a:xfrm>
            <a:off x="685800" y="1152475"/>
            <a:ext cx="7772400" cy="34164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0"/>
              </a:spcBef>
              <a:spcAft>
                <a:spcPts val="0"/>
              </a:spcAft>
              <a:buClr>
                <a:srgbClr val="434343"/>
              </a:buClr>
              <a:buSzPts val="1200"/>
              <a:buFont typeface="Livvic"/>
              <a:buAutoNum type="arabicPeriod"/>
              <a:defRPr sz="1100"/>
            </a:lvl1pPr>
            <a:lvl2pPr marL="914400" lvl="1" indent="-304800" algn="l">
              <a:lnSpc>
                <a:spcPct val="100000"/>
              </a:lnSpc>
              <a:spcBef>
                <a:spcPts val="0"/>
              </a:spcBef>
              <a:spcAft>
                <a:spcPts val="0"/>
              </a:spcAft>
              <a:buClr>
                <a:srgbClr val="434343"/>
              </a:buClr>
              <a:buSzPts val="1200"/>
              <a:buFont typeface="Roboto Condensed Light"/>
              <a:buAutoNum type="alphaLcPeriod"/>
              <a:defRPr/>
            </a:lvl2pPr>
            <a:lvl3pPr marL="1371600" lvl="2" indent="-304800" algn="l">
              <a:lnSpc>
                <a:spcPct val="100000"/>
              </a:lnSpc>
              <a:spcBef>
                <a:spcPts val="0"/>
              </a:spcBef>
              <a:spcAft>
                <a:spcPts val="0"/>
              </a:spcAft>
              <a:buClr>
                <a:srgbClr val="434343"/>
              </a:buClr>
              <a:buSzPts val="1200"/>
              <a:buFont typeface="Roboto Condensed Light"/>
              <a:buAutoNum type="romanLcPeriod"/>
              <a:defRPr/>
            </a:lvl3pPr>
            <a:lvl4pPr marL="1828800" lvl="3" indent="-304800" algn="l">
              <a:lnSpc>
                <a:spcPct val="100000"/>
              </a:lnSpc>
              <a:spcBef>
                <a:spcPts val="0"/>
              </a:spcBef>
              <a:spcAft>
                <a:spcPts val="0"/>
              </a:spcAft>
              <a:buClr>
                <a:srgbClr val="434343"/>
              </a:buClr>
              <a:buSzPts val="1200"/>
              <a:buFont typeface="Roboto Condensed Light"/>
              <a:buAutoNum type="arabicPeriod"/>
              <a:defRPr/>
            </a:lvl4pPr>
            <a:lvl5pPr marL="2286000" lvl="4" indent="-304800" algn="l">
              <a:lnSpc>
                <a:spcPct val="100000"/>
              </a:lnSpc>
              <a:spcBef>
                <a:spcPts val="0"/>
              </a:spcBef>
              <a:spcAft>
                <a:spcPts val="0"/>
              </a:spcAft>
              <a:buClr>
                <a:srgbClr val="434343"/>
              </a:buClr>
              <a:buSzPts val="1200"/>
              <a:buFont typeface="Roboto Condensed Light"/>
              <a:buAutoNum type="alphaLcPeriod"/>
              <a:defRPr/>
            </a:lvl5pPr>
            <a:lvl6pPr marL="2743200" lvl="5" indent="-304800" algn="l">
              <a:lnSpc>
                <a:spcPct val="100000"/>
              </a:lnSpc>
              <a:spcBef>
                <a:spcPts val="0"/>
              </a:spcBef>
              <a:spcAft>
                <a:spcPts val="0"/>
              </a:spcAft>
              <a:buClr>
                <a:srgbClr val="434343"/>
              </a:buClr>
              <a:buSzPts val="1200"/>
              <a:buFont typeface="Roboto Condensed Light"/>
              <a:buAutoNum type="romanLcPeriod"/>
              <a:defRPr/>
            </a:lvl6pPr>
            <a:lvl7pPr marL="3200400" lvl="6" indent="-304800" algn="l">
              <a:lnSpc>
                <a:spcPct val="100000"/>
              </a:lnSpc>
              <a:spcBef>
                <a:spcPts val="0"/>
              </a:spcBef>
              <a:spcAft>
                <a:spcPts val="0"/>
              </a:spcAft>
              <a:buClr>
                <a:srgbClr val="434343"/>
              </a:buClr>
              <a:buSzPts val="1200"/>
              <a:buFont typeface="Roboto Condensed Light"/>
              <a:buAutoNum type="arabicPeriod"/>
              <a:defRPr/>
            </a:lvl7pPr>
            <a:lvl8pPr marL="3657600" lvl="7" indent="-304800" algn="l">
              <a:lnSpc>
                <a:spcPct val="100000"/>
              </a:lnSpc>
              <a:spcBef>
                <a:spcPts val="0"/>
              </a:spcBef>
              <a:spcAft>
                <a:spcPts val="0"/>
              </a:spcAft>
              <a:buClr>
                <a:srgbClr val="434343"/>
              </a:buClr>
              <a:buSzPts val="1200"/>
              <a:buFont typeface="Roboto Condensed Light"/>
              <a:buAutoNum type="alphaLcPeriod"/>
              <a:defRPr/>
            </a:lvl8pPr>
            <a:lvl9pPr marL="4114800" lvl="8" indent="-304800" algn="l">
              <a:lnSpc>
                <a:spcPct val="100000"/>
              </a:lnSpc>
              <a:spcBef>
                <a:spcPts val="0"/>
              </a:spcBef>
              <a:spcAft>
                <a:spcPts val="0"/>
              </a:spcAft>
              <a:buClr>
                <a:srgbClr val="434343"/>
              </a:buClr>
              <a:buSzPts val="1200"/>
              <a:buFont typeface="Roboto Condensed Light"/>
              <a:buAutoNum type="romanLcPeriod"/>
              <a:defRPr/>
            </a:lvl9pPr>
          </a:lstStyle>
          <a:p>
            <a:endParaRPr/>
          </a:p>
        </p:txBody>
      </p:sp>
      <p:sp>
        <p:nvSpPr>
          <p:cNvPr id="108" name="Google Shape;108;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109"/>
        <p:cNvGrpSpPr/>
        <p:nvPr/>
      </p:nvGrpSpPr>
      <p:grpSpPr>
        <a:xfrm>
          <a:off x="0" y="0"/>
          <a:ext cx="0" cy="0"/>
          <a:chOff x="0" y="0"/>
          <a:chExt cx="0" cy="0"/>
        </a:xfrm>
      </p:grpSpPr>
      <p:sp>
        <p:nvSpPr>
          <p:cNvPr id="110" name="Google Shape;110;p26"/>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26"/>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26"/>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26"/>
          <p:cNvSpPr txBox="1">
            <a:spLocks noGrp="1"/>
          </p:cNvSpPr>
          <p:nvPr>
            <p:ph type="title"/>
          </p:nvPr>
        </p:nvSpPr>
        <p:spPr>
          <a:xfrm>
            <a:off x="3519600" y="3017513"/>
            <a:ext cx="2104800" cy="409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latin typeface="Open Sans"/>
                <a:ea typeface="Open Sans"/>
                <a:cs typeface="Open Sans"/>
                <a:sym typeface="Open Sans"/>
              </a:defRPr>
            </a:lvl1pPr>
            <a:lvl2pPr lvl="1" algn="l">
              <a:lnSpc>
                <a:spcPct val="100000"/>
              </a:lnSpc>
              <a:spcBef>
                <a:spcPts val="0"/>
              </a:spcBef>
              <a:spcAft>
                <a:spcPts val="0"/>
              </a:spcAft>
              <a:buSzPts val="2800"/>
              <a:buNone/>
              <a:defRPr>
                <a:latin typeface="Open Sans"/>
                <a:ea typeface="Open Sans"/>
                <a:cs typeface="Open Sans"/>
                <a:sym typeface="Open Sans"/>
              </a:defRPr>
            </a:lvl2pPr>
            <a:lvl3pPr lvl="2" algn="l">
              <a:lnSpc>
                <a:spcPct val="100000"/>
              </a:lnSpc>
              <a:spcBef>
                <a:spcPts val="0"/>
              </a:spcBef>
              <a:spcAft>
                <a:spcPts val="0"/>
              </a:spcAft>
              <a:buSzPts val="2800"/>
              <a:buNone/>
              <a:defRPr>
                <a:latin typeface="Open Sans"/>
                <a:ea typeface="Open Sans"/>
                <a:cs typeface="Open Sans"/>
                <a:sym typeface="Open Sans"/>
              </a:defRPr>
            </a:lvl3pPr>
            <a:lvl4pPr lvl="3" algn="l">
              <a:lnSpc>
                <a:spcPct val="100000"/>
              </a:lnSpc>
              <a:spcBef>
                <a:spcPts val="0"/>
              </a:spcBef>
              <a:spcAft>
                <a:spcPts val="0"/>
              </a:spcAft>
              <a:buSzPts val="2800"/>
              <a:buNone/>
              <a:defRPr>
                <a:latin typeface="Open Sans"/>
                <a:ea typeface="Open Sans"/>
                <a:cs typeface="Open Sans"/>
                <a:sym typeface="Open Sans"/>
              </a:defRPr>
            </a:lvl4pPr>
            <a:lvl5pPr lvl="4" algn="l">
              <a:lnSpc>
                <a:spcPct val="100000"/>
              </a:lnSpc>
              <a:spcBef>
                <a:spcPts val="0"/>
              </a:spcBef>
              <a:spcAft>
                <a:spcPts val="0"/>
              </a:spcAft>
              <a:buSzPts val="2800"/>
              <a:buNone/>
              <a:defRPr>
                <a:latin typeface="Open Sans"/>
                <a:ea typeface="Open Sans"/>
                <a:cs typeface="Open Sans"/>
                <a:sym typeface="Open Sans"/>
              </a:defRPr>
            </a:lvl5pPr>
            <a:lvl6pPr lvl="5" algn="l">
              <a:lnSpc>
                <a:spcPct val="100000"/>
              </a:lnSpc>
              <a:spcBef>
                <a:spcPts val="0"/>
              </a:spcBef>
              <a:spcAft>
                <a:spcPts val="0"/>
              </a:spcAft>
              <a:buSzPts val="2800"/>
              <a:buNone/>
              <a:defRPr>
                <a:latin typeface="Open Sans"/>
                <a:ea typeface="Open Sans"/>
                <a:cs typeface="Open Sans"/>
                <a:sym typeface="Open Sans"/>
              </a:defRPr>
            </a:lvl6pPr>
            <a:lvl7pPr lvl="6" algn="l">
              <a:lnSpc>
                <a:spcPct val="100000"/>
              </a:lnSpc>
              <a:spcBef>
                <a:spcPts val="0"/>
              </a:spcBef>
              <a:spcAft>
                <a:spcPts val="0"/>
              </a:spcAft>
              <a:buSzPts val="2800"/>
              <a:buNone/>
              <a:defRPr>
                <a:latin typeface="Open Sans"/>
                <a:ea typeface="Open Sans"/>
                <a:cs typeface="Open Sans"/>
                <a:sym typeface="Open Sans"/>
              </a:defRPr>
            </a:lvl7pPr>
            <a:lvl8pPr lvl="7" algn="l">
              <a:lnSpc>
                <a:spcPct val="100000"/>
              </a:lnSpc>
              <a:spcBef>
                <a:spcPts val="0"/>
              </a:spcBef>
              <a:spcAft>
                <a:spcPts val="0"/>
              </a:spcAft>
              <a:buSzPts val="2800"/>
              <a:buNone/>
              <a:defRPr>
                <a:latin typeface="Open Sans"/>
                <a:ea typeface="Open Sans"/>
                <a:cs typeface="Open Sans"/>
                <a:sym typeface="Open Sans"/>
              </a:defRPr>
            </a:lvl8pPr>
            <a:lvl9pPr lvl="8" algn="l">
              <a:lnSpc>
                <a:spcPct val="100000"/>
              </a:lnSpc>
              <a:spcBef>
                <a:spcPts val="0"/>
              </a:spcBef>
              <a:spcAft>
                <a:spcPts val="0"/>
              </a:spcAft>
              <a:buSzPts val="2800"/>
              <a:buNone/>
              <a:defRPr>
                <a:latin typeface="Open Sans"/>
                <a:ea typeface="Open Sans"/>
                <a:cs typeface="Open Sans"/>
                <a:sym typeface="Open Sans"/>
              </a:defRPr>
            </a:lvl9pPr>
          </a:lstStyle>
          <a:p>
            <a:endParaRPr/>
          </a:p>
        </p:txBody>
      </p:sp>
      <p:sp>
        <p:nvSpPr>
          <p:cNvPr id="114" name="Google Shape;114;p26"/>
          <p:cNvSpPr txBox="1">
            <a:spLocks noGrp="1"/>
          </p:cNvSpPr>
          <p:nvPr>
            <p:ph type="subTitle" idx="1"/>
          </p:nvPr>
        </p:nvSpPr>
        <p:spPr>
          <a:xfrm>
            <a:off x="1398900" y="1716488"/>
            <a:ext cx="6346200" cy="1131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2"/>
              </a:buClr>
              <a:buSzPts val="1600"/>
              <a:buFont typeface="PT Serif"/>
              <a:buNone/>
              <a:defRPr sz="2000" b="1">
                <a:latin typeface="PT Serif"/>
                <a:ea typeface="PT Serif"/>
                <a:cs typeface="PT Serif"/>
                <a:sym typeface="PT Serif"/>
              </a:defRPr>
            </a:lvl1pPr>
            <a:lvl2pPr lvl="1" algn="ctr">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5"/>
        <p:cNvGrpSpPr/>
        <p:nvPr/>
      </p:nvGrpSpPr>
      <p:grpSpPr>
        <a:xfrm>
          <a:off x="0" y="0"/>
          <a:ext cx="0" cy="0"/>
          <a:chOff x="0" y="0"/>
          <a:chExt cx="0" cy="0"/>
        </a:xfrm>
      </p:grpSpPr>
      <p:sp>
        <p:nvSpPr>
          <p:cNvPr id="116" name="Google Shape;116;p27"/>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27"/>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27"/>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9" name="Google Shape;119;p27"/>
          <p:cNvGrpSpPr/>
          <p:nvPr/>
        </p:nvGrpSpPr>
        <p:grpSpPr>
          <a:xfrm>
            <a:off x="664005" y="536350"/>
            <a:ext cx="7453562" cy="4147729"/>
            <a:chOff x="677150" y="1466675"/>
            <a:chExt cx="4997025" cy="2780725"/>
          </a:xfrm>
        </p:grpSpPr>
        <p:sp>
          <p:nvSpPr>
            <p:cNvPr id="120" name="Google Shape;120;p27"/>
            <p:cNvSpPr/>
            <p:nvPr/>
          </p:nvSpPr>
          <p:spPr>
            <a:xfrm>
              <a:off x="932550" y="4033075"/>
              <a:ext cx="186350" cy="152125"/>
            </a:xfrm>
            <a:custGeom>
              <a:avLst/>
              <a:gdLst/>
              <a:ahLst/>
              <a:cxnLst/>
              <a:rect l="l" t="t" r="r" b="b"/>
              <a:pathLst>
                <a:path w="7454" h="6085" extrusionOk="0">
                  <a:moveTo>
                    <a:pt x="7061" y="0"/>
                  </a:moveTo>
                  <a:lnTo>
                    <a:pt x="6692" y="191"/>
                  </a:lnTo>
                  <a:lnTo>
                    <a:pt x="6644" y="191"/>
                  </a:lnTo>
                  <a:lnTo>
                    <a:pt x="6453" y="226"/>
                  </a:lnTo>
                  <a:lnTo>
                    <a:pt x="5799" y="131"/>
                  </a:lnTo>
                  <a:lnTo>
                    <a:pt x="5418" y="274"/>
                  </a:lnTo>
                  <a:lnTo>
                    <a:pt x="5299" y="357"/>
                  </a:lnTo>
                  <a:lnTo>
                    <a:pt x="5096" y="429"/>
                  </a:lnTo>
                  <a:lnTo>
                    <a:pt x="5084" y="453"/>
                  </a:lnTo>
                  <a:lnTo>
                    <a:pt x="5072" y="453"/>
                  </a:lnTo>
                  <a:lnTo>
                    <a:pt x="4858" y="512"/>
                  </a:lnTo>
                  <a:lnTo>
                    <a:pt x="4656" y="715"/>
                  </a:lnTo>
                  <a:lnTo>
                    <a:pt x="4584" y="929"/>
                  </a:lnTo>
                  <a:lnTo>
                    <a:pt x="4346" y="1143"/>
                  </a:lnTo>
                  <a:lnTo>
                    <a:pt x="4227" y="1286"/>
                  </a:lnTo>
                  <a:lnTo>
                    <a:pt x="4191" y="1322"/>
                  </a:lnTo>
                  <a:lnTo>
                    <a:pt x="3751" y="1667"/>
                  </a:lnTo>
                  <a:lnTo>
                    <a:pt x="3703" y="1667"/>
                  </a:lnTo>
                  <a:lnTo>
                    <a:pt x="3298" y="1846"/>
                  </a:lnTo>
                  <a:lnTo>
                    <a:pt x="3179" y="1905"/>
                  </a:lnTo>
                  <a:lnTo>
                    <a:pt x="3155" y="1917"/>
                  </a:lnTo>
                  <a:lnTo>
                    <a:pt x="3036" y="1953"/>
                  </a:lnTo>
                  <a:lnTo>
                    <a:pt x="2632" y="1953"/>
                  </a:lnTo>
                  <a:lnTo>
                    <a:pt x="2084" y="2072"/>
                  </a:lnTo>
                  <a:lnTo>
                    <a:pt x="1465" y="2191"/>
                  </a:lnTo>
                  <a:lnTo>
                    <a:pt x="1393" y="2191"/>
                  </a:lnTo>
                  <a:lnTo>
                    <a:pt x="1215" y="2203"/>
                  </a:lnTo>
                  <a:lnTo>
                    <a:pt x="1203" y="2191"/>
                  </a:lnTo>
                  <a:lnTo>
                    <a:pt x="989" y="2155"/>
                  </a:lnTo>
                  <a:lnTo>
                    <a:pt x="631" y="2096"/>
                  </a:lnTo>
                  <a:lnTo>
                    <a:pt x="369" y="2239"/>
                  </a:lnTo>
                  <a:lnTo>
                    <a:pt x="191" y="2310"/>
                  </a:lnTo>
                  <a:lnTo>
                    <a:pt x="119" y="2322"/>
                  </a:lnTo>
                  <a:lnTo>
                    <a:pt x="0" y="2393"/>
                  </a:lnTo>
                  <a:lnTo>
                    <a:pt x="0" y="2429"/>
                  </a:lnTo>
                  <a:lnTo>
                    <a:pt x="0" y="2548"/>
                  </a:lnTo>
                  <a:lnTo>
                    <a:pt x="155" y="2715"/>
                  </a:lnTo>
                  <a:lnTo>
                    <a:pt x="191" y="2727"/>
                  </a:lnTo>
                  <a:lnTo>
                    <a:pt x="310" y="2834"/>
                  </a:lnTo>
                  <a:lnTo>
                    <a:pt x="322" y="2858"/>
                  </a:lnTo>
                  <a:lnTo>
                    <a:pt x="357" y="2905"/>
                  </a:lnTo>
                  <a:lnTo>
                    <a:pt x="429" y="3024"/>
                  </a:lnTo>
                  <a:lnTo>
                    <a:pt x="441" y="3048"/>
                  </a:lnTo>
                  <a:lnTo>
                    <a:pt x="631" y="3429"/>
                  </a:lnTo>
                  <a:lnTo>
                    <a:pt x="655" y="3703"/>
                  </a:lnTo>
                  <a:lnTo>
                    <a:pt x="679" y="3822"/>
                  </a:lnTo>
                  <a:lnTo>
                    <a:pt x="869" y="4108"/>
                  </a:lnTo>
                  <a:lnTo>
                    <a:pt x="917" y="4120"/>
                  </a:lnTo>
                  <a:lnTo>
                    <a:pt x="1108" y="4417"/>
                  </a:lnTo>
                  <a:lnTo>
                    <a:pt x="1108" y="4465"/>
                  </a:lnTo>
                  <a:lnTo>
                    <a:pt x="1155" y="4536"/>
                  </a:lnTo>
                  <a:lnTo>
                    <a:pt x="1548" y="5013"/>
                  </a:lnTo>
                  <a:lnTo>
                    <a:pt x="1631" y="5156"/>
                  </a:lnTo>
                  <a:lnTo>
                    <a:pt x="1739" y="5346"/>
                  </a:lnTo>
                  <a:lnTo>
                    <a:pt x="1881" y="5548"/>
                  </a:lnTo>
                  <a:lnTo>
                    <a:pt x="2024" y="5989"/>
                  </a:lnTo>
                  <a:lnTo>
                    <a:pt x="2060" y="6060"/>
                  </a:lnTo>
                  <a:lnTo>
                    <a:pt x="2155" y="6084"/>
                  </a:lnTo>
                  <a:lnTo>
                    <a:pt x="2632" y="5989"/>
                  </a:lnTo>
                  <a:lnTo>
                    <a:pt x="2894" y="5846"/>
                  </a:lnTo>
                  <a:lnTo>
                    <a:pt x="3275" y="5751"/>
                  </a:lnTo>
                  <a:lnTo>
                    <a:pt x="3656" y="5596"/>
                  </a:lnTo>
                  <a:lnTo>
                    <a:pt x="3989" y="5227"/>
                  </a:lnTo>
                  <a:lnTo>
                    <a:pt x="4144" y="4989"/>
                  </a:lnTo>
                  <a:lnTo>
                    <a:pt x="4346" y="4703"/>
                  </a:lnTo>
                  <a:lnTo>
                    <a:pt x="4358" y="4703"/>
                  </a:lnTo>
                  <a:lnTo>
                    <a:pt x="4584" y="4501"/>
                  </a:lnTo>
                  <a:lnTo>
                    <a:pt x="4620" y="4346"/>
                  </a:lnTo>
                  <a:lnTo>
                    <a:pt x="4727" y="3929"/>
                  </a:lnTo>
                  <a:lnTo>
                    <a:pt x="4739" y="3905"/>
                  </a:lnTo>
                  <a:lnTo>
                    <a:pt x="4894" y="3501"/>
                  </a:lnTo>
                  <a:lnTo>
                    <a:pt x="4906" y="3465"/>
                  </a:lnTo>
                  <a:lnTo>
                    <a:pt x="5013" y="3262"/>
                  </a:lnTo>
                  <a:lnTo>
                    <a:pt x="5084" y="3108"/>
                  </a:lnTo>
                  <a:lnTo>
                    <a:pt x="5215" y="2905"/>
                  </a:lnTo>
                  <a:lnTo>
                    <a:pt x="5215" y="2608"/>
                  </a:lnTo>
                  <a:lnTo>
                    <a:pt x="5203" y="2512"/>
                  </a:lnTo>
                  <a:lnTo>
                    <a:pt x="5453" y="2072"/>
                  </a:lnTo>
                  <a:lnTo>
                    <a:pt x="5965" y="1596"/>
                  </a:lnTo>
                  <a:lnTo>
                    <a:pt x="6049" y="1500"/>
                  </a:lnTo>
                  <a:lnTo>
                    <a:pt x="6251" y="1310"/>
                  </a:lnTo>
                  <a:lnTo>
                    <a:pt x="7227" y="786"/>
                  </a:lnTo>
                  <a:lnTo>
                    <a:pt x="7239" y="726"/>
                  </a:lnTo>
                  <a:lnTo>
                    <a:pt x="7454" y="357"/>
                  </a:lnTo>
                  <a:lnTo>
                    <a:pt x="7454" y="334"/>
                  </a:lnTo>
                  <a:lnTo>
                    <a:pt x="7323" y="12"/>
                  </a:lnTo>
                  <a:lnTo>
                    <a:pt x="7061" y="0"/>
                  </a:lnTo>
                  <a:close/>
                </a:path>
              </a:pathLst>
            </a:custGeom>
            <a:solidFill>
              <a:srgbClr val="EFDAA3">
                <a:alpha val="2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27"/>
            <p:cNvSpPr/>
            <p:nvPr/>
          </p:nvSpPr>
          <p:spPr>
            <a:xfrm>
              <a:off x="1552275" y="3990200"/>
              <a:ext cx="99725" cy="145275"/>
            </a:xfrm>
            <a:custGeom>
              <a:avLst/>
              <a:gdLst/>
              <a:ahLst/>
              <a:cxnLst/>
              <a:rect l="l" t="t" r="r" b="b"/>
              <a:pathLst>
                <a:path w="3989" h="5811" extrusionOk="0">
                  <a:moveTo>
                    <a:pt x="3560" y="1"/>
                  </a:moveTo>
                  <a:lnTo>
                    <a:pt x="2893" y="36"/>
                  </a:lnTo>
                  <a:lnTo>
                    <a:pt x="2417" y="274"/>
                  </a:lnTo>
                  <a:lnTo>
                    <a:pt x="2215" y="596"/>
                  </a:lnTo>
                  <a:lnTo>
                    <a:pt x="2119" y="1072"/>
                  </a:lnTo>
                  <a:lnTo>
                    <a:pt x="2072" y="1191"/>
                  </a:lnTo>
                  <a:lnTo>
                    <a:pt x="2000" y="1632"/>
                  </a:lnTo>
                  <a:lnTo>
                    <a:pt x="1917" y="1715"/>
                  </a:lnTo>
                  <a:lnTo>
                    <a:pt x="1441" y="2549"/>
                  </a:lnTo>
                  <a:lnTo>
                    <a:pt x="1357" y="2715"/>
                  </a:lnTo>
                  <a:lnTo>
                    <a:pt x="1238" y="2918"/>
                  </a:lnTo>
                  <a:lnTo>
                    <a:pt x="881" y="3680"/>
                  </a:lnTo>
                  <a:lnTo>
                    <a:pt x="810" y="3846"/>
                  </a:lnTo>
                  <a:lnTo>
                    <a:pt x="762" y="3870"/>
                  </a:lnTo>
                  <a:lnTo>
                    <a:pt x="750" y="3989"/>
                  </a:lnTo>
                  <a:lnTo>
                    <a:pt x="595" y="4215"/>
                  </a:lnTo>
                  <a:lnTo>
                    <a:pt x="405" y="4632"/>
                  </a:lnTo>
                  <a:lnTo>
                    <a:pt x="405" y="4668"/>
                  </a:lnTo>
                  <a:lnTo>
                    <a:pt x="369" y="5204"/>
                  </a:lnTo>
                  <a:lnTo>
                    <a:pt x="357" y="5263"/>
                  </a:lnTo>
                  <a:lnTo>
                    <a:pt x="238" y="5418"/>
                  </a:lnTo>
                  <a:lnTo>
                    <a:pt x="0" y="5704"/>
                  </a:lnTo>
                  <a:lnTo>
                    <a:pt x="536" y="5811"/>
                  </a:lnTo>
                  <a:lnTo>
                    <a:pt x="822" y="5775"/>
                  </a:lnTo>
                  <a:lnTo>
                    <a:pt x="965" y="5799"/>
                  </a:lnTo>
                  <a:lnTo>
                    <a:pt x="965" y="5573"/>
                  </a:lnTo>
                  <a:lnTo>
                    <a:pt x="1262" y="5418"/>
                  </a:lnTo>
                  <a:lnTo>
                    <a:pt x="2131" y="5085"/>
                  </a:lnTo>
                  <a:lnTo>
                    <a:pt x="3620" y="3573"/>
                  </a:lnTo>
                  <a:lnTo>
                    <a:pt x="3679" y="3501"/>
                  </a:lnTo>
                  <a:lnTo>
                    <a:pt x="3679" y="3239"/>
                  </a:lnTo>
                  <a:lnTo>
                    <a:pt x="3679" y="2953"/>
                  </a:lnTo>
                  <a:lnTo>
                    <a:pt x="3846" y="2430"/>
                  </a:lnTo>
                  <a:lnTo>
                    <a:pt x="3965" y="2001"/>
                  </a:lnTo>
                  <a:lnTo>
                    <a:pt x="3989" y="1810"/>
                  </a:lnTo>
                  <a:lnTo>
                    <a:pt x="3989" y="1715"/>
                  </a:lnTo>
                  <a:lnTo>
                    <a:pt x="3989" y="1525"/>
                  </a:lnTo>
                  <a:lnTo>
                    <a:pt x="3870" y="441"/>
                  </a:lnTo>
                  <a:lnTo>
                    <a:pt x="3798" y="274"/>
                  </a:lnTo>
                  <a:lnTo>
                    <a:pt x="3786" y="274"/>
                  </a:lnTo>
                  <a:lnTo>
                    <a:pt x="3632" y="120"/>
                  </a:lnTo>
                  <a:lnTo>
                    <a:pt x="3560" y="1"/>
                  </a:lnTo>
                  <a:close/>
                </a:path>
              </a:pathLst>
            </a:custGeom>
            <a:solidFill>
              <a:srgbClr val="EFDAA3">
                <a:alpha val="2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27"/>
            <p:cNvSpPr/>
            <p:nvPr/>
          </p:nvSpPr>
          <p:spPr>
            <a:xfrm>
              <a:off x="1185850" y="4136950"/>
              <a:ext cx="105700" cy="110450"/>
            </a:xfrm>
            <a:custGeom>
              <a:avLst/>
              <a:gdLst/>
              <a:ahLst/>
              <a:cxnLst/>
              <a:rect l="l" t="t" r="r" b="b"/>
              <a:pathLst>
                <a:path w="4228" h="4418" extrusionOk="0">
                  <a:moveTo>
                    <a:pt x="3751" y="0"/>
                  </a:moveTo>
                  <a:lnTo>
                    <a:pt x="3584" y="72"/>
                  </a:lnTo>
                  <a:lnTo>
                    <a:pt x="3584" y="143"/>
                  </a:lnTo>
                  <a:lnTo>
                    <a:pt x="3620" y="262"/>
                  </a:lnTo>
                  <a:lnTo>
                    <a:pt x="3620" y="346"/>
                  </a:lnTo>
                  <a:lnTo>
                    <a:pt x="3060" y="358"/>
                  </a:lnTo>
                  <a:lnTo>
                    <a:pt x="2798" y="262"/>
                  </a:lnTo>
                  <a:lnTo>
                    <a:pt x="2263" y="310"/>
                  </a:lnTo>
                  <a:lnTo>
                    <a:pt x="1620" y="131"/>
                  </a:lnTo>
                  <a:lnTo>
                    <a:pt x="1429" y="108"/>
                  </a:lnTo>
                  <a:lnTo>
                    <a:pt x="1310" y="108"/>
                  </a:lnTo>
                  <a:lnTo>
                    <a:pt x="1096" y="143"/>
                  </a:lnTo>
                  <a:lnTo>
                    <a:pt x="1084" y="143"/>
                  </a:lnTo>
                  <a:lnTo>
                    <a:pt x="1013" y="786"/>
                  </a:lnTo>
                  <a:lnTo>
                    <a:pt x="667" y="1322"/>
                  </a:lnTo>
                  <a:lnTo>
                    <a:pt x="489" y="1489"/>
                  </a:lnTo>
                  <a:lnTo>
                    <a:pt x="262" y="1620"/>
                  </a:lnTo>
                  <a:lnTo>
                    <a:pt x="60" y="1739"/>
                  </a:lnTo>
                  <a:lnTo>
                    <a:pt x="24" y="2084"/>
                  </a:lnTo>
                  <a:lnTo>
                    <a:pt x="1" y="2584"/>
                  </a:lnTo>
                  <a:lnTo>
                    <a:pt x="24" y="2786"/>
                  </a:lnTo>
                  <a:lnTo>
                    <a:pt x="143" y="3048"/>
                  </a:lnTo>
                  <a:lnTo>
                    <a:pt x="227" y="3215"/>
                  </a:lnTo>
                  <a:lnTo>
                    <a:pt x="239" y="3239"/>
                  </a:lnTo>
                  <a:lnTo>
                    <a:pt x="346" y="3465"/>
                  </a:lnTo>
                  <a:lnTo>
                    <a:pt x="501" y="3584"/>
                  </a:lnTo>
                  <a:lnTo>
                    <a:pt x="655" y="3703"/>
                  </a:lnTo>
                  <a:lnTo>
                    <a:pt x="739" y="3858"/>
                  </a:lnTo>
                  <a:lnTo>
                    <a:pt x="989" y="4013"/>
                  </a:lnTo>
                  <a:lnTo>
                    <a:pt x="1382" y="4334"/>
                  </a:lnTo>
                  <a:lnTo>
                    <a:pt x="1429" y="4346"/>
                  </a:lnTo>
                  <a:lnTo>
                    <a:pt x="1786" y="4370"/>
                  </a:lnTo>
                  <a:lnTo>
                    <a:pt x="1953" y="4418"/>
                  </a:lnTo>
                  <a:lnTo>
                    <a:pt x="2560" y="4287"/>
                  </a:lnTo>
                  <a:lnTo>
                    <a:pt x="3179" y="4049"/>
                  </a:lnTo>
                  <a:lnTo>
                    <a:pt x="3465" y="3977"/>
                  </a:lnTo>
                  <a:lnTo>
                    <a:pt x="3620" y="3894"/>
                  </a:lnTo>
                  <a:lnTo>
                    <a:pt x="4180" y="3227"/>
                  </a:lnTo>
                  <a:lnTo>
                    <a:pt x="4227" y="3096"/>
                  </a:lnTo>
                  <a:lnTo>
                    <a:pt x="4120" y="2941"/>
                  </a:lnTo>
                  <a:lnTo>
                    <a:pt x="4180" y="2548"/>
                  </a:lnTo>
                  <a:lnTo>
                    <a:pt x="4227" y="2346"/>
                  </a:lnTo>
                  <a:lnTo>
                    <a:pt x="4227" y="1846"/>
                  </a:lnTo>
                  <a:lnTo>
                    <a:pt x="4168" y="1596"/>
                  </a:lnTo>
                  <a:lnTo>
                    <a:pt x="3894" y="905"/>
                  </a:lnTo>
                  <a:lnTo>
                    <a:pt x="3811" y="596"/>
                  </a:lnTo>
                  <a:lnTo>
                    <a:pt x="3930" y="191"/>
                  </a:lnTo>
                  <a:lnTo>
                    <a:pt x="3751" y="0"/>
                  </a:lnTo>
                  <a:close/>
                </a:path>
              </a:pathLst>
            </a:custGeom>
            <a:solidFill>
              <a:srgbClr val="EFDAA3">
                <a:alpha val="2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27"/>
            <p:cNvSpPr/>
            <p:nvPr/>
          </p:nvSpPr>
          <p:spPr>
            <a:xfrm>
              <a:off x="1638875" y="3864900"/>
              <a:ext cx="105100" cy="100625"/>
            </a:xfrm>
            <a:custGeom>
              <a:avLst/>
              <a:gdLst/>
              <a:ahLst/>
              <a:cxnLst/>
              <a:rect l="l" t="t" r="r" b="b"/>
              <a:pathLst>
                <a:path w="4204" h="4025" extrusionOk="0">
                  <a:moveTo>
                    <a:pt x="3918" y="0"/>
                  </a:moveTo>
                  <a:lnTo>
                    <a:pt x="3549" y="167"/>
                  </a:lnTo>
                  <a:lnTo>
                    <a:pt x="3442" y="393"/>
                  </a:lnTo>
                  <a:lnTo>
                    <a:pt x="3442" y="417"/>
                  </a:lnTo>
                  <a:lnTo>
                    <a:pt x="3370" y="631"/>
                  </a:lnTo>
                  <a:lnTo>
                    <a:pt x="3239" y="988"/>
                  </a:lnTo>
                  <a:lnTo>
                    <a:pt x="2858" y="1107"/>
                  </a:lnTo>
                  <a:lnTo>
                    <a:pt x="2561" y="1024"/>
                  </a:lnTo>
                  <a:lnTo>
                    <a:pt x="2477" y="1060"/>
                  </a:lnTo>
                  <a:lnTo>
                    <a:pt x="2323" y="1143"/>
                  </a:lnTo>
                  <a:lnTo>
                    <a:pt x="2287" y="1143"/>
                  </a:lnTo>
                  <a:lnTo>
                    <a:pt x="1846" y="1346"/>
                  </a:lnTo>
                  <a:lnTo>
                    <a:pt x="1787" y="1417"/>
                  </a:lnTo>
                  <a:lnTo>
                    <a:pt x="1370" y="1584"/>
                  </a:lnTo>
                  <a:lnTo>
                    <a:pt x="1180" y="1596"/>
                  </a:lnTo>
                  <a:lnTo>
                    <a:pt x="989" y="1667"/>
                  </a:lnTo>
                  <a:lnTo>
                    <a:pt x="953" y="1679"/>
                  </a:lnTo>
                  <a:lnTo>
                    <a:pt x="1001" y="1703"/>
                  </a:lnTo>
                  <a:lnTo>
                    <a:pt x="656" y="2024"/>
                  </a:lnTo>
                  <a:lnTo>
                    <a:pt x="632" y="2072"/>
                  </a:lnTo>
                  <a:lnTo>
                    <a:pt x="465" y="2310"/>
                  </a:lnTo>
                  <a:lnTo>
                    <a:pt x="382" y="2536"/>
                  </a:lnTo>
                  <a:lnTo>
                    <a:pt x="382" y="2953"/>
                  </a:lnTo>
                  <a:lnTo>
                    <a:pt x="382" y="2965"/>
                  </a:lnTo>
                  <a:lnTo>
                    <a:pt x="382" y="2977"/>
                  </a:lnTo>
                  <a:lnTo>
                    <a:pt x="358" y="3143"/>
                  </a:lnTo>
                  <a:lnTo>
                    <a:pt x="96" y="3489"/>
                  </a:lnTo>
                  <a:lnTo>
                    <a:pt x="1" y="3572"/>
                  </a:lnTo>
                  <a:lnTo>
                    <a:pt x="215" y="3929"/>
                  </a:lnTo>
                  <a:lnTo>
                    <a:pt x="572" y="3941"/>
                  </a:lnTo>
                  <a:lnTo>
                    <a:pt x="775" y="3977"/>
                  </a:lnTo>
                  <a:lnTo>
                    <a:pt x="882" y="4024"/>
                  </a:lnTo>
                  <a:lnTo>
                    <a:pt x="1001" y="4001"/>
                  </a:lnTo>
                  <a:lnTo>
                    <a:pt x="1287" y="3560"/>
                  </a:lnTo>
                  <a:lnTo>
                    <a:pt x="1406" y="3405"/>
                  </a:lnTo>
                  <a:lnTo>
                    <a:pt x="1846" y="3286"/>
                  </a:lnTo>
                  <a:lnTo>
                    <a:pt x="1882" y="3310"/>
                  </a:lnTo>
                  <a:lnTo>
                    <a:pt x="2120" y="3310"/>
                  </a:lnTo>
                  <a:lnTo>
                    <a:pt x="2239" y="3262"/>
                  </a:lnTo>
                  <a:lnTo>
                    <a:pt x="2596" y="3012"/>
                  </a:lnTo>
                  <a:lnTo>
                    <a:pt x="2715" y="2929"/>
                  </a:lnTo>
                  <a:lnTo>
                    <a:pt x="3085" y="2893"/>
                  </a:lnTo>
                  <a:lnTo>
                    <a:pt x="3358" y="2679"/>
                  </a:lnTo>
                  <a:lnTo>
                    <a:pt x="3477" y="2608"/>
                  </a:lnTo>
                  <a:lnTo>
                    <a:pt x="3597" y="2536"/>
                  </a:lnTo>
                  <a:lnTo>
                    <a:pt x="3620" y="2489"/>
                  </a:lnTo>
                  <a:lnTo>
                    <a:pt x="3787" y="2215"/>
                  </a:lnTo>
                  <a:lnTo>
                    <a:pt x="3799" y="2179"/>
                  </a:lnTo>
                  <a:lnTo>
                    <a:pt x="3870" y="1703"/>
                  </a:lnTo>
                  <a:lnTo>
                    <a:pt x="3906" y="1655"/>
                  </a:lnTo>
                  <a:lnTo>
                    <a:pt x="3918" y="1429"/>
                  </a:lnTo>
                  <a:lnTo>
                    <a:pt x="3870" y="1262"/>
                  </a:lnTo>
                  <a:lnTo>
                    <a:pt x="3870" y="1107"/>
                  </a:lnTo>
                  <a:lnTo>
                    <a:pt x="3906" y="1012"/>
                  </a:lnTo>
                  <a:lnTo>
                    <a:pt x="4085" y="881"/>
                  </a:lnTo>
                  <a:lnTo>
                    <a:pt x="4108" y="869"/>
                  </a:lnTo>
                  <a:lnTo>
                    <a:pt x="4192" y="631"/>
                  </a:lnTo>
                  <a:lnTo>
                    <a:pt x="4204" y="512"/>
                  </a:lnTo>
                  <a:lnTo>
                    <a:pt x="4156" y="191"/>
                  </a:lnTo>
                  <a:lnTo>
                    <a:pt x="3918" y="0"/>
                  </a:lnTo>
                  <a:close/>
                </a:path>
              </a:pathLst>
            </a:custGeom>
            <a:solidFill>
              <a:srgbClr val="EFDAA3">
                <a:alpha val="2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27"/>
            <p:cNvSpPr/>
            <p:nvPr/>
          </p:nvSpPr>
          <p:spPr>
            <a:xfrm>
              <a:off x="677150" y="3964900"/>
              <a:ext cx="67600" cy="96175"/>
            </a:xfrm>
            <a:custGeom>
              <a:avLst/>
              <a:gdLst/>
              <a:ahLst/>
              <a:cxnLst/>
              <a:rect l="l" t="t" r="r" b="b"/>
              <a:pathLst>
                <a:path w="2704" h="3847" extrusionOk="0">
                  <a:moveTo>
                    <a:pt x="1001" y="1"/>
                  </a:moveTo>
                  <a:lnTo>
                    <a:pt x="894" y="24"/>
                  </a:lnTo>
                  <a:lnTo>
                    <a:pt x="846" y="60"/>
                  </a:lnTo>
                  <a:lnTo>
                    <a:pt x="763" y="96"/>
                  </a:lnTo>
                  <a:lnTo>
                    <a:pt x="751" y="96"/>
                  </a:lnTo>
                  <a:lnTo>
                    <a:pt x="656" y="120"/>
                  </a:lnTo>
                  <a:lnTo>
                    <a:pt x="596" y="215"/>
                  </a:lnTo>
                  <a:lnTo>
                    <a:pt x="715" y="382"/>
                  </a:lnTo>
                  <a:lnTo>
                    <a:pt x="251" y="739"/>
                  </a:lnTo>
                  <a:lnTo>
                    <a:pt x="120" y="739"/>
                  </a:lnTo>
                  <a:lnTo>
                    <a:pt x="120" y="703"/>
                  </a:lnTo>
                  <a:lnTo>
                    <a:pt x="108" y="703"/>
                  </a:lnTo>
                  <a:lnTo>
                    <a:pt x="1" y="822"/>
                  </a:lnTo>
                  <a:lnTo>
                    <a:pt x="48" y="1001"/>
                  </a:lnTo>
                  <a:lnTo>
                    <a:pt x="48" y="1013"/>
                  </a:lnTo>
                  <a:lnTo>
                    <a:pt x="286" y="1215"/>
                  </a:lnTo>
                  <a:lnTo>
                    <a:pt x="596" y="1894"/>
                  </a:lnTo>
                  <a:lnTo>
                    <a:pt x="644" y="1989"/>
                  </a:lnTo>
                  <a:lnTo>
                    <a:pt x="894" y="2489"/>
                  </a:lnTo>
                  <a:lnTo>
                    <a:pt x="1048" y="2787"/>
                  </a:lnTo>
                  <a:lnTo>
                    <a:pt x="1263" y="3275"/>
                  </a:lnTo>
                  <a:lnTo>
                    <a:pt x="1346" y="3608"/>
                  </a:lnTo>
                  <a:lnTo>
                    <a:pt x="1596" y="3834"/>
                  </a:lnTo>
                  <a:lnTo>
                    <a:pt x="1715" y="3846"/>
                  </a:lnTo>
                  <a:lnTo>
                    <a:pt x="1739" y="3846"/>
                  </a:lnTo>
                  <a:lnTo>
                    <a:pt x="1953" y="3608"/>
                  </a:lnTo>
                  <a:lnTo>
                    <a:pt x="2108" y="3275"/>
                  </a:lnTo>
                  <a:lnTo>
                    <a:pt x="2180" y="3132"/>
                  </a:lnTo>
                  <a:lnTo>
                    <a:pt x="2477" y="2560"/>
                  </a:lnTo>
                  <a:lnTo>
                    <a:pt x="2477" y="2525"/>
                  </a:lnTo>
                  <a:lnTo>
                    <a:pt x="2489" y="2287"/>
                  </a:lnTo>
                  <a:lnTo>
                    <a:pt x="2430" y="2084"/>
                  </a:lnTo>
                  <a:lnTo>
                    <a:pt x="2382" y="1965"/>
                  </a:lnTo>
                  <a:lnTo>
                    <a:pt x="2442" y="1537"/>
                  </a:lnTo>
                  <a:lnTo>
                    <a:pt x="2549" y="1358"/>
                  </a:lnTo>
                  <a:lnTo>
                    <a:pt x="2656" y="1239"/>
                  </a:lnTo>
                  <a:lnTo>
                    <a:pt x="2703" y="1048"/>
                  </a:lnTo>
                  <a:lnTo>
                    <a:pt x="2501" y="810"/>
                  </a:lnTo>
                  <a:lnTo>
                    <a:pt x="2430" y="620"/>
                  </a:lnTo>
                  <a:lnTo>
                    <a:pt x="2239" y="167"/>
                  </a:lnTo>
                  <a:lnTo>
                    <a:pt x="2156" y="96"/>
                  </a:lnTo>
                  <a:lnTo>
                    <a:pt x="1894" y="24"/>
                  </a:lnTo>
                  <a:lnTo>
                    <a:pt x="1763" y="48"/>
                  </a:lnTo>
                  <a:lnTo>
                    <a:pt x="1072" y="24"/>
                  </a:lnTo>
                  <a:lnTo>
                    <a:pt x="1001" y="1"/>
                  </a:lnTo>
                  <a:close/>
                </a:path>
              </a:pathLst>
            </a:custGeom>
            <a:solidFill>
              <a:srgbClr val="EFDAA3">
                <a:alpha val="2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27"/>
            <p:cNvSpPr/>
            <p:nvPr/>
          </p:nvSpPr>
          <p:spPr>
            <a:xfrm>
              <a:off x="840275" y="4134575"/>
              <a:ext cx="50625" cy="44075"/>
            </a:xfrm>
            <a:custGeom>
              <a:avLst/>
              <a:gdLst/>
              <a:ahLst/>
              <a:cxnLst/>
              <a:rect l="l" t="t" r="r" b="b"/>
              <a:pathLst>
                <a:path w="2025" h="1763" extrusionOk="0">
                  <a:moveTo>
                    <a:pt x="1096" y="0"/>
                  </a:moveTo>
                  <a:lnTo>
                    <a:pt x="512" y="322"/>
                  </a:lnTo>
                  <a:lnTo>
                    <a:pt x="12" y="834"/>
                  </a:lnTo>
                  <a:lnTo>
                    <a:pt x="0" y="1119"/>
                  </a:lnTo>
                  <a:lnTo>
                    <a:pt x="12" y="1286"/>
                  </a:lnTo>
                  <a:lnTo>
                    <a:pt x="536" y="1762"/>
                  </a:lnTo>
                  <a:lnTo>
                    <a:pt x="858" y="1727"/>
                  </a:lnTo>
                  <a:lnTo>
                    <a:pt x="929" y="1715"/>
                  </a:lnTo>
                  <a:lnTo>
                    <a:pt x="1334" y="1667"/>
                  </a:lnTo>
                  <a:lnTo>
                    <a:pt x="1393" y="1643"/>
                  </a:lnTo>
                  <a:lnTo>
                    <a:pt x="1691" y="1405"/>
                  </a:lnTo>
                  <a:lnTo>
                    <a:pt x="1846" y="1227"/>
                  </a:lnTo>
                  <a:lnTo>
                    <a:pt x="1858" y="1215"/>
                  </a:lnTo>
                  <a:lnTo>
                    <a:pt x="2001" y="1000"/>
                  </a:lnTo>
                  <a:lnTo>
                    <a:pt x="2024" y="953"/>
                  </a:lnTo>
                  <a:lnTo>
                    <a:pt x="2024" y="691"/>
                  </a:lnTo>
                  <a:lnTo>
                    <a:pt x="2001" y="643"/>
                  </a:lnTo>
                  <a:lnTo>
                    <a:pt x="1751" y="381"/>
                  </a:lnTo>
                  <a:lnTo>
                    <a:pt x="1643" y="322"/>
                  </a:lnTo>
                  <a:lnTo>
                    <a:pt x="1608" y="298"/>
                  </a:lnTo>
                  <a:lnTo>
                    <a:pt x="1489" y="226"/>
                  </a:lnTo>
                  <a:lnTo>
                    <a:pt x="1286" y="95"/>
                  </a:lnTo>
                  <a:lnTo>
                    <a:pt x="1096" y="0"/>
                  </a:lnTo>
                  <a:close/>
                </a:path>
              </a:pathLst>
            </a:custGeom>
            <a:solidFill>
              <a:srgbClr val="EFDAA3">
                <a:alpha val="2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27"/>
            <p:cNvSpPr/>
            <p:nvPr/>
          </p:nvSpPr>
          <p:spPr>
            <a:xfrm>
              <a:off x="4813975" y="3285125"/>
              <a:ext cx="59575" cy="40050"/>
            </a:xfrm>
            <a:custGeom>
              <a:avLst/>
              <a:gdLst/>
              <a:ahLst/>
              <a:cxnLst/>
              <a:rect l="l" t="t" r="r" b="b"/>
              <a:pathLst>
                <a:path w="2383" h="1602" extrusionOk="0">
                  <a:moveTo>
                    <a:pt x="695" y="168"/>
                  </a:moveTo>
                  <a:lnTo>
                    <a:pt x="695" y="168"/>
                  </a:lnTo>
                  <a:cubicBezTo>
                    <a:pt x="705" y="183"/>
                    <a:pt x="720" y="198"/>
                    <a:pt x="739" y="212"/>
                  </a:cubicBezTo>
                  <a:cubicBezTo>
                    <a:pt x="718" y="202"/>
                    <a:pt x="704" y="186"/>
                    <a:pt x="695" y="168"/>
                  </a:cubicBezTo>
                  <a:close/>
                  <a:moveTo>
                    <a:pt x="1037" y="807"/>
                  </a:moveTo>
                  <a:cubicBezTo>
                    <a:pt x="1049" y="807"/>
                    <a:pt x="1049" y="819"/>
                    <a:pt x="1072" y="843"/>
                  </a:cubicBezTo>
                  <a:lnTo>
                    <a:pt x="1037" y="807"/>
                  </a:lnTo>
                  <a:close/>
                  <a:moveTo>
                    <a:pt x="636" y="1"/>
                  </a:moveTo>
                  <a:cubicBezTo>
                    <a:pt x="620" y="1"/>
                    <a:pt x="599" y="10"/>
                    <a:pt x="572" y="34"/>
                  </a:cubicBezTo>
                  <a:cubicBezTo>
                    <a:pt x="596" y="45"/>
                    <a:pt x="596" y="81"/>
                    <a:pt x="596" y="105"/>
                  </a:cubicBezTo>
                  <a:cubicBezTo>
                    <a:pt x="572" y="105"/>
                    <a:pt x="596" y="81"/>
                    <a:pt x="572" y="69"/>
                  </a:cubicBezTo>
                  <a:cubicBezTo>
                    <a:pt x="572" y="45"/>
                    <a:pt x="560" y="45"/>
                    <a:pt x="548" y="45"/>
                  </a:cubicBezTo>
                  <a:cubicBezTo>
                    <a:pt x="489" y="81"/>
                    <a:pt x="477" y="129"/>
                    <a:pt x="441" y="164"/>
                  </a:cubicBezTo>
                  <a:cubicBezTo>
                    <a:pt x="429" y="188"/>
                    <a:pt x="418" y="212"/>
                    <a:pt x="394" y="224"/>
                  </a:cubicBezTo>
                  <a:cubicBezTo>
                    <a:pt x="382" y="260"/>
                    <a:pt x="358" y="284"/>
                    <a:pt x="322" y="307"/>
                  </a:cubicBezTo>
                  <a:cubicBezTo>
                    <a:pt x="239" y="379"/>
                    <a:pt x="120" y="307"/>
                    <a:pt x="37" y="391"/>
                  </a:cubicBezTo>
                  <a:cubicBezTo>
                    <a:pt x="1" y="438"/>
                    <a:pt x="1" y="498"/>
                    <a:pt x="13" y="557"/>
                  </a:cubicBezTo>
                  <a:cubicBezTo>
                    <a:pt x="144" y="629"/>
                    <a:pt x="144" y="736"/>
                    <a:pt x="84" y="855"/>
                  </a:cubicBezTo>
                  <a:cubicBezTo>
                    <a:pt x="37" y="962"/>
                    <a:pt x="37" y="1057"/>
                    <a:pt x="25" y="1165"/>
                  </a:cubicBezTo>
                  <a:cubicBezTo>
                    <a:pt x="120" y="1260"/>
                    <a:pt x="203" y="1343"/>
                    <a:pt x="334" y="1355"/>
                  </a:cubicBezTo>
                  <a:cubicBezTo>
                    <a:pt x="429" y="1319"/>
                    <a:pt x="548" y="1319"/>
                    <a:pt x="608" y="1212"/>
                  </a:cubicBezTo>
                  <a:cubicBezTo>
                    <a:pt x="620" y="1177"/>
                    <a:pt x="596" y="1153"/>
                    <a:pt x="608" y="1117"/>
                  </a:cubicBezTo>
                  <a:lnTo>
                    <a:pt x="608" y="1117"/>
                  </a:lnTo>
                  <a:cubicBezTo>
                    <a:pt x="656" y="1153"/>
                    <a:pt x="679" y="1165"/>
                    <a:pt x="715" y="1165"/>
                  </a:cubicBezTo>
                  <a:cubicBezTo>
                    <a:pt x="752" y="1152"/>
                    <a:pt x="789" y="1147"/>
                    <a:pt x="824" y="1147"/>
                  </a:cubicBezTo>
                  <a:cubicBezTo>
                    <a:pt x="927" y="1147"/>
                    <a:pt x="1026" y="1189"/>
                    <a:pt x="1132" y="1224"/>
                  </a:cubicBezTo>
                  <a:cubicBezTo>
                    <a:pt x="1229" y="1232"/>
                    <a:pt x="1321" y="1252"/>
                    <a:pt x="1416" y="1252"/>
                  </a:cubicBezTo>
                  <a:cubicBezTo>
                    <a:pt x="1459" y="1252"/>
                    <a:pt x="1503" y="1247"/>
                    <a:pt x="1549" y="1236"/>
                  </a:cubicBezTo>
                  <a:lnTo>
                    <a:pt x="1549" y="1236"/>
                  </a:lnTo>
                  <a:cubicBezTo>
                    <a:pt x="1549" y="1296"/>
                    <a:pt x="1489" y="1319"/>
                    <a:pt x="1465" y="1355"/>
                  </a:cubicBezTo>
                  <a:cubicBezTo>
                    <a:pt x="1465" y="1367"/>
                    <a:pt x="1465" y="1391"/>
                    <a:pt x="1489" y="1391"/>
                  </a:cubicBezTo>
                  <a:cubicBezTo>
                    <a:pt x="1505" y="1389"/>
                    <a:pt x="1522" y="1387"/>
                    <a:pt x="1538" y="1387"/>
                  </a:cubicBezTo>
                  <a:cubicBezTo>
                    <a:pt x="1607" y="1387"/>
                    <a:pt x="1675" y="1412"/>
                    <a:pt x="1703" y="1498"/>
                  </a:cubicBezTo>
                  <a:cubicBezTo>
                    <a:pt x="1703" y="1510"/>
                    <a:pt x="1727" y="1510"/>
                    <a:pt x="1739" y="1510"/>
                  </a:cubicBezTo>
                  <a:cubicBezTo>
                    <a:pt x="1787" y="1510"/>
                    <a:pt x="1846" y="1510"/>
                    <a:pt x="1870" y="1558"/>
                  </a:cubicBezTo>
                  <a:cubicBezTo>
                    <a:pt x="1928" y="1579"/>
                    <a:pt x="1982" y="1601"/>
                    <a:pt x="2037" y="1601"/>
                  </a:cubicBezTo>
                  <a:cubicBezTo>
                    <a:pt x="2072" y="1601"/>
                    <a:pt x="2107" y="1592"/>
                    <a:pt x="2144" y="1569"/>
                  </a:cubicBezTo>
                  <a:cubicBezTo>
                    <a:pt x="2215" y="1534"/>
                    <a:pt x="2287" y="1510"/>
                    <a:pt x="2334" y="1438"/>
                  </a:cubicBezTo>
                  <a:cubicBezTo>
                    <a:pt x="2334" y="1403"/>
                    <a:pt x="2346" y="1391"/>
                    <a:pt x="2346" y="1379"/>
                  </a:cubicBezTo>
                  <a:cubicBezTo>
                    <a:pt x="2382" y="1331"/>
                    <a:pt x="2358" y="1284"/>
                    <a:pt x="2358" y="1236"/>
                  </a:cubicBezTo>
                  <a:cubicBezTo>
                    <a:pt x="2382" y="1105"/>
                    <a:pt x="2323" y="1034"/>
                    <a:pt x="2180" y="1022"/>
                  </a:cubicBezTo>
                  <a:cubicBezTo>
                    <a:pt x="2156" y="1022"/>
                    <a:pt x="2120" y="998"/>
                    <a:pt x="2096" y="986"/>
                  </a:cubicBezTo>
                  <a:cubicBezTo>
                    <a:pt x="2084" y="974"/>
                    <a:pt x="2061" y="962"/>
                    <a:pt x="2049" y="962"/>
                  </a:cubicBezTo>
                  <a:cubicBezTo>
                    <a:pt x="1970" y="941"/>
                    <a:pt x="1896" y="936"/>
                    <a:pt x="1821" y="936"/>
                  </a:cubicBezTo>
                  <a:cubicBezTo>
                    <a:pt x="1771" y="936"/>
                    <a:pt x="1720" y="938"/>
                    <a:pt x="1668" y="938"/>
                  </a:cubicBezTo>
                  <a:cubicBezTo>
                    <a:pt x="1549" y="938"/>
                    <a:pt x="1430" y="926"/>
                    <a:pt x="1334" y="855"/>
                  </a:cubicBezTo>
                  <a:cubicBezTo>
                    <a:pt x="1315" y="852"/>
                    <a:pt x="1296" y="851"/>
                    <a:pt x="1276" y="851"/>
                  </a:cubicBezTo>
                  <a:cubicBezTo>
                    <a:pt x="1241" y="851"/>
                    <a:pt x="1204" y="854"/>
                    <a:pt x="1168" y="854"/>
                  </a:cubicBezTo>
                  <a:cubicBezTo>
                    <a:pt x="1146" y="854"/>
                    <a:pt x="1123" y="853"/>
                    <a:pt x="1102" y="850"/>
                  </a:cubicBezTo>
                  <a:lnTo>
                    <a:pt x="1102" y="850"/>
                  </a:lnTo>
                  <a:cubicBezTo>
                    <a:pt x="1209" y="811"/>
                    <a:pt x="1144" y="733"/>
                    <a:pt x="1144" y="676"/>
                  </a:cubicBezTo>
                  <a:cubicBezTo>
                    <a:pt x="1072" y="676"/>
                    <a:pt x="1096" y="629"/>
                    <a:pt x="1096" y="581"/>
                  </a:cubicBezTo>
                  <a:lnTo>
                    <a:pt x="1096" y="557"/>
                  </a:lnTo>
                  <a:cubicBezTo>
                    <a:pt x="1025" y="367"/>
                    <a:pt x="906" y="224"/>
                    <a:pt x="775" y="81"/>
                  </a:cubicBezTo>
                  <a:cubicBezTo>
                    <a:pt x="752" y="74"/>
                    <a:pt x="735" y="57"/>
                    <a:pt x="719" y="57"/>
                  </a:cubicBezTo>
                  <a:cubicBezTo>
                    <a:pt x="709" y="57"/>
                    <a:pt x="700" y="63"/>
                    <a:pt x="691" y="81"/>
                  </a:cubicBezTo>
                  <a:cubicBezTo>
                    <a:pt x="685" y="97"/>
                    <a:pt x="682" y="110"/>
                    <a:pt x="682" y="123"/>
                  </a:cubicBezTo>
                  <a:lnTo>
                    <a:pt x="682" y="123"/>
                  </a:lnTo>
                  <a:cubicBezTo>
                    <a:pt x="680" y="110"/>
                    <a:pt x="679" y="96"/>
                    <a:pt x="679" y="81"/>
                  </a:cubicBezTo>
                  <a:cubicBezTo>
                    <a:pt x="679" y="41"/>
                    <a:pt x="669" y="1"/>
                    <a:pt x="636" y="1"/>
                  </a:cubicBezTo>
                  <a:close/>
                </a:path>
              </a:pathLst>
            </a:custGeom>
            <a:solidFill>
              <a:srgbClr val="EFDAA3">
                <a:alpha val="2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27"/>
            <p:cNvSpPr/>
            <p:nvPr/>
          </p:nvSpPr>
          <p:spPr>
            <a:xfrm>
              <a:off x="5526875" y="2776075"/>
              <a:ext cx="147300" cy="98700"/>
            </a:xfrm>
            <a:custGeom>
              <a:avLst/>
              <a:gdLst/>
              <a:ahLst/>
              <a:cxnLst/>
              <a:rect l="l" t="t" r="r" b="b"/>
              <a:pathLst>
                <a:path w="5892" h="3948" extrusionOk="0">
                  <a:moveTo>
                    <a:pt x="3155" y="0"/>
                  </a:moveTo>
                  <a:cubicBezTo>
                    <a:pt x="3069" y="33"/>
                    <a:pt x="2972" y="85"/>
                    <a:pt x="2883" y="85"/>
                  </a:cubicBezTo>
                  <a:cubicBezTo>
                    <a:pt x="2875" y="85"/>
                    <a:pt x="2866" y="85"/>
                    <a:pt x="2858" y="83"/>
                  </a:cubicBezTo>
                  <a:cubicBezTo>
                    <a:pt x="2753" y="73"/>
                    <a:pt x="2649" y="69"/>
                    <a:pt x="2544" y="69"/>
                  </a:cubicBezTo>
                  <a:cubicBezTo>
                    <a:pt x="2292" y="69"/>
                    <a:pt x="2042" y="94"/>
                    <a:pt x="1798" y="119"/>
                  </a:cubicBezTo>
                  <a:cubicBezTo>
                    <a:pt x="1679" y="119"/>
                    <a:pt x="1572" y="155"/>
                    <a:pt x="1453" y="155"/>
                  </a:cubicBezTo>
                  <a:cubicBezTo>
                    <a:pt x="1414" y="170"/>
                    <a:pt x="1376" y="177"/>
                    <a:pt x="1337" y="177"/>
                  </a:cubicBezTo>
                  <a:cubicBezTo>
                    <a:pt x="1257" y="177"/>
                    <a:pt x="1176" y="148"/>
                    <a:pt x="1096" y="107"/>
                  </a:cubicBezTo>
                  <a:cubicBezTo>
                    <a:pt x="1050" y="98"/>
                    <a:pt x="1005" y="75"/>
                    <a:pt x="960" y="75"/>
                  </a:cubicBezTo>
                  <a:cubicBezTo>
                    <a:pt x="946" y="75"/>
                    <a:pt x="931" y="78"/>
                    <a:pt x="917" y="83"/>
                  </a:cubicBezTo>
                  <a:cubicBezTo>
                    <a:pt x="750" y="143"/>
                    <a:pt x="572" y="119"/>
                    <a:pt x="429" y="226"/>
                  </a:cubicBezTo>
                  <a:cubicBezTo>
                    <a:pt x="357" y="238"/>
                    <a:pt x="298" y="274"/>
                    <a:pt x="215" y="286"/>
                  </a:cubicBezTo>
                  <a:cubicBezTo>
                    <a:pt x="203" y="334"/>
                    <a:pt x="238" y="357"/>
                    <a:pt x="250" y="393"/>
                  </a:cubicBezTo>
                  <a:cubicBezTo>
                    <a:pt x="274" y="417"/>
                    <a:pt x="334" y="464"/>
                    <a:pt x="298" y="512"/>
                  </a:cubicBezTo>
                  <a:cubicBezTo>
                    <a:pt x="282" y="529"/>
                    <a:pt x="267" y="535"/>
                    <a:pt x="254" y="535"/>
                  </a:cubicBezTo>
                  <a:cubicBezTo>
                    <a:pt x="220" y="535"/>
                    <a:pt x="196" y="490"/>
                    <a:pt x="179" y="464"/>
                  </a:cubicBezTo>
                  <a:cubicBezTo>
                    <a:pt x="153" y="456"/>
                    <a:pt x="133" y="422"/>
                    <a:pt x="102" y="422"/>
                  </a:cubicBezTo>
                  <a:cubicBezTo>
                    <a:pt x="90" y="422"/>
                    <a:pt x="76" y="427"/>
                    <a:pt x="60" y="441"/>
                  </a:cubicBezTo>
                  <a:lnTo>
                    <a:pt x="24" y="464"/>
                  </a:lnTo>
                  <a:cubicBezTo>
                    <a:pt x="24" y="512"/>
                    <a:pt x="12" y="536"/>
                    <a:pt x="0" y="584"/>
                  </a:cubicBezTo>
                  <a:lnTo>
                    <a:pt x="0" y="679"/>
                  </a:lnTo>
                  <a:cubicBezTo>
                    <a:pt x="18" y="661"/>
                    <a:pt x="42" y="652"/>
                    <a:pt x="66" y="652"/>
                  </a:cubicBezTo>
                  <a:cubicBezTo>
                    <a:pt x="90" y="652"/>
                    <a:pt x="113" y="661"/>
                    <a:pt x="131" y="679"/>
                  </a:cubicBezTo>
                  <a:cubicBezTo>
                    <a:pt x="131" y="691"/>
                    <a:pt x="119" y="750"/>
                    <a:pt x="96" y="774"/>
                  </a:cubicBezTo>
                  <a:cubicBezTo>
                    <a:pt x="84" y="810"/>
                    <a:pt x="36" y="857"/>
                    <a:pt x="119" y="881"/>
                  </a:cubicBezTo>
                  <a:cubicBezTo>
                    <a:pt x="24" y="929"/>
                    <a:pt x="250" y="1036"/>
                    <a:pt x="84" y="1048"/>
                  </a:cubicBezTo>
                  <a:cubicBezTo>
                    <a:pt x="72" y="1167"/>
                    <a:pt x="179" y="1155"/>
                    <a:pt x="238" y="1191"/>
                  </a:cubicBezTo>
                  <a:cubicBezTo>
                    <a:pt x="453" y="1250"/>
                    <a:pt x="453" y="1250"/>
                    <a:pt x="334" y="1417"/>
                  </a:cubicBezTo>
                  <a:cubicBezTo>
                    <a:pt x="262" y="1572"/>
                    <a:pt x="274" y="1727"/>
                    <a:pt x="298" y="1893"/>
                  </a:cubicBezTo>
                  <a:cubicBezTo>
                    <a:pt x="274" y="1941"/>
                    <a:pt x="274" y="1988"/>
                    <a:pt x="262" y="2024"/>
                  </a:cubicBezTo>
                  <a:cubicBezTo>
                    <a:pt x="310" y="2131"/>
                    <a:pt x="417" y="2119"/>
                    <a:pt x="488" y="2167"/>
                  </a:cubicBezTo>
                  <a:cubicBezTo>
                    <a:pt x="572" y="2191"/>
                    <a:pt x="655" y="2239"/>
                    <a:pt x="750" y="2239"/>
                  </a:cubicBezTo>
                  <a:cubicBezTo>
                    <a:pt x="798" y="2239"/>
                    <a:pt x="858" y="2239"/>
                    <a:pt x="905" y="2227"/>
                  </a:cubicBezTo>
                  <a:cubicBezTo>
                    <a:pt x="965" y="2203"/>
                    <a:pt x="1012" y="2203"/>
                    <a:pt x="1048" y="2191"/>
                  </a:cubicBezTo>
                  <a:cubicBezTo>
                    <a:pt x="1155" y="2191"/>
                    <a:pt x="1250" y="2167"/>
                    <a:pt x="1334" y="2131"/>
                  </a:cubicBezTo>
                  <a:cubicBezTo>
                    <a:pt x="1381" y="2119"/>
                    <a:pt x="1441" y="2119"/>
                    <a:pt x="1489" y="2108"/>
                  </a:cubicBezTo>
                  <a:cubicBezTo>
                    <a:pt x="1525" y="2094"/>
                    <a:pt x="1566" y="2091"/>
                    <a:pt x="1608" y="2091"/>
                  </a:cubicBezTo>
                  <a:cubicBezTo>
                    <a:pt x="1642" y="2091"/>
                    <a:pt x="1677" y="2093"/>
                    <a:pt x="1712" y="2093"/>
                  </a:cubicBezTo>
                  <a:cubicBezTo>
                    <a:pt x="1745" y="2093"/>
                    <a:pt x="1778" y="2091"/>
                    <a:pt x="1810" y="2084"/>
                  </a:cubicBezTo>
                  <a:cubicBezTo>
                    <a:pt x="1965" y="2084"/>
                    <a:pt x="2096" y="2108"/>
                    <a:pt x="2215" y="2167"/>
                  </a:cubicBezTo>
                  <a:cubicBezTo>
                    <a:pt x="2298" y="2191"/>
                    <a:pt x="2382" y="2227"/>
                    <a:pt x="2453" y="2262"/>
                  </a:cubicBezTo>
                  <a:cubicBezTo>
                    <a:pt x="2798" y="2489"/>
                    <a:pt x="3132" y="2727"/>
                    <a:pt x="3465" y="2953"/>
                  </a:cubicBezTo>
                  <a:cubicBezTo>
                    <a:pt x="3548" y="3001"/>
                    <a:pt x="3655" y="3060"/>
                    <a:pt x="3727" y="3131"/>
                  </a:cubicBezTo>
                  <a:cubicBezTo>
                    <a:pt x="3834" y="3191"/>
                    <a:pt x="3929" y="3251"/>
                    <a:pt x="4025" y="3322"/>
                  </a:cubicBezTo>
                  <a:cubicBezTo>
                    <a:pt x="4144" y="3382"/>
                    <a:pt x="4227" y="3489"/>
                    <a:pt x="4358" y="3501"/>
                  </a:cubicBezTo>
                  <a:cubicBezTo>
                    <a:pt x="4368" y="3499"/>
                    <a:pt x="4377" y="3498"/>
                    <a:pt x="4387" y="3498"/>
                  </a:cubicBezTo>
                  <a:cubicBezTo>
                    <a:pt x="4471" y="3498"/>
                    <a:pt x="4554" y="3558"/>
                    <a:pt x="4631" y="3558"/>
                  </a:cubicBezTo>
                  <a:cubicBezTo>
                    <a:pt x="4648" y="3558"/>
                    <a:pt x="4666" y="3555"/>
                    <a:pt x="4683" y="3547"/>
                  </a:cubicBezTo>
                  <a:lnTo>
                    <a:pt x="4683" y="3547"/>
                  </a:lnTo>
                  <a:cubicBezTo>
                    <a:pt x="4661" y="3562"/>
                    <a:pt x="4634" y="3581"/>
                    <a:pt x="4608" y="3608"/>
                  </a:cubicBezTo>
                  <a:cubicBezTo>
                    <a:pt x="4608" y="3620"/>
                    <a:pt x="4608" y="3620"/>
                    <a:pt x="4620" y="3643"/>
                  </a:cubicBezTo>
                  <a:cubicBezTo>
                    <a:pt x="4656" y="3655"/>
                    <a:pt x="4703" y="3655"/>
                    <a:pt x="4727" y="3667"/>
                  </a:cubicBezTo>
                  <a:cubicBezTo>
                    <a:pt x="4822" y="3715"/>
                    <a:pt x="4965" y="3679"/>
                    <a:pt x="5001" y="3834"/>
                  </a:cubicBezTo>
                  <a:lnTo>
                    <a:pt x="5037" y="3882"/>
                  </a:lnTo>
                  <a:cubicBezTo>
                    <a:pt x="5096" y="3932"/>
                    <a:pt x="5161" y="3947"/>
                    <a:pt x="5228" y="3947"/>
                  </a:cubicBezTo>
                  <a:cubicBezTo>
                    <a:pt x="5255" y="3947"/>
                    <a:pt x="5283" y="3945"/>
                    <a:pt x="5310" y="3941"/>
                  </a:cubicBezTo>
                  <a:cubicBezTo>
                    <a:pt x="5430" y="3905"/>
                    <a:pt x="5560" y="3893"/>
                    <a:pt x="5680" y="3882"/>
                  </a:cubicBezTo>
                  <a:cubicBezTo>
                    <a:pt x="5799" y="3846"/>
                    <a:pt x="5834" y="3739"/>
                    <a:pt x="5834" y="3643"/>
                  </a:cubicBezTo>
                  <a:lnTo>
                    <a:pt x="5834" y="3524"/>
                  </a:lnTo>
                  <a:cubicBezTo>
                    <a:pt x="5811" y="3310"/>
                    <a:pt x="5834" y="3120"/>
                    <a:pt x="5834" y="2905"/>
                  </a:cubicBezTo>
                  <a:cubicBezTo>
                    <a:pt x="5799" y="2846"/>
                    <a:pt x="5811" y="2786"/>
                    <a:pt x="5799" y="2727"/>
                  </a:cubicBezTo>
                  <a:cubicBezTo>
                    <a:pt x="5775" y="2597"/>
                    <a:pt x="5891" y="2468"/>
                    <a:pt x="5790" y="2327"/>
                  </a:cubicBezTo>
                  <a:lnTo>
                    <a:pt x="5790" y="2327"/>
                  </a:lnTo>
                  <a:cubicBezTo>
                    <a:pt x="5793" y="2329"/>
                    <a:pt x="5796" y="2330"/>
                    <a:pt x="5800" y="2330"/>
                  </a:cubicBezTo>
                  <a:cubicBezTo>
                    <a:pt x="5803" y="2330"/>
                    <a:pt x="5807" y="2328"/>
                    <a:pt x="5811" y="2322"/>
                  </a:cubicBezTo>
                  <a:cubicBezTo>
                    <a:pt x="5834" y="2310"/>
                    <a:pt x="5846" y="2298"/>
                    <a:pt x="5846" y="2286"/>
                  </a:cubicBezTo>
                  <a:cubicBezTo>
                    <a:pt x="5846" y="2167"/>
                    <a:pt x="5811" y="2060"/>
                    <a:pt x="5775" y="1953"/>
                  </a:cubicBezTo>
                  <a:cubicBezTo>
                    <a:pt x="5727" y="1917"/>
                    <a:pt x="5668" y="1881"/>
                    <a:pt x="5596" y="1881"/>
                  </a:cubicBezTo>
                  <a:cubicBezTo>
                    <a:pt x="5553" y="1886"/>
                    <a:pt x="5511" y="1893"/>
                    <a:pt x="5472" y="1893"/>
                  </a:cubicBezTo>
                  <a:cubicBezTo>
                    <a:pt x="5416" y="1893"/>
                    <a:pt x="5365" y="1878"/>
                    <a:pt x="5322" y="1822"/>
                  </a:cubicBezTo>
                  <a:cubicBezTo>
                    <a:pt x="5382" y="1810"/>
                    <a:pt x="5441" y="1786"/>
                    <a:pt x="5418" y="1715"/>
                  </a:cubicBezTo>
                  <a:cubicBezTo>
                    <a:pt x="4977" y="1298"/>
                    <a:pt x="4489" y="976"/>
                    <a:pt x="4013" y="595"/>
                  </a:cubicBezTo>
                  <a:cubicBezTo>
                    <a:pt x="3941" y="595"/>
                    <a:pt x="3870" y="584"/>
                    <a:pt x="3834" y="512"/>
                  </a:cubicBezTo>
                  <a:cubicBezTo>
                    <a:pt x="3763" y="393"/>
                    <a:pt x="3655" y="286"/>
                    <a:pt x="3536" y="214"/>
                  </a:cubicBezTo>
                  <a:cubicBezTo>
                    <a:pt x="3417" y="143"/>
                    <a:pt x="3310" y="24"/>
                    <a:pt x="3155" y="0"/>
                  </a:cubicBezTo>
                  <a:close/>
                </a:path>
              </a:pathLst>
            </a:custGeom>
            <a:solidFill>
              <a:srgbClr val="EFDAA3">
                <a:alpha val="2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27"/>
            <p:cNvSpPr/>
            <p:nvPr/>
          </p:nvSpPr>
          <p:spPr>
            <a:xfrm>
              <a:off x="4764500" y="3140575"/>
              <a:ext cx="117375" cy="110700"/>
            </a:xfrm>
            <a:custGeom>
              <a:avLst/>
              <a:gdLst/>
              <a:ahLst/>
              <a:cxnLst/>
              <a:rect l="l" t="t" r="r" b="b"/>
              <a:pathLst>
                <a:path w="4695" h="4428" extrusionOk="0">
                  <a:moveTo>
                    <a:pt x="3688" y="1"/>
                  </a:moveTo>
                  <a:cubicBezTo>
                    <a:pt x="3645" y="1"/>
                    <a:pt x="3599" y="10"/>
                    <a:pt x="3551" y="29"/>
                  </a:cubicBezTo>
                  <a:cubicBezTo>
                    <a:pt x="3448" y="113"/>
                    <a:pt x="3345" y="190"/>
                    <a:pt x="3208" y="190"/>
                  </a:cubicBezTo>
                  <a:cubicBezTo>
                    <a:pt x="3170" y="190"/>
                    <a:pt x="3130" y="185"/>
                    <a:pt x="3087" y="172"/>
                  </a:cubicBezTo>
                  <a:cubicBezTo>
                    <a:pt x="3063" y="172"/>
                    <a:pt x="3016" y="184"/>
                    <a:pt x="2992" y="208"/>
                  </a:cubicBezTo>
                  <a:cubicBezTo>
                    <a:pt x="2813" y="255"/>
                    <a:pt x="2647" y="315"/>
                    <a:pt x="2492" y="446"/>
                  </a:cubicBezTo>
                  <a:cubicBezTo>
                    <a:pt x="2468" y="482"/>
                    <a:pt x="2408" y="529"/>
                    <a:pt x="2468" y="589"/>
                  </a:cubicBezTo>
                  <a:cubicBezTo>
                    <a:pt x="2492" y="636"/>
                    <a:pt x="2468" y="648"/>
                    <a:pt x="2432" y="648"/>
                  </a:cubicBezTo>
                  <a:cubicBezTo>
                    <a:pt x="2397" y="648"/>
                    <a:pt x="2349" y="624"/>
                    <a:pt x="2301" y="624"/>
                  </a:cubicBezTo>
                  <a:cubicBezTo>
                    <a:pt x="2285" y="624"/>
                    <a:pt x="2264" y="630"/>
                    <a:pt x="2248" y="630"/>
                  </a:cubicBezTo>
                  <a:cubicBezTo>
                    <a:pt x="2240" y="630"/>
                    <a:pt x="2234" y="628"/>
                    <a:pt x="2230" y="624"/>
                  </a:cubicBezTo>
                  <a:cubicBezTo>
                    <a:pt x="2186" y="603"/>
                    <a:pt x="2146" y="592"/>
                    <a:pt x="2108" y="592"/>
                  </a:cubicBezTo>
                  <a:cubicBezTo>
                    <a:pt x="2044" y="592"/>
                    <a:pt x="1989" y="624"/>
                    <a:pt x="1944" y="684"/>
                  </a:cubicBezTo>
                  <a:cubicBezTo>
                    <a:pt x="1916" y="712"/>
                    <a:pt x="1892" y="723"/>
                    <a:pt x="1868" y="723"/>
                  </a:cubicBezTo>
                  <a:cubicBezTo>
                    <a:pt x="1851" y="723"/>
                    <a:pt x="1833" y="718"/>
                    <a:pt x="1813" y="708"/>
                  </a:cubicBezTo>
                  <a:cubicBezTo>
                    <a:pt x="1779" y="691"/>
                    <a:pt x="1746" y="674"/>
                    <a:pt x="1716" y="674"/>
                  </a:cubicBezTo>
                  <a:cubicBezTo>
                    <a:pt x="1704" y="674"/>
                    <a:pt x="1693" y="677"/>
                    <a:pt x="1682" y="684"/>
                  </a:cubicBezTo>
                  <a:cubicBezTo>
                    <a:pt x="1646" y="696"/>
                    <a:pt x="1623" y="708"/>
                    <a:pt x="1623" y="755"/>
                  </a:cubicBezTo>
                  <a:cubicBezTo>
                    <a:pt x="1640" y="806"/>
                    <a:pt x="1632" y="821"/>
                    <a:pt x="1606" y="821"/>
                  </a:cubicBezTo>
                  <a:cubicBezTo>
                    <a:pt x="1595" y="821"/>
                    <a:pt x="1580" y="818"/>
                    <a:pt x="1563" y="815"/>
                  </a:cubicBezTo>
                  <a:cubicBezTo>
                    <a:pt x="1539" y="827"/>
                    <a:pt x="1527" y="827"/>
                    <a:pt x="1515" y="839"/>
                  </a:cubicBezTo>
                  <a:cubicBezTo>
                    <a:pt x="1361" y="993"/>
                    <a:pt x="1230" y="1113"/>
                    <a:pt x="1051" y="1220"/>
                  </a:cubicBezTo>
                  <a:cubicBezTo>
                    <a:pt x="980" y="1255"/>
                    <a:pt x="920" y="1315"/>
                    <a:pt x="908" y="1410"/>
                  </a:cubicBezTo>
                  <a:cubicBezTo>
                    <a:pt x="884" y="1458"/>
                    <a:pt x="884" y="1482"/>
                    <a:pt x="884" y="1529"/>
                  </a:cubicBezTo>
                  <a:cubicBezTo>
                    <a:pt x="908" y="1636"/>
                    <a:pt x="884" y="1732"/>
                    <a:pt x="908" y="1827"/>
                  </a:cubicBezTo>
                  <a:cubicBezTo>
                    <a:pt x="932" y="1898"/>
                    <a:pt x="920" y="1958"/>
                    <a:pt x="932" y="2029"/>
                  </a:cubicBezTo>
                  <a:cubicBezTo>
                    <a:pt x="968" y="2089"/>
                    <a:pt x="968" y="2172"/>
                    <a:pt x="980" y="2244"/>
                  </a:cubicBezTo>
                  <a:cubicBezTo>
                    <a:pt x="990" y="2317"/>
                    <a:pt x="973" y="2353"/>
                    <a:pt x="905" y="2353"/>
                  </a:cubicBezTo>
                  <a:cubicBezTo>
                    <a:pt x="895" y="2353"/>
                    <a:pt x="884" y="2352"/>
                    <a:pt x="873" y="2351"/>
                  </a:cubicBezTo>
                  <a:lnTo>
                    <a:pt x="742" y="2351"/>
                  </a:lnTo>
                  <a:cubicBezTo>
                    <a:pt x="730" y="2351"/>
                    <a:pt x="706" y="2363"/>
                    <a:pt x="694" y="2363"/>
                  </a:cubicBezTo>
                  <a:cubicBezTo>
                    <a:pt x="646" y="2375"/>
                    <a:pt x="622" y="2410"/>
                    <a:pt x="587" y="2434"/>
                  </a:cubicBezTo>
                  <a:cubicBezTo>
                    <a:pt x="570" y="2485"/>
                    <a:pt x="529" y="2500"/>
                    <a:pt x="490" y="2500"/>
                  </a:cubicBezTo>
                  <a:cubicBezTo>
                    <a:pt x="473" y="2500"/>
                    <a:pt x="458" y="2497"/>
                    <a:pt x="444" y="2494"/>
                  </a:cubicBezTo>
                  <a:cubicBezTo>
                    <a:pt x="414" y="2488"/>
                    <a:pt x="386" y="2485"/>
                    <a:pt x="359" y="2485"/>
                  </a:cubicBezTo>
                  <a:cubicBezTo>
                    <a:pt x="277" y="2485"/>
                    <a:pt x="206" y="2506"/>
                    <a:pt x="134" y="2506"/>
                  </a:cubicBezTo>
                  <a:cubicBezTo>
                    <a:pt x="111" y="2506"/>
                    <a:pt x="111" y="2506"/>
                    <a:pt x="99" y="2529"/>
                  </a:cubicBezTo>
                  <a:cubicBezTo>
                    <a:pt x="15" y="2613"/>
                    <a:pt x="111" y="2672"/>
                    <a:pt x="134" y="2744"/>
                  </a:cubicBezTo>
                  <a:cubicBezTo>
                    <a:pt x="134" y="2827"/>
                    <a:pt x="87" y="2898"/>
                    <a:pt x="99" y="2970"/>
                  </a:cubicBezTo>
                  <a:cubicBezTo>
                    <a:pt x="111" y="3065"/>
                    <a:pt x="158" y="3137"/>
                    <a:pt x="170" y="3208"/>
                  </a:cubicBezTo>
                  <a:cubicBezTo>
                    <a:pt x="156" y="3194"/>
                    <a:pt x="144" y="3190"/>
                    <a:pt x="132" y="3190"/>
                  </a:cubicBezTo>
                  <a:cubicBezTo>
                    <a:pt x="101" y="3190"/>
                    <a:pt x="73" y="3220"/>
                    <a:pt x="39" y="3220"/>
                  </a:cubicBezTo>
                  <a:cubicBezTo>
                    <a:pt x="27" y="3244"/>
                    <a:pt x="27" y="3268"/>
                    <a:pt x="39" y="3279"/>
                  </a:cubicBezTo>
                  <a:cubicBezTo>
                    <a:pt x="49" y="3297"/>
                    <a:pt x="50" y="3302"/>
                    <a:pt x="45" y="3302"/>
                  </a:cubicBezTo>
                  <a:cubicBezTo>
                    <a:pt x="38" y="3302"/>
                    <a:pt x="19" y="3288"/>
                    <a:pt x="9" y="3288"/>
                  </a:cubicBezTo>
                  <a:cubicBezTo>
                    <a:pt x="3" y="3288"/>
                    <a:pt x="0" y="3292"/>
                    <a:pt x="3" y="3303"/>
                  </a:cubicBezTo>
                  <a:cubicBezTo>
                    <a:pt x="3" y="3375"/>
                    <a:pt x="87" y="3601"/>
                    <a:pt x="99" y="3625"/>
                  </a:cubicBezTo>
                  <a:cubicBezTo>
                    <a:pt x="99" y="3625"/>
                    <a:pt x="93" y="3619"/>
                    <a:pt x="83" y="3619"/>
                  </a:cubicBezTo>
                  <a:cubicBezTo>
                    <a:pt x="77" y="3619"/>
                    <a:pt x="71" y="3621"/>
                    <a:pt x="63" y="3625"/>
                  </a:cubicBezTo>
                  <a:cubicBezTo>
                    <a:pt x="51" y="3649"/>
                    <a:pt x="51" y="3672"/>
                    <a:pt x="51" y="3684"/>
                  </a:cubicBezTo>
                  <a:cubicBezTo>
                    <a:pt x="75" y="3744"/>
                    <a:pt x="87" y="3803"/>
                    <a:pt x="158" y="3815"/>
                  </a:cubicBezTo>
                  <a:cubicBezTo>
                    <a:pt x="194" y="3815"/>
                    <a:pt x="206" y="3839"/>
                    <a:pt x="218" y="3839"/>
                  </a:cubicBezTo>
                  <a:cubicBezTo>
                    <a:pt x="235" y="3836"/>
                    <a:pt x="248" y="3834"/>
                    <a:pt x="260" y="3834"/>
                  </a:cubicBezTo>
                  <a:cubicBezTo>
                    <a:pt x="286" y="3834"/>
                    <a:pt x="300" y="3843"/>
                    <a:pt x="325" y="3851"/>
                  </a:cubicBezTo>
                  <a:cubicBezTo>
                    <a:pt x="337" y="3863"/>
                    <a:pt x="337" y="3887"/>
                    <a:pt x="349" y="3887"/>
                  </a:cubicBezTo>
                  <a:cubicBezTo>
                    <a:pt x="396" y="3899"/>
                    <a:pt x="444" y="3899"/>
                    <a:pt x="444" y="3946"/>
                  </a:cubicBezTo>
                  <a:cubicBezTo>
                    <a:pt x="483" y="3985"/>
                    <a:pt x="511" y="4034"/>
                    <a:pt x="556" y="4034"/>
                  </a:cubicBezTo>
                  <a:cubicBezTo>
                    <a:pt x="580" y="4034"/>
                    <a:pt x="609" y="4019"/>
                    <a:pt x="646" y="3982"/>
                  </a:cubicBezTo>
                  <a:cubicBezTo>
                    <a:pt x="670" y="3946"/>
                    <a:pt x="682" y="3899"/>
                    <a:pt x="706" y="3863"/>
                  </a:cubicBezTo>
                  <a:cubicBezTo>
                    <a:pt x="765" y="3827"/>
                    <a:pt x="825" y="3827"/>
                    <a:pt x="896" y="3803"/>
                  </a:cubicBezTo>
                  <a:cubicBezTo>
                    <a:pt x="896" y="3803"/>
                    <a:pt x="920" y="3791"/>
                    <a:pt x="932" y="3791"/>
                  </a:cubicBezTo>
                  <a:cubicBezTo>
                    <a:pt x="961" y="3769"/>
                    <a:pt x="987" y="3751"/>
                    <a:pt x="1008" y="3751"/>
                  </a:cubicBezTo>
                  <a:cubicBezTo>
                    <a:pt x="1032" y="3751"/>
                    <a:pt x="1051" y="3772"/>
                    <a:pt x="1063" y="3827"/>
                  </a:cubicBezTo>
                  <a:lnTo>
                    <a:pt x="1063" y="3863"/>
                  </a:lnTo>
                  <a:cubicBezTo>
                    <a:pt x="1099" y="3911"/>
                    <a:pt x="1111" y="3958"/>
                    <a:pt x="1111" y="4006"/>
                  </a:cubicBezTo>
                  <a:cubicBezTo>
                    <a:pt x="1123" y="4030"/>
                    <a:pt x="1146" y="4030"/>
                    <a:pt x="1158" y="4041"/>
                  </a:cubicBezTo>
                  <a:lnTo>
                    <a:pt x="1218" y="4041"/>
                  </a:lnTo>
                  <a:cubicBezTo>
                    <a:pt x="1226" y="4038"/>
                    <a:pt x="1235" y="4036"/>
                    <a:pt x="1245" y="4036"/>
                  </a:cubicBezTo>
                  <a:cubicBezTo>
                    <a:pt x="1264" y="4036"/>
                    <a:pt x="1285" y="4041"/>
                    <a:pt x="1301" y="4041"/>
                  </a:cubicBezTo>
                  <a:cubicBezTo>
                    <a:pt x="1325" y="4047"/>
                    <a:pt x="1349" y="4050"/>
                    <a:pt x="1373" y="4050"/>
                  </a:cubicBezTo>
                  <a:cubicBezTo>
                    <a:pt x="1396" y="4050"/>
                    <a:pt x="1420" y="4047"/>
                    <a:pt x="1444" y="4041"/>
                  </a:cubicBezTo>
                  <a:cubicBezTo>
                    <a:pt x="1471" y="4028"/>
                    <a:pt x="1497" y="4022"/>
                    <a:pt x="1523" y="4022"/>
                  </a:cubicBezTo>
                  <a:cubicBezTo>
                    <a:pt x="1586" y="4022"/>
                    <a:pt x="1643" y="4058"/>
                    <a:pt x="1694" y="4101"/>
                  </a:cubicBezTo>
                  <a:cubicBezTo>
                    <a:pt x="1754" y="4149"/>
                    <a:pt x="1813" y="4232"/>
                    <a:pt x="1896" y="4268"/>
                  </a:cubicBezTo>
                  <a:cubicBezTo>
                    <a:pt x="1901" y="4269"/>
                    <a:pt x="1906" y="4270"/>
                    <a:pt x="1912" y="4270"/>
                  </a:cubicBezTo>
                  <a:cubicBezTo>
                    <a:pt x="1926" y="4270"/>
                    <a:pt x="1941" y="4266"/>
                    <a:pt x="1953" y="4266"/>
                  </a:cubicBezTo>
                  <a:cubicBezTo>
                    <a:pt x="1973" y="4266"/>
                    <a:pt x="1982" y="4276"/>
                    <a:pt x="1956" y="4327"/>
                  </a:cubicBezTo>
                  <a:lnTo>
                    <a:pt x="1992" y="4351"/>
                  </a:lnTo>
                  <a:cubicBezTo>
                    <a:pt x="2071" y="4400"/>
                    <a:pt x="2123" y="4427"/>
                    <a:pt x="2160" y="4427"/>
                  </a:cubicBezTo>
                  <a:cubicBezTo>
                    <a:pt x="2212" y="4427"/>
                    <a:pt x="2233" y="4374"/>
                    <a:pt x="2254" y="4256"/>
                  </a:cubicBezTo>
                  <a:cubicBezTo>
                    <a:pt x="2254" y="4232"/>
                    <a:pt x="2277" y="4208"/>
                    <a:pt x="2277" y="4196"/>
                  </a:cubicBezTo>
                  <a:cubicBezTo>
                    <a:pt x="2289" y="4113"/>
                    <a:pt x="2301" y="4041"/>
                    <a:pt x="2337" y="3970"/>
                  </a:cubicBezTo>
                  <a:cubicBezTo>
                    <a:pt x="2349" y="3958"/>
                    <a:pt x="2349" y="3922"/>
                    <a:pt x="2361" y="3899"/>
                  </a:cubicBezTo>
                  <a:cubicBezTo>
                    <a:pt x="2373" y="3815"/>
                    <a:pt x="2432" y="3756"/>
                    <a:pt x="2408" y="3684"/>
                  </a:cubicBezTo>
                  <a:cubicBezTo>
                    <a:pt x="2343" y="3477"/>
                    <a:pt x="2397" y="3360"/>
                    <a:pt x="2562" y="3360"/>
                  </a:cubicBezTo>
                  <a:cubicBezTo>
                    <a:pt x="2578" y="3360"/>
                    <a:pt x="2594" y="3361"/>
                    <a:pt x="2611" y="3363"/>
                  </a:cubicBezTo>
                  <a:cubicBezTo>
                    <a:pt x="2671" y="3325"/>
                    <a:pt x="2721" y="3279"/>
                    <a:pt x="2774" y="3279"/>
                  </a:cubicBezTo>
                  <a:cubicBezTo>
                    <a:pt x="2805" y="3279"/>
                    <a:pt x="2837" y="3295"/>
                    <a:pt x="2873" y="3339"/>
                  </a:cubicBezTo>
                  <a:cubicBezTo>
                    <a:pt x="2883" y="3354"/>
                    <a:pt x="2897" y="3361"/>
                    <a:pt x="2913" y="3361"/>
                  </a:cubicBezTo>
                  <a:cubicBezTo>
                    <a:pt x="2936" y="3361"/>
                    <a:pt x="2964" y="3348"/>
                    <a:pt x="2992" y="3327"/>
                  </a:cubicBezTo>
                  <a:cubicBezTo>
                    <a:pt x="3051" y="3256"/>
                    <a:pt x="3147" y="3208"/>
                    <a:pt x="3230" y="3125"/>
                  </a:cubicBezTo>
                  <a:cubicBezTo>
                    <a:pt x="3240" y="3083"/>
                    <a:pt x="3233" y="3062"/>
                    <a:pt x="3217" y="3053"/>
                  </a:cubicBezTo>
                  <a:lnTo>
                    <a:pt x="3217" y="3053"/>
                  </a:lnTo>
                  <a:cubicBezTo>
                    <a:pt x="3268" y="3033"/>
                    <a:pt x="3291" y="2984"/>
                    <a:pt x="3266" y="2898"/>
                  </a:cubicBezTo>
                  <a:lnTo>
                    <a:pt x="3266" y="2898"/>
                  </a:lnTo>
                  <a:cubicBezTo>
                    <a:pt x="3275" y="2921"/>
                    <a:pt x="3289" y="2928"/>
                    <a:pt x="3305" y="2928"/>
                  </a:cubicBezTo>
                  <a:cubicBezTo>
                    <a:pt x="3330" y="2928"/>
                    <a:pt x="3358" y="2910"/>
                    <a:pt x="3373" y="2910"/>
                  </a:cubicBezTo>
                  <a:cubicBezTo>
                    <a:pt x="3468" y="2898"/>
                    <a:pt x="3504" y="2851"/>
                    <a:pt x="3540" y="2768"/>
                  </a:cubicBezTo>
                  <a:cubicBezTo>
                    <a:pt x="3550" y="2714"/>
                    <a:pt x="3580" y="2670"/>
                    <a:pt x="3637" y="2670"/>
                  </a:cubicBezTo>
                  <a:cubicBezTo>
                    <a:pt x="3644" y="2670"/>
                    <a:pt x="3651" y="2671"/>
                    <a:pt x="3659" y="2672"/>
                  </a:cubicBezTo>
                  <a:cubicBezTo>
                    <a:pt x="3742" y="2648"/>
                    <a:pt x="3766" y="2565"/>
                    <a:pt x="3790" y="2494"/>
                  </a:cubicBezTo>
                  <a:cubicBezTo>
                    <a:pt x="3801" y="2387"/>
                    <a:pt x="3849" y="2315"/>
                    <a:pt x="3956" y="2291"/>
                  </a:cubicBezTo>
                  <a:cubicBezTo>
                    <a:pt x="3980" y="2291"/>
                    <a:pt x="4004" y="2267"/>
                    <a:pt x="4016" y="2244"/>
                  </a:cubicBezTo>
                  <a:cubicBezTo>
                    <a:pt x="4028" y="2184"/>
                    <a:pt x="4087" y="2184"/>
                    <a:pt x="4135" y="2184"/>
                  </a:cubicBezTo>
                  <a:cubicBezTo>
                    <a:pt x="4159" y="2184"/>
                    <a:pt x="4194" y="2172"/>
                    <a:pt x="4218" y="2148"/>
                  </a:cubicBezTo>
                  <a:cubicBezTo>
                    <a:pt x="4361" y="2077"/>
                    <a:pt x="4385" y="1946"/>
                    <a:pt x="4397" y="1815"/>
                  </a:cubicBezTo>
                  <a:cubicBezTo>
                    <a:pt x="4421" y="1732"/>
                    <a:pt x="4444" y="1648"/>
                    <a:pt x="4504" y="1589"/>
                  </a:cubicBezTo>
                  <a:cubicBezTo>
                    <a:pt x="4516" y="1553"/>
                    <a:pt x="4552" y="1541"/>
                    <a:pt x="4563" y="1494"/>
                  </a:cubicBezTo>
                  <a:cubicBezTo>
                    <a:pt x="4563" y="1470"/>
                    <a:pt x="4599" y="1458"/>
                    <a:pt x="4623" y="1458"/>
                  </a:cubicBezTo>
                  <a:cubicBezTo>
                    <a:pt x="4659" y="1458"/>
                    <a:pt x="4683" y="1434"/>
                    <a:pt x="4694" y="1422"/>
                  </a:cubicBezTo>
                  <a:cubicBezTo>
                    <a:pt x="4683" y="1291"/>
                    <a:pt x="4671" y="1160"/>
                    <a:pt x="4683" y="1017"/>
                  </a:cubicBezTo>
                  <a:cubicBezTo>
                    <a:pt x="4683" y="958"/>
                    <a:pt x="4671" y="922"/>
                    <a:pt x="4659" y="863"/>
                  </a:cubicBezTo>
                  <a:cubicBezTo>
                    <a:pt x="4635" y="743"/>
                    <a:pt x="4575" y="636"/>
                    <a:pt x="4623" y="517"/>
                  </a:cubicBezTo>
                  <a:cubicBezTo>
                    <a:pt x="4623" y="482"/>
                    <a:pt x="4623" y="458"/>
                    <a:pt x="4611" y="422"/>
                  </a:cubicBezTo>
                  <a:cubicBezTo>
                    <a:pt x="4516" y="303"/>
                    <a:pt x="4397" y="231"/>
                    <a:pt x="4254" y="220"/>
                  </a:cubicBezTo>
                  <a:cubicBezTo>
                    <a:pt x="4099" y="208"/>
                    <a:pt x="3980" y="160"/>
                    <a:pt x="3861" y="65"/>
                  </a:cubicBezTo>
                  <a:cubicBezTo>
                    <a:pt x="3811" y="22"/>
                    <a:pt x="3752" y="1"/>
                    <a:pt x="3688" y="1"/>
                  </a:cubicBezTo>
                  <a:close/>
                </a:path>
              </a:pathLst>
            </a:custGeom>
            <a:solidFill>
              <a:srgbClr val="EFDAA3">
                <a:alpha val="2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27"/>
            <p:cNvSpPr/>
            <p:nvPr/>
          </p:nvSpPr>
          <p:spPr>
            <a:xfrm>
              <a:off x="1906475" y="1466675"/>
              <a:ext cx="3163525" cy="2660175"/>
            </a:xfrm>
            <a:custGeom>
              <a:avLst/>
              <a:gdLst/>
              <a:ahLst/>
              <a:cxnLst/>
              <a:rect l="l" t="t" r="r" b="b"/>
              <a:pathLst>
                <a:path w="126541" h="106407" extrusionOk="0">
                  <a:moveTo>
                    <a:pt x="17169" y="1"/>
                  </a:moveTo>
                  <a:lnTo>
                    <a:pt x="16836" y="60"/>
                  </a:lnTo>
                  <a:lnTo>
                    <a:pt x="16526" y="370"/>
                  </a:lnTo>
                  <a:lnTo>
                    <a:pt x="16169" y="572"/>
                  </a:lnTo>
                  <a:lnTo>
                    <a:pt x="15812" y="786"/>
                  </a:lnTo>
                  <a:lnTo>
                    <a:pt x="15610" y="834"/>
                  </a:lnTo>
                  <a:lnTo>
                    <a:pt x="15514" y="667"/>
                  </a:lnTo>
                  <a:lnTo>
                    <a:pt x="15121" y="72"/>
                  </a:lnTo>
                  <a:lnTo>
                    <a:pt x="14455" y="334"/>
                  </a:lnTo>
                  <a:lnTo>
                    <a:pt x="13752" y="906"/>
                  </a:lnTo>
                  <a:lnTo>
                    <a:pt x="13038" y="1394"/>
                  </a:lnTo>
                  <a:lnTo>
                    <a:pt x="12324" y="1739"/>
                  </a:lnTo>
                  <a:lnTo>
                    <a:pt x="11657" y="2156"/>
                  </a:lnTo>
                  <a:lnTo>
                    <a:pt x="11383" y="2334"/>
                  </a:lnTo>
                  <a:lnTo>
                    <a:pt x="11050" y="2358"/>
                  </a:lnTo>
                  <a:lnTo>
                    <a:pt x="10728" y="2596"/>
                  </a:lnTo>
                  <a:lnTo>
                    <a:pt x="10609" y="3049"/>
                  </a:lnTo>
                  <a:lnTo>
                    <a:pt x="10466" y="3251"/>
                  </a:lnTo>
                  <a:lnTo>
                    <a:pt x="10514" y="3549"/>
                  </a:lnTo>
                  <a:lnTo>
                    <a:pt x="10633" y="3608"/>
                  </a:lnTo>
                  <a:lnTo>
                    <a:pt x="10764" y="3584"/>
                  </a:lnTo>
                  <a:lnTo>
                    <a:pt x="10990" y="3525"/>
                  </a:lnTo>
                  <a:lnTo>
                    <a:pt x="11192" y="3608"/>
                  </a:lnTo>
                  <a:lnTo>
                    <a:pt x="10966" y="3834"/>
                  </a:lnTo>
                  <a:lnTo>
                    <a:pt x="10847" y="4073"/>
                  </a:lnTo>
                  <a:lnTo>
                    <a:pt x="11121" y="4263"/>
                  </a:lnTo>
                  <a:lnTo>
                    <a:pt x="11478" y="4346"/>
                  </a:lnTo>
                  <a:lnTo>
                    <a:pt x="11669" y="4323"/>
                  </a:lnTo>
                  <a:lnTo>
                    <a:pt x="11871" y="4299"/>
                  </a:lnTo>
                  <a:lnTo>
                    <a:pt x="11990" y="4358"/>
                  </a:lnTo>
                  <a:lnTo>
                    <a:pt x="12073" y="4466"/>
                  </a:lnTo>
                  <a:lnTo>
                    <a:pt x="11621" y="4835"/>
                  </a:lnTo>
                  <a:lnTo>
                    <a:pt x="11073" y="5001"/>
                  </a:lnTo>
                  <a:lnTo>
                    <a:pt x="10383" y="4727"/>
                  </a:lnTo>
                  <a:lnTo>
                    <a:pt x="9871" y="5454"/>
                  </a:lnTo>
                  <a:lnTo>
                    <a:pt x="9597" y="4739"/>
                  </a:lnTo>
                  <a:lnTo>
                    <a:pt x="9061" y="4942"/>
                  </a:lnTo>
                  <a:lnTo>
                    <a:pt x="8228" y="5335"/>
                  </a:lnTo>
                  <a:lnTo>
                    <a:pt x="7323" y="5454"/>
                  </a:lnTo>
                  <a:lnTo>
                    <a:pt x="6656" y="5537"/>
                  </a:lnTo>
                  <a:lnTo>
                    <a:pt x="6001" y="5478"/>
                  </a:lnTo>
                  <a:lnTo>
                    <a:pt x="5537" y="5073"/>
                  </a:lnTo>
                  <a:lnTo>
                    <a:pt x="5263" y="4442"/>
                  </a:lnTo>
                  <a:lnTo>
                    <a:pt x="4954" y="5085"/>
                  </a:lnTo>
                  <a:lnTo>
                    <a:pt x="4334" y="5335"/>
                  </a:lnTo>
                  <a:lnTo>
                    <a:pt x="3822" y="5561"/>
                  </a:lnTo>
                  <a:lnTo>
                    <a:pt x="3953" y="6085"/>
                  </a:lnTo>
                  <a:lnTo>
                    <a:pt x="2858" y="6573"/>
                  </a:lnTo>
                  <a:lnTo>
                    <a:pt x="1679" y="6644"/>
                  </a:lnTo>
                  <a:lnTo>
                    <a:pt x="1536" y="6692"/>
                  </a:lnTo>
                  <a:lnTo>
                    <a:pt x="1382" y="6799"/>
                  </a:lnTo>
                  <a:lnTo>
                    <a:pt x="1215" y="6978"/>
                  </a:lnTo>
                  <a:lnTo>
                    <a:pt x="1203" y="7216"/>
                  </a:lnTo>
                  <a:lnTo>
                    <a:pt x="1358" y="7394"/>
                  </a:lnTo>
                  <a:lnTo>
                    <a:pt x="1596" y="7383"/>
                  </a:lnTo>
                  <a:lnTo>
                    <a:pt x="1751" y="7347"/>
                  </a:lnTo>
                  <a:lnTo>
                    <a:pt x="1929" y="7442"/>
                  </a:lnTo>
                  <a:lnTo>
                    <a:pt x="1203" y="7883"/>
                  </a:lnTo>
                  <a:lnTo>
                    <a:pt x="429" y="8359"/>
                  </a:lnTo>
                  <a:lnTo>
                    <a:pt x="298" y="8537"/>
                  </a:lnTo>
                  <a:lnTo>
                    <a:pt x="310" y="8776"/>
                  </a:lnTo>
                  <a:lnTo>
                    <a:pt x="524" y="9228"/>
                  </a:lnTo>
                  <a:lnTo>
                    <a:pt x="239" y="9657"/>
                  </a:lnTo>
                  <a:lnTo>
                    <a:pt x="120" y="9847"/>
                  </a:lnTo>
                  <a:lnTo>
                    <a:pt x="60" y="10097"/>
                  </a:lnTo>
                  <a:lnTo>
                    <a:pt x="1" y="10454"/>
                  </a:lnTo>
                  <a:lnTo>
                    <a:pt x="155" y="10740"/>
                  </a:lnTo>
                  <a:lnTo>
                    <a:pt x="393" y="10692"/>
                  </a:lnTo>
                  <a:lnTo>
                    <a:pt x="584" y="10478"/>
                  </a:lnTo>
                  <a:lnTo>
                    <a:pt x="965" y="10264"/>
                  </a:lnTo>
                  <a:lnTo>
                    <a:pt x="1370" y="10300"/>
                  </a:lnTo>
                  <a:lnTo>
                    <a:pt x="1489" y="10538"/>
                  </a:lnTo>
                  <a:lnTo>
                    <a:pt x="1370" y="10800"/>
                  </a:lnTo>
                  <a:lnTo>
                    <a:pt x="1465" y="11097"/>
                  </a:lnTo>
                  <a:lnTo>
                    <a:pt x="1656" y="11347"/>
                  </a:lnTo>
                  <a:lnTo>
                    <a:pt x="1798" y="11526"/>
                  </a:lnTo>
                  <a:lnTo>
                    <a:pt x="1703" y="11740"/>
                  </a:lnTo>
                  <a:lnTo>
                    <a:pt x="1441" y="12097"/>
                  </a:lnTo>
                  <a:lnTo>
                    <a:pt x="1620" y="12502"/>
                  </a:lnTo>
                  <a:lnTo>
                    <a:pt x="2001" y="12586"/>
                  </a:lnTo>
                  <a:lnTo>
                    <a:pt x="2263" y="12300"/>
                  </a:lnTo>
                  <a:lnTo>
                    <a:pt x="2727" y="12181"/>
                  </a:lnTo>
                  <a:lnTo>
                    <a:pt x="3096" y="12466"/>
                  </a:lnTo>
                  <a:lnTo>
                    <a:pt x="3132" y="12752"/>
                  </a:lnTo>
                  <a:lnTo>
                    <a:pt x="2858" y="12895"/>
                  </a:lnTo>
                  <a:lnTo>
                    <a:pt x="2120" y="13812"/>
                  </a:lnTo>
                  <a:cubicBezTo>
                    <a:pt x="2009" y="14651"/>
                    <a:pt x="2082" y="15537"/>
                    <a:pt x="2508" y="15537"/>
                  </a:cubicBezTo>
                  <a:cubicBezTo>
                    <a:pt x="2722" y="15537"/>
                    <a:pt x="3026" y="15311"/>
                    <a:pt x="3441" y="14741"/>
                  </a:cubicBezTo>
                  <a:lnTo>
                    <a:pt x="4180" y="14669"/>
                  </a:lnTo>
                  <a:lnTo>
                    <a:pt x="4227" y="14645"/>
                  </a:lnTo>
                  <a:lnTo>
                    <a:pt x="4287" y="14586"/>
                  </a:lnTo>
                  <a:lnTo>
                    <a:pt x="4501" y="14360"/>
                  </a:lnTo>
                  <a:lnTo>
                    <a:pt x="4763" y="14467"/>
                  </a:lnTo>
                  <a:lnTo>
                    <a:pt x="4918" y="14800"/>
                  </a:lnTo>
                  <a:lnTo>
                    <a:pt x="4704" y="15122"/>
                  </a:lnTo>
                  <a:lnTo>
                    <a:pt x="4453" y="15312"/>
                  </a:lnTo>
                  <a:lnTo>
                    <a:pt x="4358" y="15610"/>
                  </a:lnTo>
                  <a:lnTo>
                    <a:pt x="4299" y="16086"/>
                  </a:lnTo>
                  <a:lnTo>
                    <a:pt x="3918" y="16431"/>
                  </a:lnTo>
                  <a:lnTo>
                    <a:pt x="3572" y="16800"/>
                  </a:lnTo>
                  <a:lnTo>
                    <a:pt x="3572" y="17336"/>
                  </a:lnTo>
                  <a:lnTo>
                    <a:pt x="3918" y="17646"/>
                  </a:lnTo>
                  <a:lnTo>
                    <a:pt x="4406" y="17705"/>
                  </a:lnTo>
                  <a:lnTo>
                    <a:pt x="4823" y="17598"/>
                  </a:lnTo>
                  <a:lnTo>
                    <a:pt x="5275" y="17646"/>
                  </a:lnTo>
                  <a:lnTo>
                    <a:pt x="4930" y="18170"/>
                  </a:lnTo>
                  <a:lnTo>
                    <a:pt x="4358" y="18432"/>
                  </a:lnTo>
                  <a:lnTo>
                    <a:pt x="3870" y="18634"/>
                  </a:lnTo>
                  <a:lnTo>
                    <a:pt x="3703" y="19110"/>
                  </a:lnTo>
                  <a:lnTo>
                    <a:pt x="4025" y="19467"/>
                  </a:lnTo>
                  <a:lnTo>
                    <a:pt x="4561" y="19408"/>
                  </a:lnTo>
                  <a:lnTo>
                    <a:pt x="4870" y="19348"/>
                  </a:lnTo>
                  <a:lnTo>
                    <a:pt x="5108" y="19491"/>
                  </a:lnTo>
                  <a:lnTo>
                    <a:pt x="5013" y="19789"/>
                  </a:lnTo>
                  <a:lnTo>
                    <a:pt x="4704" y="19967"/>
                  </a:lnTo>
                  <a:lnTo>
                    <a:pt x="4537" y="20027"/>
                  </a:lnTo>
                  <a:lnTo>
                    <a:pt x="4382" y="20086"/>
                  </a:lnTo>
                  <a:lnTo>
                    <a:pt x="3608" y="20896"/>
                  </a:lnTo>
                  <a:lnTo>
                    <a:pt x="2906" y="21765"/>
                  </a:lnTo>
                  <a:lnTo>
                    <a:pt x="2846" y="21980"/>
                  </a:lnTo>
                  <a:lnTo>
                    <a:pt x="2906" y="22230"/>
                  </a:lnTo>
                  <a:lnTo>
                    <a:pt x="2965" y="22813"/>
                  </a:lnTo>
                  <a:lnTo>
                    <a:pt x="2858" y="23396"/>
                  </a:lnTo>
                  <a:lnTo>
                    <a:pt x="2858" y="24051"/>
                  </a:lnTo>
                  <a:lnTo>
                    <a:pt x="3525" y="24111"/>
                  </a:lnTo>
                  <a:lnTo>
                    <a:pt x="4418" y="23623"/>
                  </a:lnTo>
                  <a:lnTo>
                    <a:pt x="5073" y="22873"/>
                  </a:lnTo>
                  <a:lnTo>
                    <a:pt x="5406" y="22587"/>
                  </a:lnTo>
                  <a:lnTo>
                    <a:pt x="5823" y="22420"/>
                  </a:lnTo>
                  <a:lnTo>
                    <a:pt x="7740" y="22277"/>
                  </a:lnTo>
                  <a:lnTo>
                    <a:pt x="9597" y="21777"/>
                  </a:lnTo>
                  <a:lnTo>
                    <a:pt x="9978" y="21753"/>
                  </a:lnTo>
                  <a:lnTo>
                    <a:pt x="10157" y="22158"/>
                  </a:lnTo>
                  <a:lnTo>
                    <a:pt x="10252" y="22575"/>
                  </a:lnTo>
                  <a:lnTo>
                    <a:pt x="10669" y="22730"/>
                  </a:lnTo>
                  <a:lnTo>
                    <a:pt x="11109" y="22992"/>
                  </a:lnTo>
                  <a:lnTo>
                    <a:pt x="10990" y="23480"/>
                  </a:lnTo>
                  <a:lnTo>
                    <a:pt x="10764" y="23646"/>
                  </a:lnTo>
                  <a:lnTo>
                    <a:pt x="10514" y="23754"/>
                  </a:lnTo>
                  <a:lnTo>
                    <a:pt x="10026" y="24146"/>
                  </a:lnTo>
                  <a:lnTo>
                    <a:pt x="9716" y="24682"/>
                  </a:lnTo>
                  <a:lnTo>
                    <a:pt x="9787" y="25028"/>
                  </a:lnTo>
                  <a:lnTo>
                    <a:pt x="10145" y="25159"/>
                  </a:lnTo>
                  <a:lnTo>
                    <a:pt x="10228" y="25266"/>
                  </a:lnTo>
                  <a:lnTo>
                    <a:pt x="10180" y="25397"/>
                  </a:lnTo>
                  <a:lnTo>
                    <a:pt x="10061" y="25849"/>
                  </a:lnTo>
                  <a:lnTo>
                    <a:pt x="10311" y="26171"/>
                  </a:lnTo>
                  <a:lnTo>
                    <a:pt x="10847" y="26194"/>
                  </a:lnTo>
                  <a:lnTo>
                    <a:pt x="11359" y="25932"/>
                  </a:lnTo>
                  <a:lnTo>
                    <a:pt x="12300" y="25325"/>
                  </a:lnTo>
                  <a:lnTo>
                    <a:pt x="13407" y="25492"/>
                  </a:lnTo>
                  <a:lnTo>
                    <a:pt x="13705" y="25540"/>
                  </a:lnTo>
                  <a:lnTo>
                    <a:pt x="14002" y="25432"/>
                  </a:lnTo>
                  <a:lnTo>
                    <a:pt x="14479" y="25301"/>
                  </a:lnTo>
                  <a:lnTo>
                    <a:pt x="14895" y="25575"/>
                  </a:lnTo>
                  <a:lnTo>
                    <a:pt x="15705" y="26171"/>
                  </a:lnTo>
                  <a:lnTo>
                    <a:pt x="16717" y="26218"/>
                  </a:lnTo>
                  <a:lnTo>
                    <a:pt x="17026" y="26194"/>
                  </a:lnTo>
                  <a:lnTo>
                    <a:pt x="17312" y="26349"/>
                  </a:lnTo>
                  <a:lnTo>
                    <a:pt x="17967" y="26635"/>
                  </a:lnTo>
                  <a:lnTo>
                    <a:pt x="18598" y="26337"/>
                  </a:lnTo>
                  <a:lnTo>
                    <a:pt x="18931" y="26147"/>
                  </a:lnTo>
                  <a:lnTo>
                    <a:pt x="19301" y="26075"/>
                  </a:lnTo>
                  <a:lnTo>
                    <a:pt x="19932" y="25897"/>
                  </a:lnTo>
                  <a:lnTo>
                    <a:pt x="20098" y="25266"/>
                  </a:lnTo>
                  <a:lnTo>
                    <a:pt x="20229" y="24849"/>
                  </a:lnTo>
                  <a:lnTo>
                    <a:pt x="20479" y="24766"/>
                  </a:lnTo>
                  <a:lnTo>
                    <a:pt x="21503" y="25063"/>
                  </a:lnTo>
                  <a:lnTo>
                    <a:pt x="22527" y="25004"/>
                  </a:lnTo>
                  <a:lnTo>
                    <a:pt x="23468" y="25218"/>
                  </a:lnTo>
                  <a:lnTo>
                    <a:pt x="24230" y="24658"/>
                  </a:lnTo>
                  <a:lnTo>
                    <a:pt x="24337" y="24599"/>
                  </a:lnTo>
                  <a:lnTo>
                    <a:pt x="24480" y="24551"/>
                  </a:lnTo>
                  <a:lnTo>
                    <a:pt x="24611" y="25397"/>
                  </a:lnTo>
                  <a:lnTo>
                    <a:pt x="25468" y="25504"/>
                  </a:lnTo>
                  <a:lnTo>
                    <a:pt x="25778" y="25480"/>
                  </a:lnTo>
                  <a:lnTo>
                    <a:pt x="26087" y="25420"/>
                  </a:lnTo>
                  <a:lnTo>
                    <a:pt x="26373" y="25420"/>
                  </a:lnTo>
                  <a:lnTo>
                    <a:pt x="26480" y="25659"/>
                  </a:lnTo>
                  <a:lnTo>
                    <a:pt x="26563" y="26802"/>
                  </a:lnTo>
                  <a:lnTo>
                    <a:pt x="26361" y="27980"/>
                  </a:lnTo>
                  <a:lnTo>
                    <a:pt x="26337" y="29016"/>
                  </a:lnTo>
                  <a:lnTo>
                    <a:pt x="27135" y="29373"/>
                  </a:lnTo>
                  <a:lnTo>
                    <a:pt x="28468" y="29409"/>
                  </a:lnTo>
                  <a:lnTo>
                    <a:pt x="29492" y="30254"/>
                  </a:lnTo>
                  <a:lnTo>
                    <a:pt x="29719" y="30802"/>
                  </a:lnTo>
                  <a:lnTo>
                    <a:pt x="29457" y="31290"/>
                  </a:lnTo>
                  <a:lnTo>
                    <a:pt x="28897" y="31921"/>
                  </a:lnTo>
                  <a:lnTo>
                    <a:pt x="28564" y="32683"/>
                  </a:lnTo>
                  <a:lnTo>
                    <a:pt x="28445" y="32993"/>
                  </a:lnTo>
                  <a:lnTo>
                    <a:pt x="28230" y="33195"/>
                  </a:lnTo>
                  <a:lnTo>
                    <a:pt x="27564" y="33707"/>
                  </a:lnTo>
                  <a:lnTo>
                    <a:pt x="26992" y="34314"/>
                  </a:lnTo>
                  <a:lnTo>
                    <a:pt x="26694" y="34553"/>
                  </a:lnTo>
                  <a:lnTo>
                    <a:pt x="26361" y="34731"/>
                  </a:lnTo>
                  <a:lnTo>
                    <a:pt x="25111" y="35160"/>
                  </a:lnTo>
                  <a:lnTo>
                    <a:pt x="24111" y="36041"/>
                  </a:lnTo>
                  <a:lnTo>
                    <a:pt x="23801" y="36267"/>
                  </a:lnTo>
                  <a:lnTo>
                    <a:pt x="23515" y="36577"/>
                  </a:lnTo>
                  <a:lnTo>
                    <a:pt x="23099" y="37529"/>
                  </a:lnTo>
                  <a:lnTo>
                    <a:pt x="22099" y="37624"/>
                  </a:lnTo>
                  <a:lnTo>
                    <a:pt x="21789" y="37708"/>
                  </a:lnTo>
                  <a:lnTo>
                    <a:pt x="21849" y="37982"/>
                  </a:lnTo>
                  <a:lnTo>
                    <a:pt x="22265" y="38970"/>
                  </a:lnTo>
                  <a:lnTo>
                    <a:pt x="22682" y="39958"/>
                  </a:lnTo>
                  <a:lnTo>
                    <a:pt x="22789" y="40137"/>
                  </a:lnTo>
                  <a:lnTo>
                    <a:pt x="22741" y="40339"/>
                  </a:lnTo>
                  <a:lnTo>
                    <a:pt x="22503" y="40970"/>
                  </a:lnTo>
                  <a:lnTo>
                    <a:pt x="22563" y="41625"/>
                  </a:lnTo>
                  <a:lnTo>
                    <a:pt x="22741" y="42589"/>
                  </a:lnTo>
                  <a:lnTo>
                    <a:pt x="22551" y="43554"/>
                  </a:lnTo>
                  <a:lnTo>
                    <a:pt x="22515" y="43816"/>
                  </a:lnTo>
                  <a:lnTo>
                    <a:pt x="22646" y="44078"/>
                  </a:lnTo>
                  <a:lnTo>
                    <a:pt x="22801" y="44542"/>
                  </a:lnTo>
                  <a:lnTo>
                    <a:pt x="22527" y="44923"/>
                  </a:lnTo>
                  <a:lnTo>
                    <a:pt x="22230" y="45399"/>
                  </a:lnTo>
                  <a:lnTo>
                    <a:pt x="22265" y="45959"/>
                  </a:lnTo>
                  <a:lnTo>
                    <a:pt x="22349" y="46673"/>
                  </a:lnTo>
                  <a:lnTo>
                    <a:pt x="22075" y="47387"/>
                  </a:lnTo>
                  <a:lnTo>
                    <a:pt x="21563" y="47923"/>
                  </a:lnTo>
                  <a:lnTo>
                    <a:pt x="20896" y="48173"/>
                  </a:lnTo>
                  <a:lnTo>
                    <a:pt x="20658" y="48233"/>
                  </a:lnTo>
                  <a:lnTo>
                    <a:pt x="20432" y="48340"/>
                  </a:lnTo>
                  <a:lnTo>
                    <a:pt x="20063" y="48578"/>
                  </a:lnTo>
                  <a:lnTo>
                    <a:pt x="19944" y="48935"/>
                  </a:lnTo>
                  <a:lnTo>
                    <a:pt x="20039" y="49542"/>
                  </a:lnTo>
                  <a:lnTo>
                    <a:pt x="20372" y="50019"/>
                  </a:lnTo>
                  <a:lnTo>
                    <a:pt x="20729" y="50304"/>
                  </a:lnTo>
                  <a:lnTo>
                    <a:pt x="20920" y="50685"/>
                  </a:lnTo>
                  <a:lnTo>
                    <a:pt x="21027" y="52400"/>
                  </a:lnTo>
                  <a:lnTo>
                    <a:pt x="20301" y="53948"/>
                  </a:lnTo>
                  <a:lnTo>
                    <a:pt x="20015" y="54424"/>
                  </a:lnTo>
                  <a:lnTo>
                    <a:pt x="19836" y="54948"/>
                  </a:lnTo>
                  <a:lnTo>
                    <a:pt x="19372" y="55924"/>
                  </a:lnTo>
                  <a:lnTo>
                    <a:pt x="18277" y="55996"/>
                  </a:lnTo>
                  <a:lnTo>
                    <a:pt x="17515" y="55865"/>
                  </a:lnTo>
                  <a:lnTo>
                    <a:pt x="16776" y="55877"/>
                  </a:lnTo>
                  <a:lnTo>
                    <a:pt x="15622" y="55996"/>
                  </a:lnTo>
                  <a:lnTo>
                    <a:pt x="14526" y="55746"/>
                  </a:lnTo>
                  <a:lnTo>
                    <a:pt x="14312" y="55698"/>
                  </a:lnTo>
                  <a:lnTo>
                    <a:pt x="14157" y="55805"/>
                  </a:lnTo>
                  <a:lnTo>
                    <a:pt x="14109" y="55972"/>
                  </a:lnTo>
                  <a:lnTo>
                    <a:pt x="14181" y="56139"/>
                  </a:lnTo>
                  <a:lnTo>
                    <a:pt x="14526" y="56770"/>
                  </a:lnTo>
                  <a:lnTo>
                    <a:pt x="14955" y="57365"/>
                  </a:lnTo>
                  <a:lnTo>
                    <a:pt x="15205" y="57651"/>
                  </a:lnTo>
                  <a:lnTo>
                    <a:pt x="15241" y="58020"/>
                  </a:lnTo>
                  <a:lnTo>
                    <a:pt x="15252" y="58436"/>
                  </a:lnTo>
                  <a:lnTo>
                    <a:pt x="15586" y="58675"/>
                  </a:lnTo>
                  <a:lnTo>
                    <a:pt x="16003" y="58996"/>
                  </a:lnTo>
                  <a:lnTo>
                    <a:pt x="15943" y="59544"/>
                  </a:lnTo>
                  <a:lnTo>
                    <a:pt x="15836" y="59960"/>
                  </a:lnTo>
                  <a:lnTo>
                    <a:pt x="16003" y="60341"/>
                  </a:lnTo>
                  <a:lnTo>
                    <a:pt x="16491" y="61020"/>
                  </a:lnTo>
                  <a:lnTo>
                    <a:pt x="16634" y="61818"/>
                  </a:lnTo>
                  <a:lnTo>
                    <a:pt x="16788" y="62306"/>
                  </a:lnTo>
                  <a:lnTo>
                    <a:pt x="17169" y="62651"/>
                  </a:lnTo>
                  <a:lnTo>
                    <a:pt x="17431" y="62818"/>
                  </a:lnTo>
                  <a:lnTo>
                    <a:pt x="17550" y="63104"/>
                  </a:lnTo>
                  <a:lnTo>
                    <a:pt x="17765" y="63592"/>
                  </a:lnTo>
                  <a:lnTo>
                    <a:pt x="18312" y="63568"/>
                  </a:lnTo>
                  <a:lnTo>
                    <a:pt x="18848" y="63604"/>
                  </a:lnTo>
                  <a:lnTo>
                    <a:pt x="19348" y="64128"/>
                  </a:lnTo>
                  <a:lnTo>
                    <a:pt x="19467" y="64794"/>
                  </a:lnTo>
                  <a:lnTo>
                    <a:pt x="19146" y="65378"/>
                  </a:lnTo>
                  <a:lnTo>
                    <a:pt x="18562" y="66009"/>
                  </a:lnTo>
                  <a:lnTo>
                    <a:pt x="18622" y="66878"/>
                  </a:lnTo>
                  <a:lnTo>
                    <a:pt x="18622" y="67021"/>
                  </a:lnTo>
                  <a:lnTo>
                    <a:pt x="18467" y="67140"/>
                  </a:lnTo>
                  <a:lnTo>
                    <a:pt x="17503" y="67759"/>
                  </a:lnTo>
                  <a:lnTo>
                    <a:pt x="16610" y="68485"/>
                  </a:lnTo>
                  <a:lnTo>
                    <a:pt x="16086" y="68950"/>
                  </a:lnTo>
                  <a:lnTo>
                    <a:pt x="15907" y="69545"/>
                  </a:lnTo>
                  <a:lnTo>
                    <a:pt x="15848" y="70378"/>
                  </a:lnTo>
                  <a:lnTo>
                    <a:pt x="15514" y="71105"/>
                  </a:lnTo>
                  <a:lnTo>
                    <a:pt x="15229" y="71724"/>
                  </a:lnTo>
                  <a:lnTo>
                    <a:pt x="15300" y="72414"/>
                  </a:lnTo>
                  <a:lnTo>
                    <a:pt x="16288" y="74010"/>
                  </a:lnTo>
                  <a:lnTo>
                    <a:pt x="17038" y="75736"/>
                  </a:lnTo>
                  <a:lnTo>
                    <a:pt x="17431" y="76153"/>
                  </a:lnTo>
                  <a:lnTo>
                    <a:pt x="18027" y="76093"/>
                  </a:lnTo>
                  <a:lnTo>
                    <a:pt x="18789" y="75927"/>
                  </a:lnTo>
                  <a:lnTo>
                    <a:pt x="19039" y="76677"/>
                  </a:lnTo>
                  <a:lnTo>
                    <a:pt x="19039" y="77034"/>
                  </a:lnTo>
                  <a:lnTo>
                    <a:pt x="18801" y="77248"/>
                  </a:lnTo>
                  <a:lnTo>
                    <a:pt x="18586" y="77415"/>
                  </a:lnTo>
                  <a:lnTo>
                    <a:pt x="18503" y="77665"/>
                  </a:lnTo>
                  <a:lnTo>
                    <a:pt x="18134" y="78177"/>
                  </a:lnTo>
                  <a:lnTo>
                    <a:pt x="17479" y="78082"/>
                  </a:lnTo>
                  <a:lnTo>
                    <a:pt x="17086" y="77927"/>
                  </a:lnTo>
                  <a:lnTo>
                    <a:pt x="16741" y="78106"/>
                  </a:lnTo>
                  <a:lnTo>
                    <a:pt x="16467" y="78379"/>
                  </a:lnTo>
                  <a:lnTo>
                    <a:pt x="16086" y="78320"/>
                  </a:lnTo>
                  <a:lnTo>
                    <a:pt x="15657" y="78296"/>
                  </a:lnTo>
                  <a:lnTo>
                    <a:pt x="15407" y="78713"/>
                  </a:lnTo>
                  <a:lnTo>
                    <a:pt x="14943" y="80058"/>
                  </a:lnTo>
                  <a:lnTo>
                    <a:pt x="14026" y="81177"/>
                  </a:lnTo>
                  <a:lnTo>
                    <a:pt x="13288" y="81749"/>
                  </a:lnTo>
                  <a:lnTo>
                    <a:pt x="12835" y="82547"/>
                  </a:lnTo>
                  <a:lnTo>
                    <a:pt x="12550" y="83392"/>
                  </a:lnTo>
                  <a:lnTo>
                    <a:pt x="12085" y="84154"/>
                  </a:lnTo>
                  <a:lnTo>
                    <a:pt x="11978" y="84368"/>
                  </a:lnTo>
                  <a:lnTo>
                    <a:pt x="12038" y="84606"/>
                  </a:lnTo>
                  <a:lnTo>
                    <a:pt x="12574" y="85987"/>
                  </a:lnTo>
                  <a:lnTo>
                    <a:pt x="12514" y="87464"/>
                  </a:lnTo>
                  <a:lnTo>
                    <a:pt x="12562" y="88369"/>
                  </a:lnTo>
                  <a:lnTo>
                    <a:pt x="12895" y="89202"/>
                  </a:lnTo>
                  <a:lnTo>
                    <a:pt x="13228" y="89274"/>
                  </a:lnTo>
                  <a:lnTo>
                    <a:pt x="13609" y="89035"/>
                  </a:lnTo>
                  <a:lnTo>
                    <a:pt x="14871" y="89190"/>
                  </a:lnTo>
                  <a:lnTo>
                    <a:pt x="16134" y="89202"/>
                  </a:lnTo>
                  <a:lnTo>
                    <a:pt x="17146" y="89345"/>
                  </a:lnTo>
                  <a:lnTo>
                    <a:pt x="18027" y="89809"/>
                  </a:lnTo>
                  <a:lnTo>
                    <a:pt x="18848" y="90286"/>
                  </a:lnTo>
                  <a:lnTo>
                    <a:pt x="19682" y="90738"/>
                  </a:lnTo>
                  <a:lnTo>
                    <a:pt x="20634" y="91298"/>
                  </a:lnTo>
                  <a:lnTo>
                    <a:pt x="21503" y="91988"/>
                  </a:lnTo>
                  <a:lnTo>
                    <a:pt x="22980" y="93607"/>
                  </a:lnTo>
                  <a:lnTo>
                    <a:pt x="24277" y="95358"/>
                  </a:lnTo>
                  <a:lnTo>
                    <a:pt x="24087" y="95417"/>
                  </a:lnTo>
                  <a:lnTo>
                    <a:pt x="23884" y="95501"/>
                  </a:lnTo>
                  <a:lnTo>
                    <a:pt x="23325" y="95703"/>
                  </a:lnTo>
                  <a:lnTo>
                    <a:pt x="23099" y="96251"/>
                  </a:lnTo>
                  <a:lnTo>
                    <a:pt x="23456" y="97346"/>
                  </a:lnTo>
                  <a:lnTo>
                    <a:pt x="24218" y="97620"/>
                  </a:lnTo>
                  <a:lnTo>
                    <a:pt x="24861" y="97798"/>
                  </a:lnTo>
                  <a:lnTo>
                    <a:pt x="25373" y="98191"/>
                  </a:lnTo>
                  <a:lnTo>
                    <a:pt x="25528" y="98477"/>
                  </a:lnTo>
                  <a:lnTo>
                    <a:pt x="25254" y="98596"/>
                  </a:lnTo>
                  <a:lnTo>
                    <a:pt x="24682" y="98858"/>
                  </a:lnTo>
                  <a:lnTo>
                    <a:pt x="24801" y="99465"/>
                  </a:lnTo>
                  <a:lnTo>
                    <a:pt x="25004" y="99989"/>
                  </a:lnTo>
                  <a:lnTo>
                    <a:pt x="25230" y="100513"/>
                  </a:lnTo>
                  <a:lnTo>
                    <a:pt x="26182" y="102025"/>
                  </a:lnTo>
                  <a:lnTo>
                    <a:pt x="27087" y="103573"/>
                  </a:lnTo>
                  <a:lnTo>
                    <a:pt x="27278" y="103752"/>
                  </a:lnTo>
                  <a:lnTo>
                    <a:pt x="27575" y="103811"/>
                  </a:lnTo>
                  <a:lnTo>
                    <a:pt x="28468" y="104073"/>
                  </a:lnTo>
                  <a:lnTo>
                    <a:pt x="29147" y="104704"/>
                  </a:lnTo>
                  <a:lnTo>
                    <a:pt x="29445" y="104990"/>
                  </a:lnTo>
                  <a:lnTo>
                    <a:pt x="29778" y="105228"/>
                  </a:lnTo>
                  <a:lnTo>
                    <a:pt x="30671" y="105704"/>
                  </a:lnTo>
                  <a:lnTo>
                    <a:pt x="31588" y="106133"/>
                  </a:lnTo>
                  <a:lnTo>
                    <a:pt x="32517" y="106407"/>
                  </a:lnTo>
                  <a:lnTo>
                    <a:pt x="33469" y="106180"/>
                  </a:lnTo>
                  <a:lnTo>
                    <a:pt x="33814" y="105597"/>
                  </a:lnTo>
                  <a:lnTo>
                    <a:pt x="33695" y="104871"/>
                  </a:lnTo>
                  <a:lnTo>
                    <a:pt x="33826" y="104383"/>
                  </a:lnTo>
                  <a:lnTo>
                    <a:pt x="34338" y="104311"/>
                  </a:lnTo>
                  <a:lnTo>
                    <a:pt x="34779" y="104275"/>
                  </a:lnTo>
                  <a:lnTo>
                    <a:pt x="35005" y="103918"/>
                  </a:lnTo>
                  <a:lnTo>
                    <a:pt x="35898" y="102716"/>
                  </a:lnTo>
                  <a:lnTo>
                    <a:pt x="36767" y="101477"/>
                  </a:lnTo>
                  <a:lnTo>
                    <a:pt x="36827" y="101406"/>
                  </a:lnTo>
                  <a:lnTo>
                    <a:pt x="36910" y="101346"/>
                  </a:lnTo>
                  <a:lnTo>
                    <a:pt x="38684" y="100692"/>
                  </a:lnTo>
                  <a:lnTo>
                    <a:pt x="40470" y="100037"/>
                  </a:lnTo>
                  <a:lnTo>
                    <a:pt x="40910" y="99989"/>
                  </a:lnTo>
                  <a:lnTo>
                    <a:pt x="41410" y="100156"/>
                  </a:lnTo>
                  <a:lnTo>
                    <a:pt x="42315" y="100346"/>
                  </a:lnTo>
                  <a:lnTo>
                    <a:pt x="43149" y="100072"/>
                  </a:lnTo>
                  <a:lnTo>
                    <a:pt x="44387" y="99037"/>
                  </a:lnTo>
                  <a:lnTo>
                    <a:pt x="45482" y="97870"/>
                  </a:lnTo>
                  <a:lnTo>
                    <a:pt x="45852" y="97548"/>
                  </a:lnTo>
                  <a:lnTo>
                    <a:pt x="46304" y="97477"/>
                  </a:lnTo>
                  <a:lnTo>
                    <a:pt x="47447" y="97596"/>
                  </a:lnTo>
                  <a:lnTo>
                    <a:pt x="48578" y="97477"/>
                  </a:lnTo>
                  <a:lnTo>
                    <a:pt x="50162" y="97239"/>
                  </a:lnTo>
                  <a:lnTo>
                    <a:pt x="51745" y="97239"/>
                  </a:lnTo>
                  <a:lnTo>
                    <a:pt x="53031" y="97358"/>
                  </a:lnTo>
                  <a:lnTo>
                    <a:pt x="54353" y="97346"/>
                  </a:lnTo>
                  <a:lnTo>
                    <a:pt x="54603" y="97405"/>
                  </a:lnTo>
                  <a:lnTo>
                    <a:pt x="54841" y="97548"/>
                  </a:lnTo>
                  <a:lnTo>
                    <a:pt x="55972" y="97965"/>
                  </a:lnTo>
                  <a:lnTo>
                    <a:pt x="57162" y="97846"/>
                  </a:lnTo>
                  <a:lnTo>
                    <a:pt x="58294" y="97525"/>
                  </a:lnTo>
                  <a:lnTo>
                    <a:pt x="59472" y="97477"/>
                  </a:lnTo>
                  <a:lnTo>
                    <a:pt x="60639" y="97489"/>
                  </a:lnTo>
                  <a:lnTo>
                    <a:pt x="61794" y="97477"/>
                  </a:lnTo>
                  <a:lnTo>
                    <a:pt x="62306" y="97525"/>
                  </a:lnTo>
                  <a:lnTo>
                    <a:pt x="62782" y="97727"/>
                  </a:lnTo>
                  <a:lnTo>
                    <a:pt x="63413" y="98060"/>
                  </a:lnTo>
                  <a:lnTo>
                    <a:pt x="64104" y="98275"/>
                  </a:lnTo>
                  <a:lnTo>
                    <a:pt x="64997" y="98096"/>
                  </a:lnTo>
                  <a:lnTo>
                    <a:pt x="65735" y="97227"/>
                  </a:lnTo>
                  <a:lnTo>
                    <a:pt x="66485" y="96358"/>
                  </a:lnTo>
                  <a:lnTo>
                    <a:pt x="67580" y="96358"/>
                  </a:lnTo>
                  <a:lnTo>
                    <a:pt x="67854" y="96417"/>
                  </a:lnTo>
                  <a:lnTo>
                    <a:pt x="68116" y="96346"/>
                  </a:lnTo>
                  <a:lnTo>
                    <a:pt x="68688" y="96191"/>
                  </a:lnTo>
                  <a:lnTo>
                    <a:pt x="69247" y="96382"/>
                  </a:lnTo>
                  <a:lnTo>
                    <a:pt x="69771" y="96774"/>
                  </a:lnTo>
                  <a:lnTo>
                    <a:pt x="70188" y="97286"/>
                  </a:lnTo>
                  <a:lnTo>
                    <a:pt x="70914" y="97775"/>
                  </a:lnTo>
                  <a:lnTo>
                    <a:pt x="71605" y="97298"/>
                  </a:lnTo>
                  <a:lnTo>
                    <a:pt x="72391" y="96489"/>
                  </a:lnTo>
                  <a:lnTo>
                    <a:pt x="72903" y="95489"/>
                  </a:lnTo>
                  <a:lnTo>
                    <a:pt x="72962" y="95346"/>
                  </a:lnTo>
                  <a:lnTo>
                    <a:pt x="73057" y="95262"/>
                  </a:lnTo>
                  <a:lnTo>
                    <a:pt x="73795" y="94667"/>
                  </a:lnTo>
                  <a:lnTo>
                    <a:pt x="73986" y="93738"/>
                  </a:lnTo>
                  <a:lnTo>
                    <a:pt x="74117" y="93250"/>
                  </a:lnTo>
                  <a:lnTo>
                    <a:pt x="74427" y="92822"/>
                  </a:lnTo>
                  <a:lnTo>
                    <a:pt x="74700" y="92464"/>
                  </a:lnTo>
                  <a:lnTo>
                    <a:pt x="74748" y="92060"/>
                  </a:lnTo>
                  <a:lnTo>
                    <a:pt x="75200" y="90583"/>
                  </a:lnTo>
                  <a:lnTo>
                    <a:pt x="76308" y="89547"/>
                  </a:lnTo>
                  <a:lnTo>
                    <a:pt x="77582" y="88619"/>
                  </a:lnTo>
                  <a:lnTo>
                    <a:pt x="78796" y="87488"/>
                  </a:lnTo>
                  <a:lnTo>
                    <a:pt x="78868" y="87428"/>
                  </a:lnTo>
                  <a:lnTo>
                    <a:pt x="78975" y="87369"/>
                  </a:lnTo>
                  <a:lnTo>
                    <a:pt x="81201" y="86476"/>
                  </a:lnTo>
                  <a:lnTo>
                    <a:pt x="83582" y="86237"/>
                  </a:lnTo>
                  <a:lnTo>
                    <a:pt x="83856" y="86297"/>
                  </a:lnTo>
                  <a:lnTo>
                    <a:pt x="84071" y="86464"/>
                  </a:lnTo>
                  <a:lnTo>
                    <a:pt x="84428" y="86654"/>
                  </a:lnTo>
                  <a:lnTo>
                    <a:pt x="84785" y="86595"/>
                  </a:lnTo>
                  <a:lnTo>
                    <a:pt x="85499" y="86333"/>
                  </a:lnTo>
                  <a:lnTo>
                    <a:pt x="86249" y="86166"/>
                  </a:lnTo>
                  <a:lnTo>
                    <a:pt x="86690" y="86095"/>
                  </a:lnTo>
                  <a:lnTo>
                    <a:pt x="86976" y="85749"/>
                  </a:lnTo>
                  <a:lnTo>
                    <a:pt x="86773" y="85404"/>
                  </a:lnTo>
                  <a:lnTo>
                    <a:pt x="86368" y="85273"/>
                  </a:lnTo>
                  <a:lnTo>
                    <a:pt x="85821" y="84904"/>
                  </a:lnTo>
                  <a:lnTo>
                    <a:pt x="85523" y="84416"/>
                  </a:lnTo>
                  <a:lnTo>
                    <a:pt x="85678" y="83713"/>
                  </a:lnTo>
                  <a:lnTo>
                    <a:pt x="86011" y="83249"/>
                  </a:lnTo>
                  <a:lnTo>
                    <a:pt x="86535" y="82713"/>
                  </a:lnTo>
                  <a:lnTo>
                    <a:pt x="86571" y="82046"/>
                  </a:lnTo>
                  <a:lnTo>
                    <a:pt x="86690" y="81558"/>
                  </a:lnTo>
                  <a:lnTo>
                    <a:pt x="86976" y="81177"/>
                  </a:lnTo>
                  <a:lnTo>
                    <a:pt x="87333" y="80606"/>
                  </a:lnTo>
                  <a:lnTo>
                    <a:pt x="87452" y="79927"/>
                  </a:lnTo>
                  <a:lnTo>
                    <a:pt x="87619" y="78725"/>
                  </a:lnTo>
                  <a:lnTo>
                    <a:pt x="88559" y="77927"/>
                  </a:lnTo>
                  <a:lnTo>
                    <a:pt x="88857" y="77701"/>
                  </a:lnTo>
                  <a:lnTo>
                    <a:pt x="88869" y="77248"/>
                  </a:lnTo>
                  <a:lnTo>
                    <a:pt x="88821" y="76451"/>
                  </a:lnTo>
                  <a:lnTo>
                    <a:pt x="89416" y="75879"/>
                  </a:lnTo>
                  <a:lnTo>
                    <a:pt x="90059" y="75498"/>
                  </a:lnTo>
                  <a:lnTo>
                    <a:pt x="90369" y="74796"/>
                  </a:lnTo>
                  <a:lnTo>
                    <a:pt x="90679" y="74296"/>
                  </a:lnTo>
                  <a:lnTo>
                    <a:pt x="91262" y="73974"/>
                  </a:lnTo>
                  <a:lnTo>
                    <a:pt x="92286" y="73653"/>
                  </a:lnTo>
                  <a:lnTo>
                    <a:pt x="93322" y="73295"/>
                  </a:lnTo>
                  <a:lnTo>
                    <a:pt x="93715" y="73117"/>
                  </a:lnTo>
                  <a:lnTo>
                    <a:pt x="93893" y="72700"/>
                  </a:lnTo>
                  <a:lnTo>
                    <a:pt x="94167" y="72010"/>
                  </a:lnTo>
                  <a:lnTo>
                    <a:pt x="94905" y="71998"/>
                  </a:lnTo>
                  <a:lnTo>
                    <a:pt x="95203" y="72045"/>
                  </a:lnTo>
                  <a:lnTo>
                    <a:pt x="95370" y="71879"/>
                  </a:lnTo>
                  <a:lnTo>
                    <a:pt x="95763" y="71105"/>
                  </a:lnTo>
                  <a:lnTo>
                    <a:pt x="96441" y="70616"/>
                  </a:lnTo>
                  <a:lnTo>
                    <a:pt x="96632" y="70402"/>
                  </a:lnTo>
                  <a:lnTo>
                    <a:pt x="96620" y="70152"/>
                  </a:lnTo>
                  <a:lnTo>
                    <a:pt x="95763" y="69200"/>
                  </a:lnTo>
                  <a:lnTo>
                    <a:pt x="94643" y="68545"/>
                  </a:lnTo>
                  <a:lnTo>
                    <a:pt x="92929" y="67461"/>
                  </a:lnTo>
                  <a:lnTo>
                    <a:pt x="91905" y="65699"/>
                  </a:lnTo>
                  <a:lnTo>
                    <a:pt x="91738" y="64782"/>
                  </a:lnTo>
                  <a:lnTo>
                    <a:pt x="91500" y="63866"/>
                  </a:lnTo>
                  <a:lnTo>
                    <a:pt x="91024" y="62711"/>
                  </a:lnTo>
                  <a:lnTo>
                    <a:pt x="90607" y="61532"/>
                  </a:lnTo>
                  <a:lnTo>
                    <a:pt x="90500" y="60901"/>
                  </a:lnTo>
                  <a:lnTo>
                    <a:pt x="90643" y="60246"/>
                  </a:lnTo>
                  <a:lnTo>
                    <a:pt x="91500" y="58615"/>
                  </a:lnTo>
                  <a:lnTo>
                    <a:pt x="92191" y="56912"/>
                  </a:lnTo>
                  <a:lnTo>
                    <a:pt x="92203" y="56877"/>
                  </a:lnTo>
                  <a:lnTo>
                    <a:pt x="92214" y="56853"/>
                  </a:lnTo>
                  <a:lnTo>
                    <a:pt x="93262" y="55126"/>
                  </a:lnTo>
                  <a:lnTo>
                    <a:pt x="94310" y="53412"/>
                  </a:lnTo>
                  <a:lnTo>
                    <a:pt x="94429" y="53257"/>
                  </a:lnTo>
                  <a:lnTo>
                    <a:pt x="94608" y="53138"/>
                  </a:lnTo>
                  <a:lnTo>
                    <a:pt x="95298" y="52579"/>
                  </a:lnTo>
                  <a:lnTo>
                    <a:pt x="95655" y="51745"/>
                  </a:lnTo>
                  <a:lnTo>
                    <a:pt x="95834" y="51257"/>
                  </a:lnTo>
                  <a:lnTo>
                    <a:pt x="96203" y="50876"/>
                  </a:lnTo>
                  <a:lnTo>
                    <a:pt x="97251" y="49733"/>
                  </a:lnTo>
                  <a:lnTo>
                    <a:pt x="98025" y="48399"/>
                  </a:lnTo>
                  <a:lnTo>
                    <a:pt x="98953" y="46768"/>
                  </a:lnTo>
                  <a:lnTo>
                    <a:pt x="99775" y="45078"/>
                  </a:lnTo>
                  <a:lnTo>
                    <a:pt x="100073" y="44709"/>
                  </a:lnTo>
                  <a:lnTo>
                    <a:pt x="100477" y="44589"/>
                  </a:lnTo>
                  <a:lnTo>
                    <a:pt x="101478" y="44328"/>
                  </a:lnTo>
                  <a:lnTo>
                    <a:pt x="102430" y="43958"/>
                  </a:lnTo>
                  <a:lnTo>
                    <a:pt x="102787" y="43732"/>
                  </a:lnTo>
                  <a:lnTo>
                    <a:pt x="102930" y="43351"/>
                  </a:lnTo>
                  <a:lnTo>
                    <a:pt x="102740" y="43196"/>
                  </a:lnTo>
                  <a:lnTo>
                    <a:pt x="102442" y="43232"/>
                  </a:lnTo>
                  <a:lnTo>
                    <a:pt x="102275" y="43113"/>
                  </a:lnTo>
                  <a:lnTo>
                    <a:pt x="102156" y="42946"/>
                  </a:lnTo>
                  <a:lnTo>
                    <a:pt x="101966" y="42684"/>
                  </a:lnTo>
                  <a:lnTo>
                    <a:pt x="101632" y="42589"/>
                  </a:lnTo>
                  <a:lnTo>
                    <a:pt x="101156" y="42327"/>
                  </a:lnTo>
                  <a:lnTo>
                    <a:pt x="101358" y="41827"/>
                  </a:lnTo>
                  <a:lnTo>
                    <a:pt x="101954" y="41053"/>
                  </a:lnTo>
                  <a:lnTo>
                    <a:pt x="102513" y="40268"/>
                  </a:lnTo>
                  <a:lnTo>
                    <a:pt x="103394" y="39315"/>
                  </a:lnTo>
                  <a:lnTo>
                    <a:pt x="104526" y="38708"/>
                  </a:lnTo>
                  <a:lnTo>
                    <a:pt x="105561" y="38398"/>
                  </a:lnTo>
                  <a:lnTo>
                    <a:pt x="106550" y="37874"/>
                  </a:lnTo>
                  <a:lnTo>
                    <a:pt x="107752" y="37279"/>
                  </a:lnTo>
                  <a:lnTo>
                    <a:pt x="109074" y="36886"/>
                  </a:lnTo>
                  <a:lnTo>
                    <a:pt x="111562" y="36088"/>
                  </a:lnTo>
                  <a:lnTo>
                    <a:pt x="114074" y="35386"/>
                  </a:lnTo>
                  <a:lnTo>
                    <a:pt x="114991" y="35076"/>
                  </a:lnTo>
                  <a:lnTo>
                    <a:pt x="115598" y="34374"/>
                  </a:lnTo>
                  <a:lnTo>
                    <a:pt x="116360" y="33076"/>
                  </a:lnTo>
                  <a:lnTo>
                    <a:pt x="117503" y="32147"/>
                  </a:lnTo>
                  <a:lnTo>
                    <a:pt x="119230" y="30981"/>
                  </a:lnTo>
                  <a:lnTo>
                    <a:pt x="121147" y="30159"/>
                  </a:lnTo>
                  <a:lnTo>
                    <a:pt x="121540" y="29981"/>
                  </a:lnTo>
                  <a:lnTo>
                    <a:pt x="121790" y="29671"/>
                  </a:lnTo>
                  <a:lnTo>
                    <a:pt x="122254" y="29147"/>
                  </a:lnTo>
                  <a:lnTo>
                    <a:pt x="122849" y="28826"/>
                  </a:lnTo>
                  <a:lnTo>
                    <a:pt x="123266" y="28576"/>
                  </a:lnTo>
                  <a:lnTo>
                    <a:pt x="123647" y="28290"/>
                  </a:lnTo>
                  <a:lnTo>
                    <a:pt x="124647" y="27302"/>
                  </a:lnTo>
                  <a:lnTo>
                    <a:pt x="125611" y="26278"/>
                  </a:lnTo>
                  <a:lnTo>
                    <a:pt x="126123" y="24908"/>
                  </a:lnTo>
                  <a:lnTo>
                    <a:pt x="125671" y="23492"/>
                  </a:lnTo>
                  <a:lnTo>
                    <a:pt x="125171" y="22956"/>
                  </a:lnTo>
                  <a:lnTo>
                    <a:pt x="124766" y="22361"/>
                  </a:lnTo>
                  <a:lnTo>
                    <a:pt x="124516" y="21860"/>
                  </a:lnTo>
                  <a:lnTo>
                    <a:pt x="124647" y="21337"/>
                  </a:lnTo>
                  <a:lnTo>
                    <a:pt x="125076" y="21194"/>
                  </a:lnTo>
                  <a:lnTo>
                    <a:pt x="125528" y="21384"/>
                  </a:lnTo>
                  <a:lnTo>
                    <a:pt x="126159" y="21384"/>
                  </a:lnTo>
                  <a:lnTo>
                    <a:pt x="126540" y="20848"/>
                  </a:lnTo>
                  <a:lnTo>
                    <a:pt x="126504" y="20313"/>
                  </a:lnTo>
                  <a:lnTo>
                    <a:pt x="126028" y="20075"/>
                  </a:lnTo>
                  <a:lnTo>
                    <a:pt x="125135" y="19670"/>
                  </a:lnTo>
                  <a:lnTo>
                    <a:pt x="125016" y="18801"/>
                  </a:lnTo>
                  <a:lnTo>
                    <a:pt x="124576" y="18824"/>
                  </a:lnTo>
                  <a:lnTo>
                    <a:pt x="124195" y="18741"/>
                  </a:lnTo>
                  <a:lnTo>
                    <a:pt x="123064" y="18312"/>
                  </a:lnTo>
                  <a:lnTo>
                    <a:pt x="121992" y="18693"/>
                  </a:lnTo>
                  <a:lnTo>
                    <a:pt x="120849" y="19194"/>
                  </a:lnTo>
                  <a:lnTo>
                    <a:pt x="120063" y="20182"/>
                  </a:lnTo>
                  <a:lnTo>
                    <a:pt x="119932" y="20337"/>
                  </a:lnTo>
                  <a:lnTo>
                    <a:pt x="119754" y="20420"/>
                  </a:lnTo>
                  <a:lnTo>
                    <a:pt x="118658" y="20420"/>
                  </a:lnTo>
                  <a:lnTo>
                    <a:pt x="117575" y="20039"/>
                  </a:lnTo>
                  <a:lnTo>
                    <a:pt x="116313" y="19384"/>
                  </a:lnTo>
                  <a:lnTo>
                    <a:pt x="114836" y="19551"/>
                  </a:lnTo>
                  <a:lnTo>
                    <a:pt x="114420" y="19860"/>
                  </a:lnTo>
                  <a:lnTo>
                    <a:pt x="114098" y="20241"/>
                  </a:lnTo>
                  <a:lnTo>
                    <a:pt x="113586" y="20456"/>
                  </a:lnTo>
                  <a:lnTo>
                    <a:pt x="113146" y="20158"/>
                  </a:lnTo>
                  <a:lnTo>
                    <a:pt x="112860" y="19789"/>
                  </a:lnTo>
                  <a:lnTo>
                    <a:pt x="112967" y="19324"/>
                  </a:lnTo>
                  <a:lnTo>
                    <a:pt x="113265" y="19146"/>
                  </a:lnTo>
                  <a:lnTo>
                    <a:pt x="113277" y="18848"/>
                  </a:lnTo>
                  <a:lnTo>
                    <a:pt x="112979" y="18813"/>
                  </a:lnTo>
                  <a:lnTo>
                    <a:pt x="112646" y="18991"/>
                  </a:lnTo>
                  <a:lnTo>
                    <a:pt x="112229" y="19229"/>
                  </a:lnTo>
                  <a:lnTo>
                    <a:pt x="111717" y="19194"/>
                  </a:lnTo>
                  <a:lnTo>
                    <a:pt x="110455" y="18872"/>
                  </a:lnTo>
                  <a:lnTo>
                    <a:pt x="109193" y="19229"/>
                  </a:lnTo>
                  <a:lnTo>
                    <a:pt x="108693" y="19539"/>
                  </a:lnTo>
                  <a:lnTo>
                    <a:pt x="108121" y="19491"/>
                  </a:lnTo>
                  <a:lnTo>
                    <a:pt x="107621" y="18932"/>
                  </a:lnTo>
                  <a:lnTo>
                    <a:pt x="107502" y="18241"/>
                  </a:lnTo>
                  <a:lnTo>
                    <a:pt x="107454" y="17336"/>
                  </a:lnTo>
                  <a:lnTo>
                    <a:pt x="107121" y="16515"/>
                  </a:lnTo>
                  <a:lnTo>
                    <a:pt x="106573" y="15895"/>
                  </a:lnTo>
                  <a:lnTo>
                    <a:pt x="105716" y="15788"/>
                  </a:lnTo>
                  <a:lnTo>
                    <a:pt x="104847" y="15907"/>
                  </a:lnTo>
                  <a:lnTo>
                    <a:pt x="104121" y="15395"/>
                  </a:lnTo>
                  <a:lnTo>
                    <a:pt x="103787" y="15181"/>
                  </a:lnTo>
                  <a:lnTo>
                    <a:pt x="103347" y="15122"/>
                  </a:lnTo>
                  <a:lnTo>
                    <a:pt x="102216" y="14979"/>
                  </a:lnTo>
                  <a:lnTo>
                    <a:pt x="101144" y="14586"/>
                  </a:lnTo>
                  <a:lnTo>
                    <a:pt x="100311" y="14360"/>
                  </a:lnTo>
                  <a:lnTo>
                    <a:pt x="99537" y="14550"/>
                  </a:lnTo>
                  <a:lnTo>
                    <a:pt x="99287" y="15181"/>
                  </a:lnTo>
                  <a:lnTo>
                    <a:pt x="99501" y="15907"/>
                  </a:lnTo>
                  <a:lnTo>
                    <a:pt x="99501" y="16312"/>
                  </a:lnTo>
                  <a:lnTo>
                    <a:pt x="99120" y="16396"/>
                  </a:lnTo>
                  <a:lnTo>
                    <a:pt x="98632" y="16396"/>
                  </a:lnTo>
                  <a:lnTo>
                    <a:pt x="98144" y="16431"/>
                  </a:lnTo>
                  <a:lnTo>
                    <a:pt x="97441" y="16527"/>
                  </a:lnTo>
                  <a:lnTo>
                    <a:pt x="96798" y="16217"/>
                  </a:lnTo>
                  <a:lnTo>
                    <a:pt x="96632" y="16146"/>
                  </a:lnTo>
                  <a:lnTo>
                    <a:pt x="96489" y="16229"/>
                  </a:lnTo>
                  <a:lnTo>
                    <a:pt x="96013" y="16669"/>
                  </a:lnTo>
                  <a:lnTo>
                    <a:pt x="95465" y="16312"/>
                  </a:lnTo>
                  <a:lnTo>
                    <a:pt x="95179" y="16157"/>
                  </a:lnTo>
                  <a:lnTo>
                    <a:pt x="94798" y="16193"/>
                  </a:lnTo>
                  <a:lnTo>
                    <a:pt x="94119" y="16455"/>
                  </a:lnTo>
                  <a:lnTo>
                    <a:pt x="93453" y="16753"/>
                  </a:lnTo>
                  <a:lnTo>
                    <a:pt x="92595" y="17003"/>
                  </a:lnTo>
                  <a:lnTo>
                    <a:pt x="91929" y="16396"/>
                  </a:lnTo>
                  <a:lnTo>
                    <a:pt x="91321" y="15693"/>
                  </a:lnTo>
                  <a:lnTo>
                    <a:pt x="90429" y="15300"/>
                  </a:lnTo>
                  <a:lnTo>
                    <a:pt x="89690" y="15276"/>
                  </a:lnTo>
                  <a:lnTo>
                    <a:pt x="88988" y="15384"/>
                  </a:lnTo>
                  <a:lnTo>
                    <a:pt x="87571" y="15217"/>
                  </a:lnTo>
                  <a:lnTo>
                    <a:pt x="86261" y="14550"/>
                  </a:lnTo>
                  <a:lnTo>
                    <a:pt x="85940" y="14193"/>
                  </a:lnTo>
                  <a:lnTo>
                    <a:pt x="85726" y="13764"/>
                  </a:lnTo>
                  <a:lnTo>
                    <a:pt x="85309" y="13074"/>
                  </a:lnTo>
                  <a:lnTo>
                    <a:pt x="84487" y="13133"/>
                  </a:lnTo>
                  <a:lnTo>
                    <a:pt x="83928" y="13300"/>
                  </a:lnTo>
                  <a:lnTo>
                    <a:pt x="83344" y="13240"/>
                  </a:lnTo>
                  <a:lnTo>
                    <a:pt x="82106" y="12764"/>
                  </a:lnTo>
                  <a:lnTo>
                    <a:pt x="80808" y="12455"/>
                  </a:lnTo>
                  <a:lnTo>
                    <a:pt x="80213" y="12205"/>
                  </a:lnTo>
                  <a:lnTo>
                    <a:pt x="80189" y="11562"/>
                  </a:lnTo>
                  <a:lnTo>
                    <a:pt x="80201" y="11276"/>
                  </a:lnTo>
                  <a:lnTo>
                    <a:pt x="80011" y="11085"/>
                  </a:lnTo>
                  <a:lnTo>
                    <a:pt x="79772" y="11097"/>
                  </a:lnTo>
                  <a:lnTo>
                    <a:pt x="79606" y="11276"/>
                  </a:lnTo>
                  <a:lnTo>
                    <a:pt x="79475" y="11443"/>
                  </a:lnTo>
                  <a:lnTo>
                    <a:pt x="79344" y="11609"/>
                  </a:lnTo>
                  <a:lnTo>
                    <a:pt x="79177" y="11931"/>
                  </a:lnTo>
                  <a:lnTo>
                    <a:pt x="78820" y="11919"/>
                  </a:lnTo>
                  <a:lnTo>
                    <a:pt x="78558" y="11562"/>
                  </a:lnTo>
                  <a:lnTo>
                    <a:pt x="78665" y="11133"/>
                  </a:lnTo>
                  <a:lnTo>
                    <a:pt x="79010" y="10395"/>
                  </a:lnTo>
                  <a:lnTo>
                    <a:pt x="79106" y="9609"/>
                  </a:lnTo>
                  <a:lnTo>
                    <a:pt x="79129" y="9073"/>
                  </a:lnTo>
                  <a:lnTo>
                    <a:pt x="78796" y="8645"/>
                  </a:lnTo>
                  <a:lnTo>
                    <a:pt x="78165" y="8585"/>
                  </a:lnTo>
                  <a:lnTo>
                    <a:pt x="77665" y="8930"/>
                  </a:lnTo>
                  <a:lnTo>
                    <a:pt x="77332" y="9133"/>
                  </a:lnTo>
                  <a:lnTo>
                    <a:pt x="76915" y="9133"/>
                  </a:lnTo>
                  <a:lnTo>
                    <a:pt x="76177" y="8954"/>
                  </a:lnTo>
                  <a:lnTo>
                    <a:pt x="75665" y="8371"/>
                  </a:lnTo>
                  <a:lnTo>
                    <a:pt x="75403" y="7990"/>
                  </a:lnTo>
                  <a:lnTo>
                    <a:pt x="75069" y="7597"/>
                  </a:lnTo>
                  <a:lnTo>
                    <a:pt x="74629" y="7323"/>
                  </a:lnTo>
                  <a:lnTo>
                    <a:pt x="74165" y="7597"/>
                  </a:lnTo>
                  <a:lnTo>
                    <a:pt x="74034" y="7871"/>
                  </a:lnTo>
                  <a:lnTo>
                    <a:pt x="73819" y="8109"/>
                  </a:lnTo>
                  <a:cubicBezTo>
                    <a:pt x="72842" y="8406"/>
                    <a:pt x="72030" y="8540"/>
                    <a:pt x="71274" y="8540"/>
                  </a:cubicBezTo>
                  <a:cubicBezTo>
                    <a:pt x="69794" y="8540"/>
                    <a:pt x="68528" y="8028"/>
                    <a:pt x="66652" y="7240"/>
                  </a:cubicBezTo>
                  <a:cubicBezTo>
                    <a:pt x="66127" y="7019"/>
                    <a:pt x="65513" y="6892"/>
                    <a:pt x="64921" y="6892"/>
                  </a:cubicBezTo>
                  <a:cubicBezTo>
                    <a:pt x="63913" y="6892"/>
                    <a:pt x="62969" y="7261"/>
                    <a:pt x="62639" y="8168"/>
                  </a:cubicBezTo>
                  <a:cubicBezTo>
                    <a:pt x="61234" y="7513"/>
                    <a:pt x="59722" y="7037"/>
                    <a:pt x="58174" y="6787"/>
                  </a:cubicBezTo>
                  <a:lnTo>
                    <a:pt x="58174" y="6787"/>
                  </a:lnTo>
                  <a:cubicBezTo>
                    <a:pt x="58178" y="6787"/>
                    <a:pt x="58181" y="6787"/>
                    <a:pt x="58185" y="6787"/>
                  </a:cubicBezTo>
                  <a:cubicBezTo>
                    <a:pt x="58657" y="6787"/>
                    <a:pt x="58278" y="5977"/>
                    <a:pt x="57805" y="5894"/>
                  </a:cubicBezTo>
                  <a:cubicBezTo>
                    <a:pt x="57647" y="5867"/>
                    <a:pt x="57487" y="5853"/>
                    <a:pt x="57327" y="5853"/>
                  </a:cubicBezTo>
                  <a:cubicBezTo>
                    <a:pt x="56451" y="5853"/>
                    <a:pt x="55573" y="6255"/>
                    <a:pt x="55019" y="6930"/>
                  </a:cubicBezTo>
                  <a:lnTo>
                    <a:pt x="55019" y="6882"/>
                  </a:lnTo>
                  <a:cubicBezTo>
                    <a:pt x="54968" y="6455"/>
                    <a:pt x="54621" y="6140"/>
                    <a:pt x="54216" y="6140"/>
                  </a:cubicBezTo>
                  <a:cubicBezTo>
                    <a:pt x="54148" y="6140"/>
                    <a:pt x="54078" y="6149"/>
                    <a:pt x="54007" y="6168"/>
                  </a:cubicBezTo>
                  <a:cubicBezTo>
                    <a:pt x="52368" y="6613"/>
                    <a:pt x="50665" y="6835"/>
                    <a:pt x="48963" y="6835"/>
                  </a:cubicBezTo>
                  <a:cubicBezTo>
                    <a:pt x="46609" y="6835"/>
                    <a:pt x="44255" y="6411"/>
                    <a:pt x="42065" y="5561"/>
                  </a:cubicBezTo>
                  <a:cubicBezTo>
                    <a:pt x="40172" y="4835"/>
                    <a:pt x="37267" y="4942"/>
                    <a:pt x="35886" y="3715"/>
                  </a:cubicBezTo>
                  <a:cubicBezTo>
                    <a:pt x="35874" y="3704"/>
                    <a:pt x="35136" y="3061"/>
                    <a:pt x="35136" y="3061"/>
                  </a:cubicBezTo>
                  <a:lnTo>
                    <a:pt x="34291" y="3573"/>
                  </a:lnTo>
                  <a:lnTo>
                    <a:pt x="33874" y="3823"/>
                  </a:lnTo>
                  <a:lnTo>
                    <a:pt x="33398" y="3870"/>
                  </a:lnTo>
                  <a:lnTo>
                    <a:pt x="31266" y="3775"/>
                  </a:lnTo>
                  <a:lnTo>
                    <a:pt x="29147" y="3834"/>
                  </a:lnTo>
                  <a:lnTo>
                    <a:pt x="27480" y="3727"/>
                  </a:lnTo>
                  <a:lnTo>
                    <a:pt x="25825" y="3477"/>
                  </a:lnTo>
                  <a:lnTo>
                    <a:pt x="23932" y="3394"/>
                  </a:lnTo>
                  <a:lnTo>
                    <a:pt x="22027" y="3453"/>
                  </a:lnTo>
                  <a:lnTo>
                    <a:pt x="21206" y="3311"/>
                  </a:lnTo>
                  <a:lnTo>
                    <a:pt x="20825" y="2584"/>
                  </a:lnTo>
                  <a:lnTo>
                    <a:pt x="20491" y="1989"/>
                  </a:lnTo>
                  <a:lnTo>
                    <a:pt x="19908" y="1572"/>
                  </a:lnTo>
                  <a:lnTo>
                    <a:pt x="19658" y="1441"/>
                  </a:lnTo>
                  <a:lnTo>
                    <a:pt x="19432" y="1275"/>
                  </a:lnTo>
                  <a:lnTo>
                    <a:pt x="19074" y="929"/>
                  </a:lnTo>
                  <a:lnTo>
                    <a:pt x="18586" y="751"/>
                  </a:lnTo>
                  <a:lnTo>
                    <a:pt x="18098" y="977"/>
                  </a:lnTo>
                  <a:lnTo>
                    <a:pt x="17788" y="1429"/>
                  </a:lnTo>
                  <a:lnTo>
                    <a:pt x="17693" y="1132"/>
                  </a:lnTo>
                  <a:lnTo>
                    <a:pt x="17681" y="906"/>
                  </a:lnTo>
                  <a:lnTo>
                    <a:pt x="17586" y="322"/>
                  </a:lnTo>
                  <a:lnTo>
                    <a:pt x="17169" y="1"/>
                  </a:lnTo>
                  <a:close/>
                </a:path>
              </a:pathLst>
            </a:custGeom>
            <a:solidFill>
              <a:srgbClr val="EFDAA3">
                <a:alpha val="2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27"/>
            <p:cNvSpPr/>
            <p:nvPr/>
          </p:nvSpPr>
          <p:spPr>
            <a:xfrm>
              <a:off x="2972075" y="2727850"/>
              <a:ext cx="25" cy="325"/>
            </a:xfrm>
            <a:custGeom>
              <a:avLst/>
              <a:gdLst/>
              <a:ahLst/>
              <a:cxnLst/>
              <a:rect l="l" t="t" r="r" b="b"/>
              <a:pathLst>
                <a:path w="1" h="13" extrusionOk="0">
                  <a:moveTo>
                    <a:pt x="1" y="0"/>
                  </a:moveTo>
                  <a:cubicBezTo>
                    <a:pt x="1" y="0"/>
                    <a:pt x="1" y="12"/>
                    <a:pt x="1" y="0"/>
                  </a:cubicBezTo>
                  <a:cubicBezTo>
                    <a:pt x="1" y="12"/>
                    <a:pt x="1" y="12"/>
                    <a:pt x="1" y="0"/>
                  </a:cubicBezTo>
                  <a:cubicBezTo>
                    <a:pt x="1" y="12"/>
                    <a:pt x="1" y="12"/>
                    <a:pt x="1" y="0"/>
                  </a:cubicBezTo>
                  <a:close/>
                </a:path>
              </a:pathLst>
            </a:custGeom>
            <a:solidFill>
              <a:srgbClr val="EFDAA3">
                <a:alpha val="2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27"/>
            <p:cNvSpPr/>
            <p:nvPr/>
          </p:nvSpPr>
          <p:spPr>
            <a:xfrm>
              <a:off x="2972075" y="2889775"/>
              <a:ext cx="325" cy="625"/>
            </a:xfrm>
            <a:custGeom>
              <a:avLst/>
              <a:gdLst/>
              <a:ahLst/>
              <a:cxnLst/>
              <a:rect l="l" t="t" r="r" b="b"/>
              <a:pathLst>
                <a:path w="13" h="25" extrusionOk="0">
                  <a:moveTo>
                    <a:pt x="1" y="0"/>
                  </a:moveTo>
                  <a:lnTo>
                    <a:pt x="1" y="24"/>
                  </a:lnTo>
                  <a:lnTo>
                    <a:pt x="13" y="12"/>
                  </a:lnTo>
                  <a:cubicBezTo>
                    <a:pt x="13" y="0"/>
                    <a:pt x="13" y="0"/>
                    <a:pt x="1" y="0"/>
                  </a:cubicBezTo>
                  <a:close/>
                </a:path>
              </a:pathLst>
            </a:custGeom>
            <a:solidFill>
              <a:srgbClr val="EFDAA3">
                <a:alpha val="2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27"/>
            <p:cNvSpPr/>
            <p:nvPr/>
          </p:nvSpPr>
          <p:spPr>
            <a:xfrm>
              <a:off x="3736475" y="2092650"/>
              <a:ext cx="25" cy="25"/>
            </a:xfrm>
            <a:custGeom>
              <a:avLst/>
              <a:gdLst/>
              <a:ahLst/>
              <a:cxnLst/>
              <a:rect l="l" t="t" r="r" b="b"/>
              <a:pathLst>
                <a:path w="1" h="1" extrusionOk="0">
                  <a:moveTo>
                    <a:pt x="0" y="0"/>
                  </a:moveTo>
                  <a:close/>
                </a:path>
              </a:pathLst>
            </a:custGeom>
            <a:solidFill>
              <a:srgbClr val="EFDAA3">
                <a:alpha val="2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27"/>
            <p:cNvSpPr/>
            <p:nvPr/>
          </p:nvSpPr>
          <p:spPr>
            <a:xfrm>
              <a:off x="5097050" y="2815725"/>
              <a:ext cx="330425" cy="270825"/>
            </a:xfrm>
            <a:custGeom>
              <a:avLst/>
              <a:gdLst/>
              <a:ahLst/>
              <a:cxnLst/>
              <a:rect l="l" t="t" r="r" b="b"/>
              <a:pathLst>
                <a:path w="13217" h="10833" extrusionOk="0">
                  <a:moveTo>
                    <a:pt x="2979" y="3824"/>
                  </a:moveTo>
                  <a:cubicBezTo>
                    <a:pt x="2984" y="3830"/>
                    <a:pt x="2987" y="3836"/>
                    <a:pt x="2989" y="3843"/>
                  </a:cubicBezTo>
                  <a:lnTo>
                    <a:pt x="2979" y="3824"/>
                  </a:lnTo>
                  <a:close/>
                  <a:moveTo>
                    <a:pt x="9646" y="1"/>
                  </a:moveTo>
                  <a:cubicBezTo>
                    <a:pt x="9631" y="1"/>
                    <a:pt x="9615" y="4"/>
                    <a:pt x="9597" y="10"/>
                  </a:cubicBezTo>
                  <a:cubicBezTo>
                    <a:pt x="9573" y="10"/>
                    <a:pt x="9549" y="10"/>
                    <a:pt x="9549" y="45"/>
                  </a:cubicBezTo>
                  <a:cubicBezTo>
                    <a:pt x="9573" y="69"/>
                    <a:pt x="9597" y="69"/>
                    <a:pt x="9597" y="81"/>
                  </a:cubicBezTo>
                  <a:cubicBezTo>
                    <a:pt x="9593" y="80"/>
                    <a:pt x="9588" y="80"/>
                    <a:pt x="9584" y="80"/>
                  </a:cubicBezTo>
                  <a:cubicBezTo>
                    <a:pt x="9523" y="80"/>
                    <a:pt x="9462" y="135"/>
                    <a:pt x="9396" y="135"/>
                  </a:cubicBezTo>
                  <a:cubicBezTo>
                    <a:pt x="9376" y="135"/>
                    <a:pt x="9356" y="130"/>
                    <a:pt x="9335" y="117"/>
                  </a:cubicBezTo>
                  <a:cubicBezTo>
                    <a:pt x="9299" y="117"/>
                    <a:pt x="9276" y="117"/>
                    <a:pt x="9240" y="129"/>
                  </a:cubicBezTo>
                  <a:cubicBezTo>
                    <a:pt x="9192" y="141"/>
                    <a:pt x="9157" y="164"/>
                    <a:pt x="9133" y="200"/>
                  </a:cubicBezTo>
                  <a:cubicBezTo>
                    <a:pt x="9133" y="236"/>
                    <a:pt x="9157" y="248"/>
                    <a:pt x="9168" y="260"/>
                  </a:cubicBezTo>
                  <a:cubicBezTo>
                    <a:pt x="9133" y="260"/>
                    <a:pt x="9121" y="248"/>
                    <a:pt x="9109" y="236"/>
                  </a:cubicBezTo>
                  <a:cubicBezTo>
                    <a:pt x="9101" y="236"/>
                    <a:pt x="9104" y="241"/>
                    <a:pt x="9103" y="241"/>
                  </a:cubicBezTo>
                  <a:cubicBezTo>
                    <a:pt x="9102" y="241"/>
                    <a:pt x="9101" y="240"/>
                    <a:pt x="9097" y="236"/>
                  </a:cubicBezTo>
                  <a:cubicBezTo>
                    <a:pt x="9088" y="235"/>
                    <a:pt x="9080" y="234"/>
                    <a:pt x="9072" y="234"/>
                  </a:cubicBezTo>
                  <a:cubicBezTo>
                    <a:pt x="8991" y="234"/>
                    <a:pt x="8936" y="285"/>
                    <a:pt x="8871" y="295"/>
                  </a:cubicBezTo>
                  <a:cubicBezTo>
                    <a:pt x="8799" y="319"/>
                    <a:pt x="8740" y="367"/>
                    <a:pt x="8656" y="379"/>
                  </a:cubicBezTo>
                  <a:cubicBezTo>
                    <a:pt x="8561" y="426"/>
                    <a:pt x="8466" y="474"/>
                    <a:pt x="8359" y="498"/>
                  </a:cubicBezTo>
                  <a:cubicBezTo>
                    <a:pt x="8264" y="533"/>
                    <a:pt x="8145" y="557"/>
                    <a:pt x="8025" y="593"/>
                  </a:cubicBezTo>
                  <a:cubicBezTo>
                    <a:pt x="7811" y="664"/>
                    <a:pt x="7609" y="676"/>
                    <a:pt x="7394" y="700"/>
                  </a:cubicBezTo>
                  <a:cubicBezTo>
                    <a:pt x="7347" y="700"/>
                    <a:pt x="7311" y="700"/>
                    <a:pt x="7263" y="712"/>
                  </a:cubicBezTo>
                  <a:cubicBezTo>
                    <a:pt x="7168" y="736"/>
                    <a:pt x="7049" y="724"/>
                    <a:pt x="6966" y="783"/>
                  </a:cubicBezTo>
                  <a:cubicBezTo>
                    <a:pt x="6918" y="831"/>
                    <a:pt x="6859" y="855"/>
                    <a:pt x="6835" y="914"/>
                  </a:cubicBezTo>
                  <a:cubicBezTo>
                    <a:pt x="6765" y="1044"/>
                    <a:pt x="6661" y="1099"/>
                    <a:pt x="6531" y="1099"/>
                  </a:cubicBezTo>
                  <a:cubicBezTo>
                    <a:pt x="6506" y="1099"/>
                    <a:pt x="6481" y="1097"/>
                    <a:pt x="6454" y="1093"/>
                  </a:cubicBezTo>
                  <a:cubicBezTo>
                    <a:pt x="6442" y="1093"/>
                    <a:pt x="6430" y="1117"/>
                    <a:pt x="6418" y="1117"/>
                  </a:cubicBezTo>
                  <a:cubicBezTo>
                    <a:pt x="6377" y="1240"/>
                    <a:pt x="6364" y="1278"/>
                    <a:pt x="6301" y="1278"/>
                  </a:cubicBezTo>
                  <a:cubicBezTo>
                    <a:pt x="6273" y="1278"/>
                    <a:pt x="6235" y="1271"/>
                    <a:pt x="6180" y="1260"/>
                  </a:cubicBezTo>
                  <a:lnTo>
                    <a:pt x="6144" y="1260"/>
                  </a:lnTo>
                  <a:cubicBezTo>
                    <a:pt x="5906" y="1385"/>
                    <a:pt x="5678" y="1499"/>
                    <a:pt x="5400" y="1499"/>
                  </a:cubicBezTo>
                  <a:cubicBezTo>
                    <a:pt x="5386" y="1499"/>
                    <a:pt x="5372" y="1498"/>
                    <a:pt x="5358" y="1498"/>
                  </a:cubicBezTo>
                  <a:lnTo>
                    <a:pt x="5347" y="1498"/>
                  </a:lnTo>
                  <a:cubicBezTo>
                    <a:pt x="5239" y="1593"/>
                    <a:pt x="5180" y="1724"/>
                    <a:pt x="5025" y="1736"/>
                  </a:cubicBezTo>
                  <a:cubicBezTo>
                    <a:pt x="4954" y="1784"/>
                    <a:pt x="4882" y="1807"/>
                    <a:pt x="4870" y="1903"/>
                  </a:cubicBezTo>
                  <a:cubicBezTo>
                    <a:pt x="4882" y="1962"/>
                    <a:pt x="4930" y="1974"/>
                    <a:pt x="4954" y="2010"/>
                  </a:cubicBezTo>
                  <a:cubicBezTo>
                    <a:pt x="4846" y="2022"/>
                    <a:pt x="4763" y="2069"/>
                    <a:pt x="4692" y="2141"/>
                  </a:cubicBezTo>
                  <a:cubicBezTo>
                    <a:pt x="4624" y="2199"/>
                    <a:pt x="4564" y="2257"/>
                    <a:pt x="4479" y="2257"/>
                  </a:cubicBezTo>
                  <a:cubicBezTo>
                    <a:pt x="4460" y="2257"/>
                    <a:pt x="4440" y="2255"/>
                    <a:pt x="4418" y="2248"/>
                  </a:cubicBezTo>
                  <a:cubicBezTo>
                    <a:pt x="4346" y="2248"/>
                    <a:pt x="4287" y="2307"/>
                    <a:pt x="4215" y="2319"/>
                  </a:cubicBezTo>
                  <a:cubicBezTo>
                    <a:pt x="4156" y="2331"/>
                    <a:pt x="4108" y="2379"/>
                    <a:pt x="4061" y="2427"/>
                  </a:cubicBezTo>
                  <a:cubicBezTo>
                    <a:pt x="3930" y="2558"/>
                    <a:pt x="3811" y="2700"/>
                    <a:pt x="3692" y="2855"/>
                  </a:cubicBezTo>
                  <a:cubicBezTo>
                    <a:pt x="3620" y="2939"/>
                    <a:pt x="3513" y="2986"/>
                    <a:pt x="3477" y="3105"/>
                  </a:cubicBezTo>
                  <a:cubicBezTo>
                    <a:pt x="3501" y="3141"/>
                    <a:pt x="3501" y="3165"/>
                    <a:pt x="3501" y="3212"/>
                  </a:cubicBezTo>
                  <a:cubicBezTo>
                    <a:pt x="3457" y="3200"/>
                    <a:pt x="3415" y="3187"/>
                    <a:pt x="3379" y="3187"/>
                  </a:cubicBezTo>
                  <a:cubicBezTo>
                    <a:pt x="3348" y="3187"/>
                    <a:pt x="3321" y="3197"/>
                    <a:pt x="3299" y="3224"/>
                  </a:cubicBezTo>
                  <a:cubicBezTo>
                    <a:pt x="3239" y="3272"/>
                    <a:pt x="3215" y="3331"/>
                    <a:pt x="3192" y="3391"/>
                  </a:cubicBezTo>
                  <a:cubicBezTo>
                    <a:pt x="3156" y="3439"/>
                    <a:pt x="3287" y="3498"/>
                    <a:pt x="3180" y="3546"/>
                  </a:cubicBezTo>
                  <a:cubicBezTo>
                    <a:pt x="3128" y="3566"/>
                    <a:pt x="3086" y="3622"/>
                    <a:pt x="3030" y="3622"/>
                  </a:cubicBezTo>
                  <a:cubicBezTo>
                    <a:pt x="3020" y="3622"/>
                    <a:pt x="3011" y="3620"/>
                    <a:pt x="3001" y="3617"/>
                  </a:cubicBezTo>
                  <a:cubicBezTo>
                    <a:pt x="2953" y="3629"/>
                    <a:pt x="2930" y="3677"/>
                    <a:pt x="2918" y="3724"/>
                  </a:cubicBezTo>
                  <a:cubicBezTo>
                    <a:pt x="2898" y="3773"/>
                    <a:pt x="2950" y="3790"/>
                    <a:pt x="2976" y="3820"/>
                  </a:cubicBezTo>
                  <a:lnTo>
                    <a:pt x="2976" y="3820"/>
                  </a:lnTo>
                  <a:cubicBezTo>
                    <a:pt x="2962" y="3832"/>
                    <a:pt x="2948" y="3836"/>
                    <a:pt x="2935" y="3836"/>
                  </a:cubicBezTo>
                  <a:cubicBezTo>
                    <a:pt x="2894" y="3836"/>
                    <a:pt x="2858" y="3796"/>
                    <a:pt x="2822" y="3796"/>
                  </a:cubicBezTo>
                  <a:cubicBezTo>
                    <a:pt x="2656" y="3891"/>
                    <a:pt x="2501" y="3986"/>
                    <a:pt x="2299" y="3998"/>
                  </a:cubicBezTo>
                  <a:cubicBezTo>
                    <a:pt x="2215" y="3998"/>
                    <a:pt x="2144" y="4046"/>
                    <a:pt x="2060" y="4093"/>
                  </a:cubicBezTo>
                  <a:cubicBezTo>
                    <a:pt x="1977" y="4153"/>
                    <a:pt x="1906" y="4212"/>
                    <a:pt x="1870" y="4308"/>
                  </a:cubicBezTo>
                  <a:lnTo>
                    <a:pt x="1870" y="4427"/>
                  </a:lnTo>
                  <a:cubicBezTo>
                    <a:pt x="1879" y="4507"/>
                    <a:pt x="1861" y="4547"/>
                    <a:pt x="1811" y="4547"/>
                  </a:cubicBezTo>
                  <a:cubicBezTo>
                    <a:pt x="1795" y="4547"/>
                    <a:pt x="1775" y="4543"/>
                    <a:pt x="1751" y="4534"/>
                  </a:cubicBezTo>
                  <a:cubicBezTo>
                    <a:pt x="1727" y="4522"/>
                    <a:pt x="1703" y="4522"/>
                    <a:pt x="1679" y="4522"/>
                  </a:cubicBezTo>
                  <a:cubicBezTo>
                    <a:pt x="1632" y="4534"/>
                    <a:pt x="1608" y="4570"/>
                    <a:pt x="1608" y="4605"/>
                  </a:cubicBezTo>
                  <a:cubicBezTo>
                    <a:pt x="1632" y="4760"/>
                    <a:pt x="1632" y="4760"/>
                    <a:pt x="1489" y="4772"/>
                  </a:cubicBezTo>
                  <a:cubicBezTo>
                    <a:pt x="1465" y="4772"/>
                    <a:pt x="1453" y="4796"/>
                    <a:pt x="1441" y="4796"/>
                  </a:cubicBezTo>
                  <a:cubicBezTo>
                    <a:pt x="1395" y="4852"/>
                    <a:pt x="1356" y="4922"/>
                    <a:pt x="1279" y="4922"/>
                  </a:cubicBezTo>
                  <a:cubicBezTo>
                    <a:pt x="1257" y="4922"/>
                    <a:pt x="1232" y="4916"/>
                    <a:pt x="1203" y="4903"/>
                  </a:cubicBezTo>
                  <a:lnTo>
                    <a:pt x="1120" y="4903"/>
                  </a:lnTo>
                  <a:cubicBezTo>
                    <a:pt x="1036" y="4927"/>
                    <a:pt x="953" y="4939"/>
                    <a:pt x="906" y="5010"/>
                  </a:cubicBezTo>
                  <a:cubicBezTo>
                    <a:pt x="882" y="5046"/>
                    <a:pt x="953" y="5070"/>
                    <a:pt x="894" y="5105"/>
                  </a:cubicBezTo>
                  <a:cubicBezTo>
                    <a:pt x="799" y="5147"/>
                    <a:pt x="733" y="5217"/>
                    <a:pt x="637" y="5217"/>
                  </a:cubicBezTo>
                  <a:cubicBezTo>
                    <a:pt x="624" y="5217"/>
                    <a:pt x="610" y="5215"/>
                    <a:pt x="596" y="5213"/>
                  </a:cubicBezTo>
                  <a:cubicBezTo>
                    <a:pt x="548" y="5213"/>
                    <a:pt x="513" y="5225"/>
                    <a:pt x="489" y="5272"/>
                  </a:cubicBezTo>
                  <a:cubicBezTo>
                    <a:pt x="477" y="5391"/>
                    <a:pt x="417" y="5451"/>
                    <a:pt x="274" y="5451"/>
                  </a:cubicBezTo>
                  <a:cubicBezTo>
                    <a:pt x="251" y="5451"/>
                    <a:pt x="203" y="5451"/>
                    <a:pt x="179" y="5463"/>
                  </a:cubicBezTo>
                  <a:cubicBezTo>
                    <a:pt x="155" y="5475"/>
                    <a:pt x="132" y="5486"/>
                    <a:pt x="120" y="5522"/>
                  </a:cubicBezTo>
                  <a:cubicBezTo>
                    <a:pt x="84" y="5594"/>
                    <a:pt x="60" y="5665"/>
                    <a:pt x="36" y="5748"/>
                  </a:cubicBezTo>
                  <a:cubicBezTo>
                    <a:pt x="36" y="5963"/>
                    <a:pt x="1" y="6177"/>
                    <a:pt x="120" y="6379"/>
                  </a:cubicBezTo>
                  <a:cubicBezTo>
                    <a:pt x="191" y="6475"/>
                    <a:pt x="310" y="6522"/>
                    <a:pt x="334" y="6653"/>
                  </a:cubicBezTo>
                  <a:cubicBezTo>
                    <a:pt x="358" y="6689"/>
                    <a:pt x="382" y="6760"/>
                    <a:pt x="394" y="6796"/>
                  </a:cubicBezTo>
                  <a:lnTo>
                    <a:pt x="429" y="6832"/>
                  </a:lnTo>
                  <a:cubicBezTo>
                    <a:pt x="441" y="6844"/>
                    <a:pt x="477" y="6844"/>
                    <a:pt x="489" y="6844"/>
                  </a:cubicBezTo>
                  <a:cubicBezTo>
                    <a:pt x="567" y="6791"/>
                    <a:pt x="633" y="6758"/>
                    <a:pt x="709" y="6758"/>
                  </a:cubicBezTo>
                  <a:cubicBezTo>
                    <a:pt x="737" y="6758"/>
                    <a:pt x="766" y="6763"/>
                    <a:pt x="798" y="6772"/>
                  </a:cubicBezTo>
                  <a:lnTo>
                    <a:pt x="858" y="6772"/>
                  </a:lnTo>
                  <a:cubicBezTo>
                    <a:pt x="891" y="6764"/>
                    <a:pt x="912" y="6750"/>
                    <a:pt x="938" y="6750"/>
                  </a:cubicBezTo>
                  <a:cubicBezTo>
                    <a:pt x="950" y="6750"/>
                    <a:pt x="962" y="6753"/>
                    <a:pt x="977" y="6760"/>
                  </a:cubicBezTo>
                  <a:cubicBezTo>
                    <a:pt x="1048" y="6772"/>
                    <a:pt x="1108" y="6796"/>
                    <a:pt x="1167" y="6832"/>
                  </a:cubicBezTo>
                  <a:cubicBezTo>
                    <a:pt x="1167" y="6832"/>
                    <a:pt x="1191" y="6820"/>
                    <a:pt x="1203" y="6820"/>
                  </a:cubicBezTo>
                  <a:cubicBezTo>
                    <a:pt x="1227" y="6772"/>
                    <a:pt x="1263" y="6737"/>
                    <a:pt x="1322" y="6737"/>
                  </a:cubicBezTo>
                  <a:cubicBezTo>
                    <a:pt x="1329" y="6735"/>
                    <a:pt x="1334" y="6734"/>
                    <a:pt x="1340" y="6734"/>
                  </a:cubicBezTo>
                  <a:cubicBezTo>
                    <a:pt x="1373" y="6734"/>
                    <a:pt x="1382" y="6765"/>
                    <a:pt x="1382" y="6796"/>
                  </a:cubicBezTo>
                  <a:cubicBezTo>
                    <a:pt x="1382" y="6808"/>
                    <a:pt x="1394" y="6832"/>
                    <a:pt x="1417" y="6844"/>
                  </a:cubicBezTo>
                  <a:cubicBezTo>
                    <a:pt x="1453" y="6856"/>
                    <a:pt x="1489" y="6891"/>
                    <a:pt x="1513" y="6915"/>
                  </a:cubicBezTo>
                  <a:cubicBezTo>
                    <a:pt x="1537" y="6915"/>
                    <a:pt x="1537" y="6915"/>
                    <a:pt x="1548" y="6903"/>
                  </a:cubicBezTo>
                  <a:cubicBezTo>
                    <a:pt x="1559" y="6893"/>
                    <a:pt x="1551" y="6865"/>
                    <a:pt x="1557" y="6865"/>
                  </a:cubicBezTo>
                  <a:lnTo>
                    <a:pt x="1557" y="6865"/>
                  </a:lnTo>
                  <a:cubicBezTo>
                    <a:pt x="1557" y="6865"/>
                    <a:pt x="1559" y="6866"/>
                    <a:pt x="1560" y="6868"/>
                  </a:cubicBezTo>
                  <a:cubicBezTo>
                    <a:pt x="1608" y="6951"/>
                    <a:pt x="1608" y="7022"/>
                    <a:pt x="1596" y="7094"/>
                  </a:cubicBezTo>
                  <a:cubicBezTo>
                    <a:pt x="1572" y="7153"/>
                    <a:pt x="1548" y="7225"/>
                    <a:pt x="1572" y="7272"/>
                  </a:cubicBezTo>
                  <a:cubicBezTo>
                    <a:pt x="1620" y="7368"/>
                    <a:pt x="1596" y="7439"/>
                    <a:pt x="1596" y="7522"/>
                  </a:cubicBezTo>
                  <a:cubicBezTo>
                    <a:pt x="1596" y="7606"/>
                    <a:pt x="1620" y="7665"/>
                    <a:pt x="1679" y="7713"/>
                  </a:cubicBezTo>
                  <a:cubicBezTo>
                    <a:pt x="1707" y="7721"/>
                    <a:pt x="1736" y="7725"/>
                    <a:pt x="1766" y="7725"/>
                  </a:cubicBezTo>
                  <a:cubicBezTo>
                    <a:pt x="1825" y="7725"/>
                    <a:pt x="1886" y="7709"/>
                    <a:pt x="1941" y="7677"/>
                  </a:cubicBezTo>
                  <a:cubicBezTo>
                    <a:pt x="1977" y="7665"/>
                    <a:pt x="1977" y="7630"/>
                    <a:pt x="1965" y="7618"/>
                  </a:cubicBezTo>
                  <a:cubicBezTo>
                    <a:pt x="1882" y="7511"/>
                    <a:pt x="1929" y="7451"/>
                    <a:pt x="2049" y="7439"/>
                  </a:cubicBezTo>
                  <a:cubicBezTo>
                    <a:pt x="2084" y="7439"/>
                    <a:pt x="2120" y="7427"/>
                    <a:pt x="2144" y="7391"/>
                  </a:cubicBezTo>
                  <a:cubicBezTo>
                    <a:pt x="2147" y="7382"/>
                    <a:pt x="2150" y="7374"/>
                    <a:pt x="2152" y="7369"/>
                  </a:cubicBezTo>
                  <a:lnTo>
                    <a:pt x="2152" y="7369"/>
                  </a:lnTo>
                  <a:cubicBezTo>
                    <a:pt x="2148" y="7386"/>
                    <a:pt x="2143" y="7416"/>
                    <a:pt x="2162" y="7416"/>
                  </a:cubicBezTo>
                  <a:cubicBezTo>
                    <a:pt x="2164" y="7416"/>
                    <a:pt x="2165" y="7416"/>
                    <a:pt x="2168" y="7415"/>
                  </a:cubicBezTo>
                  <a:cubicBezTo>
                    <a:pt x="2203" y="7391"/>
                    <a:pt x="2239" y="7391"/>
                    <a:pt x="2287" y="7391"/>
                  </a:cubicBezTo>
                  <a:cubicBezTo>
                    <a:pt x="2334" y="7380"/>
                    <a:pt x="2346" y="7344"/>
                    <a:pt x="2358" y="7308"/>
                  </a:cubicBezTo>
                  <a:cubicBezTo>
                    <a:pt x="2382" y="7260"/>
                    <a:pt x="2382" y="7225"/>
                    <a:pt x="2394" y="7201"/>
                  </a:cubicBezTo>
                  <a:cubicBezTo>
                    <a:pt x="2406" y="7141"/>
                    <a:pt x="2441" y="7082"/>
                    <a:pt x="2453" y="7022"/>
                  </a:cubicBezTo>
                  <a:cubicBezTo>
                    <a:pt x="2465" y="6951"/>
                    <a:pt x="2513" y="6891"/>
                    <a:pt x="2560" y="6844"/>
                  </a:cubicBezTo>
                  <a:lnTo>
                    <a:pt x="2644" y="6749"/>
                  </a:lnTo>
                  <a:cubicBezTo>
                    <a:pt x="2715" y="6713"/>
                    <a:pt x="2799" y="6665"/>
                    <a:pt x="2870" y="6629"/>
                  </a:cubicBezTo>
                  <a:cubicBezTo>
                    <a:pt x="2918" y="6606"/>
                    <a:pt x="2977" y="6570"/>
                    <a:pt x="3013" y="6546"/>
                  </a:cubicBezTo>
                  <a:cubicBezTo>
                    <a:pt x="3037" y="6546"/>
                    <a:pt x="3049" y="6534"/>
                    <a:pt x="3061" y="6510"/>
                  </a:cubicBezTo>
                  <a:cubicBezTo>
                    <a:pt x="3180" y="6451"/>
                    <a:pt x="3287" y="6391"/>
                    <a:pt x="3406" y="6356"/>
                  </a:cubicBezTo>
                  <a:cubicBezTo>
                    <a:pt x="3485" y="6324"/>
                    <a:pt x="3559" y="6297"/>
                    <a:pt x="3635" y="6297"/>
                  </a:cubicBezTo>
                  <a:cubicBezTo>
                    <a:pt x="3673" y="6297"/>
                    <a:pt x="3711" y="6304"/>
                    <a:pt x="3751" y="6320"/>
                  </a:cubicBezTo>
                  <a:cubicBezTo>
                    <a:pt x="4013" y="6415"/>
                    <a:pt x="4251" y="6546"/>
                    <a:pt x="4442" y="6749"/>
                  </a:cubicBezTo>
                  <a:lnTo>
                    <a:pt x="4561" y="6868"/>
                  </a:lnTo>
                  <a:cubicBezTo>
                    <a:pt x="4656" y="6975"/>
                    <a:pt x="4716" y="7094"/>
                    <a:pt x="4704" y="7249"/>
                  </a:cubicBezTo>
                  <a:cubicBezTo>
                    <a:pt x="4704" y="7272"/>
                    <a:pt x="4680" y="7284"/>
                    <a:pt x="4668" y="7320"/>
                  </a:cubicBezTo>
                  <a:cubicBezTo>
                    <a:pt x="4656" y="7344"/>
                    <a:pt x="4620" y="7391"/>
                    <a:pt x="4608" y="7439"/>
                  </a:cubicBezTo>
                  <a:cubicBezTo>
                    <a:pt x="4596" y="7487"/>
                    <a:pt x="4561" y="7546"/>
                    <a:pt x="4549" y="7582"/>
                  </a:cubicBezTo>
                  <a:cubicBezTo>
                    <a:pt x="4537" y="7641"/>
                    <a:pt x="4537" y="7725"/>
                    <a:pt x="4525" y="7784"/>
                  </a:cubicBezTo>
                  <a:cubicBezTo>
                    <a:pt x="4525" y="7820"/>
                    <a:pt x="4549" y="7856"/>
                    <a:pt x="4596" y="7880"/>
                  </a:cubicBezTo>
                  <a:cubicBezTo>
                    <a:pt x="4644" y="7915"/>
                    <a:pt x="4680" y="7963"/>
                    <a:pt x="4680" y="8022"/>
                  </a:cubicBezTo>
                  <a:cubicBezTo>
                    <a:pt x="4716" y="8106"/>
                    <a:pt x="4716" y="8201"/>
                    <a:pt x="4763" y="8284"/>
                  </a:cubicBezTo>
                  <a:cubicBezTo>
                    <a:pt x="4882" y="8320"/>
                    <a:pt x="4954" y="8380"/>
                    <a:pt x="5013" y="8463"/>
                  </a:cubicBezTo>
                  <a:cubicBezTo>
                    <a:pt x="5037" y="8523"/>
                    <a:pt x="5085" y="8570"/>
                    <a:pt x="5132" y="8618"/>
                  </a:cubicBezTo>
                  <a:cubicBezTo>
                    <a:pt x="5153" y="8639"/>
                    <a:pt x="5184" y="8679"/>
                    <a:pt x="5224" y="8679"/>
                  </a:cubicBezTo>
                  <a:cubicBezTo>
                    <a:pt x="5229" y="8679"/>
                    <a:pt x="5234" y="8679"/>
                    <a:pt x="5239" y="8677"/>
                  </a:cubicBezTo>
                  <a:lnTo>
                    <a:pt x="5335" y="8868"/>
                  </a:lnTo>
                  <a:cubicBezTo>
                    <a:pt x="5335" y="8999"/>
                    <a:pt x="5275" y="9106"/>
                    <a:pt x="5299" y="9237"/>
                  </a:cubicBezTo>
                  <a:cubicBezTo>
                    <a:pt x="5358" y="9296"/>
                    <a:pt x="5442" y="9308"/>
                    <a:pt x="5513" y="9356"/>
                  </a:cubicBezTo>
                  <a:cubicBezTo>
                    <a:pt x="5668" y="9404"/>
                    <a:pt x="5835" y="9404"/>
                    <a:pt x="5978" y="9416"/>
                  </a:cubicBezTo>
                  <a:cubicBezTo>
                    <a:pt x="5992" y="9414"/>
                    <a:pt x="6007" y="9414"/>
                    <a:pt x="6022" y="9414"/>
                  </a:cubicBezTo>
                  <a:cubicBezTo>
                    <a:pt x="6140" y="9414"/>
                    <a:pt x="6266" y="9451"/>
                    <a:pt x="6382" y="9451"/>
                  </a:cubicBezTo>
                  <a:lnTo>
                    <a:pt x="6466" y="9451"/>
                  </a:lnTo>
                  <a:cubicBezTo>
                    <a:pt x="6505" y="9451"/>
                    <a:pt x="6545" y="9453"/>
                    <a:pt x="6585" y="9453"/>
                  </a:cubicBezTo>
                  <a:cubicBezTo>
                    <a:pt x="6664" y="9453"/>
                    <a:pt x="6744" y="9447"/>
                    <a:pt x="6823" y="9416"/>
                  </a:cubicBezTo>
                  <a:cubicBezTo>
                    <a:pt x="6891" y="9381"/>
                    <a:pt x="6953" y="9353"/>
                    <a:pt x="7018" y="9353"/>
                  </a:cubicBezTo>
                  <a:cubicBezTo>
                    <a:pt x="7044" y="9353"/>
                    <a:pt x="7070" y="9358"/>
                    <a:pt x="7097" y="9368"/>
                  </a:cubicBezTo>
                  <a:cubicBezTo>
                    <a:pt x="7228" y="9427"/>
                    <a:pt x="7347" y="9546"/>
                    <a:pt x="7478" y="9606"/>
                  </a:cubicBezTo>
                  <a:cubicBezTo>
                    <a:pt x="7525" y="9642"/>
                    <a:pt x="7537" y="9701"/>
                    <a:pt x="7537" y="9749"/>
                  </a:cubicBezTo>
                  <a:cubicBezTo>
                    <a:pt x="7561" y="9820"/>
                    <a:pt x="7573" y="9880"/>
                    <a:pt x="7585" y="9939"/>
                  </a:cubicBezTo>
                  <a:cubicBezTo>
                    <a:pt x="7621" y="10070"/>
                    <a:pt x="7692" y="10142"/>
                    <a:pt x="7811" y="10201"/>
                  </a:cubicBezTo>
                  <a:cubicBezTo>
                    <a:pt x="7883" y="10249"/>
                    <a:pt x="7954" y="10285"/>
                    <a:pt x="8002" y="10344"/>
                  </a:cubicBezTo>
                  <a:cubicBezTo>
                    <a:pt x="8061" y="10404"/>
                    <a:pt x="8109" y="10475"/>
                    <a:pt x="8156" y="10547"/>
                  </a:cubicBezTo>
                  <a:cubicBezTo>
                    <a:pt x="8216" y="10642"/>
                    <a:pt x="8275" y="10725"/>
                    <a:pt x="8347" y="10797"/>
                  </a:cubicBezTo>
                  <a:cubicBezTo>
                    <a:pt x="8359" y="10820"/>
                    <a:pt x="8395" y="10832"/>
                    <a:pt x="8418" y="10832"/>
                  </a:cubicBezTo>
                  <a:cubicBezTo>
                    <a:pt x="8514" y="10820"/>
                    <a:pt x="8573" y="10761"/>
                    <a:pt x="8633" y="10713"/>
                  </a:cubicBezTo>
                  <a:cubicBezTo>
                    <a:pt x="8656" y="10701"/>
                    <a:pt x="8692" y="10654"/>
                    <a:pt x="8704" y="10618"/>
                  </a:cubicBezTo>
                  <a:cubicBezTo>
                    <a:pt x="8776" y="10487"/>
                    <a:pt x="8883" y="10404"/>
                    <a:pt x="9002" y="10308"/>
                  </a:cubicBezTo>
                  <a:cubicBezTo>
                    <a:pt x="9073" y="10249"/>
                    <a:pt x="9145" y="10178"/>
                    <a:pt x="9240" y="10118"/>
                  </a:cubicBezTo>
                  <a:cubicBezTo>
                    <a:pt x="9311" y="10058"/>
                    <a:pt x="9407" y="10011"/>
                    <a:pt x="9490" y="9987"/>
                  </a:cubicBezTo>
                  <a:cubicBezTo>
                    <a:pt x="9645" y="9927"/>
                    <a:pt x="9764" y="9820"/>
                    <a:pt x="9883" y="9713"/>
                  </a:cubicBezTo>
                  <a:cubicBezTo>
                    <a:pt x="9954" y="9642"/>
                    <a:pt x="10073" y="9630"/>
                    <a:pt x="10121" y="9523"/>
                  </a:cubicBezTo>
                  <a:cubicBezTo>
                    <a:pt x="10093" y="9477"/>
                    <a:pt x="10116" y="9459"/>
                    <a:pt x="10149" y="9459"/>
                  </a:cubicBezTo>
                  <a:cubicBezTo>
                    <a:pt x="10159" y="9459"/>
                    <a:pt x="10170" y="9460"/>
                    <a:pt x="10180" y="9463"/>
                  </a:cubicBezTo>
                  <a:cubicBezTo>
                    <a:pt x="10192" y="9463"/>
                    <a:pt x="10192" y="9463"/>
                    <a:pt x="10204" y="9451"/>
                  </a:cubicBezTo>
                  <a:cubicBezTo>
                    <a:pt x="10240" y="9404"/>
                    <a:pt x="10192" y="9368"/>
                    <a:pt x="10192" y="9344"/>
                  </a:cubicBezTo>
                  <a:cubicBezTo>
                    <a:pt x="10240" y="9344"/>
                    <a:pt x="10264" y="9392"/>
                    <a:pt x="10311" y="9392"/>
                  </a:cubicBezTo>
                  <a:cubicBezTo>
                    <a:pt x="10335" y="9368"/>
                    <a:pt x="10371" y="9344"/>
                    <a:pt x="10383" y="9308"/>
                  </a:cubicBezTo>
                  <a:lnTo>
                    <a:pt x="10538" y="9118"/>
                  </a:lnTo>
                  <a:cubicBezTo>
                    <a:pt x="10573" y="9118"/>
                    <a:pt x="10609" y="9094"/>
                    <a:pt x="10633" y="9058"/>
                  </a:cubicBezTo>
                  <a:cubicBezTo>
                    <a:pt x="10669" y="8999"/>
                    <a:pt x="10681" y="8939"/>
                    <a:pt x="10692" y="8880"/>
                  </a:cubicBezTo>
                  <a:cubicBezTo>
                    <a:pt x="10716" y="8808"/>
                    <a:pt x="10740" y="8737"/>
                    <a:pt x="10752" y="8654"/>
                  </a:cubicBezTo>
                  <a:cubicBezTo>
                    <a:pt x="10783" y="8552"/>
                    <a:pt x="10822" y="8467"/>
                    <a:pt x="10929" y="8467"/>
                  </a:cubicBezTo>
                  <a:cubicBezTo>
                    <a:pt x="10947" y="8467"/>
                    <a:pt x="10968" y="8470"/>
                    <a:pt x="10990" y="8475"/>
                  </a:cubicBezTo>
                  <a:cubicBezTo>
                    <a:pt x="10990" y="8463"/>
                    <a:pt x="11014" y="8451"/>
                    <a:pt x="11014" y="8439"/>
                  </a:cubicBezTo>
                  <a:cubicBezTo>
                    <a:pt x="11026" y="8284"/>
                    <a:pt x="11038" y="8153"/>
                    <a:pt x="11073" y="7999"/>
                  </a:cubicBezTo>
                  <a:cubicBezTo>
                    <a:pt x="11073" y="7880"/>
                    <a:pt x="11097" y="7761"/>
                    <a:pt x="11109" y="7641"/>
                  </a:cubicBezTo>
                  <a:cubicBezTo>
                    <a:pt x="11264" y="7320"/>
                    <a:pt x="11395" y="6987"/>
                    <a:pt x="11609" y="6713"/>
                  </a:cubicBezTo>
                  <a:cubicBezTo>
                    <a:pt x="11609" y="6594"/>
                    <a:pt x="11669" y="6487"/>
                    <a:pt x="11728" y="6391"/>
                  </a:cubicBezTo>
                  <a:cubicBezTo>
                    <a:pt x="11728" y="6435"/>
                    <a:pt x="11741" y="6460"/>
                    <a:pt x="11768" y="6460"/>
                  </a:cubicBezTo>
                  <a:cubicBezTo>
                    <a:pt x="11777" y="6460"/>
                    <a:pt x="11787" y="6457"/>
                    <a:pt x="11800" y="6451"/>
                  </a:cubicBezTo>
                  <a:cubicBezTo>
                    <a:pt x="11800" y="6451"/>
                    <a:pt x="11812" y="6439"/>
                    <a:pt x="11824" y="6439"/>
                  </a:cubicBezTo>
                  <a:cubicBezTo>
                    <a:pt x="11907" y="6379"/>
                    <a:pt x="11943" y="6296"/>
                    <a:pt x="12026" y="6248"/>
                  </a:cubicBezTo>
                  <a:cubicBezTo>
                    <a:pt x="12121" y="6153"/>
                    <a:pt x="12228" y="6058"/>
                    <a:pt x="12336" y="5951"/>
                  </a:cubicBezTo>
                  <a:lnTo>
                    <a:pt x="12383" y="5903"/>
                  </a:lnTo>
                  <a:cubicBezTo>
                    <a:pt x="12455" y="5832"/>
                    <a:pt x="12419" y="5772"/>
                    <a:pt x="12407" y="5701"/>
                  </a:cubicBezTo>
                  <a:cubicBezTo>
                    <a:pt x="12347" y="5522"/>
                    <a:pt x="12383" y="5355"/>
                    <a:pt x="12514" y="5201"/>
                  </a:cubicBezTo>
                  <a:cubicBezTo>
                    <a:pt x="12562" y="5165"/>
                    <a:pt x="12621" y="5165"/>
                    <a:pt x="12681" y="5129"/>
                  </a:cubicBezTo>
                  <a:cubicBezTo>
                    <a:pt x="12764" y="5105"/>
                    <a:pt x="12836" y="5058"/>
                    <a:pt x="12895" y="4986"/>
                  </a:cubicBezTo>
                  <a:cubicBezTo>
                    <a:pt x="13002" y="4844"/>
                    <a:pt x="13050" y="4689"/>
                    <a:pt x="13109" y="4534"/>
                  </a:cubicBezTo>
                  <a:cubicBezTo>
                    <a:pt x="13217" y="4391"/>
                    <a:pt x="13133" y="4236"/>
                    <a:pt x="13109" y="4093"/>
                  </a:cubicBezTo>
                  <a:cubicBezTo>
                    <a:pt x="13074" y="3974"/>
                    <a:pt x="13109" y="3855"/>
                    <a:pt x="13181" y="3748"/>
                  </a:cubicBezTo>
                  <a:cubicBezTo>
                    <a:pt x="13169" y="3736"/>
                    <a:pt x="13169" y="3712"/>
                    <a:pt x="13169" y="3701"/>
                  </a:cubicBezTo>
                  <a:cubicBezTo>
                    <a:pt x="13121" y="3593"/>
                    <a:pt x="13121" y="3510"/>
                    <a:pt x="13193" y="3415"/>
                  </a:cubicBezTo>
                  <a:cubicBezTo>
                    <a:pt x="13217" y="3391"/>
                    <a:pt x="13193" y="3379"/>
                    <a:pt x="13181" y="3355"/>
                  </a:cubicBezTo>
                  <a:cubicBezTo>
                    <a:pt x="13157" y="3343"/>
                    <a:pt x="13121" y="3331"/>
                    <a:pt x="13098" y="3331"/>
                  </a:cubicBezTo>
                  <a:cubicBezTo>
                    <a:pt x="13038" y="3331"/>
                    <a:pt x="12955" y="3331"/>
                    <a:pt x="12895" y="3320"/>
                  </a:cubicBezTo>
                  <a:cubicBezTo>
                    <a:pt x="12883" y="3296"/>
                    <a:pt x="12871" y="3296"/>
                    <a:pt x="12859" y="3296"/>
                  </a:cubicBezTo>
                  <a:cubicBezTo>
                    <a:pt x="12645" y="3260"/>
                    <a:pt x="12502" y="3117"/>
                    <a:pt x="12324" y="3022"/>
                  </a:cubicBezTo>
                  <a:cubicBezTo>
                    <a:pt x="12228" y="2962"/>
                    <a:pt x="12145" y="2903"/>
                    <a:pt x="12038" y="2903"/>
                  </a:cubicBezTo>
                  <a:lnTo>
                    <a:pt x="11943" y="2879"/>
                  </a:lnTo>
                  <a:cubicBezTo>
                    <a:pt x="11900" y="2837"/>
                    <a:pt x="11853" y="2820"/>
                    <a:pt x="11804" y="2820"/>
                  </a:cubicBezTo>
                  <a:cubicBezTo>
                    <a:pt x="11742" y="2820"/>
                    <a:pt x="11675" y="2846"/>
                    <a:pt x="11609" y="2879"/>
                  </a:cubicBezTo>
                  <a:cubicBezTo>
                    <a:pt x="11574" y="2903"/>
                    <a:pt x="11562" y="2915"/>
                    <a:pt x="11550" y="2939"/>
                  </a:cubicBezTo>
                  <a:cubicBezTo>
                    <a:pt x="11502" y="3034"/>
                    <a:pt x="11407" y="3093"/>
                    <a:pt x="11347" y="3165"/>
                  </a:cubicBezTo>
                  <a:cubicBezTo>
                    <a:pt x="11288" y="3236"/>
                    <a:pt x="11228" y="3284"/>
                    <a:pt x="11157" y="3320"/>
                  </a:cubicBezTo>
                  <a:cubicBezTo>
                    <a:pt x="11099" y="3344"/>
                    <a:pt x="11037" y="3350"/>
                    <a:pt x="10973" y="3350"/>
                  </a:cubicBezTo>
                  <a:cubicBezTo>
                    <a:pt x="10899" y="3350"/>
                    <a:pt x="10823" y="3341"/>
                    <a:pt x="10749" y="3341"/>
                  </a:cubicBezTo>
                  <a:cubicBezTo>
                    <a:pt x="10730" y="3341"/>
                    <a:pt x="10711" y="3342"/>
                    <a:pt x="10692" y="3343"/>
                  </a:cubicBezTo>
                  <a:lnTo>
                    <a:pt x="10264" y="3343"/>
                  </a:lnTo>
                  <a:cubicBezTo>
                    <a:pt x="10121" y="3331"/>
                    <a:pt x="9966" y="3296"/>
                    <a:pt x="9835" y="3224"/>
                  </a:cubicBezTo>
                  <a:cubicBezTo>
                    <a:pt x="9799" y="3224"/>
                    <a:pt x="9788" y="3212"/>
                    <a:pt x="9764" y="3200"/>
                  </a:cubicBezTo>
                  <a:cubicBezTo>
                    <a:pt x="9716" y="3177"/>
                    <a:pt x="9680" y="3153"/>
                    <a:pt x="9657" y="3141"/>
                  </a:cubicBezTo>
                  <a:cubicBezTo>
                    <a:pt x="9609" y="3105"/>
                    <a:pt x="9561" y="3093"/>
                    <a:pt x="9538" y="3058"/>
                  </a:cubicBezTo>
                  <a:cubicBezTo>
                    <a:pt x="9442" y="2986"/>
                    <a:pt x="9371" y="2915"/>
                    <a:pt x="9299" y="2819"/>
                  </a:cubicBezTo>
                  <a:cubicBezTo>
                    <a:pt x="9168" y="2617"/>
                    <a:pt x="9073" y="2403"/>
                    <a:pt x="9133" y="2153"/>
                  </a:cubicBezTo>
                  <a:cubicBezTo>
                    <a:pt x="9145" y="2093"/>
                    <a:pt x="9192" y="2046"/>
                    <a:pt x="9252" y="2022"/>
                  </a:cubicBezTo>
                  <a:cubicBezTo>
                    <a:pt x="9252" y="2022"/>
                    <a:pt x="9264" y="2010"/>
                    <a:pt x="9288" y="2010"/>
                  </a:cubicBezTo>
                  <a:cubicBezTo>
                    <a:pt x="9311" y="1986"/>
                    <a:pt x="9347" y="1986"/>
                    <a:pt x="9371" y="1974"/>
                  </a:cubicBezTo>
                  <a:cubicBezTo>
                    <a:pt x="9407" y="1962"/>
                    <a:pt x="9418" y="1950"/>
                    <a:pt x="9430" y="1915"/>
                  </a:cubicBezTo>
                  <a:lnTo>
                    <a:pt x="9478" y="1867"/>
                  </a:lnTo>
                  <a:cubicBezTo>
                    <a:pt x="9478" y="1903"/>
                    <a:pt x="9502" y="1915"/>
                    <a:pt x="9538" y="1915"/>
                  </a:cubicBezTo>
                  <a:cubicBezTo>
                    <a:pt x="9585" y="1915"/>
                    <a:pt x="9621" y="1903"/>
                    <a:pt x="9657" y="1891"/>
                  </a:cubicBezTo>
                  <a:cubicBezTo>
                    <a:pt x="9704" y="1855"/>
                    <a:pt x="9764" y="1843"/>
                    <a:pt x="9799" y="1796"/>
                  </a:cubicBezTo>
                  <a:cubicBezTo>
                    <a:pt x="9823" y="1784"/>
                    <a:pt x="9847" y="1748"/>
                    <a:pt x="9859" y="1724"/>
                  </a:cubicBezTo>
                  <a:cubicBezTo>
                    <a:pt x="9883" y="1676"/>
                    <a:pt x="9907" y="1629"/>
                    <a:pt x="9930" y="1593"/>
                  </a:cubicBezTo>
                  <a:lnTo>
                    <a:pt x="9930" y="1534"/>
                  </a:lnTo>
                  <a:cubicBezTo>
                    <a:pt x="9895" y="1450"/>
                    <a:pt x="9942" y="1379"/>
                    <a:pt x="9907" y="1319"/>
                  </a:cubicBezTo>
                  <a:cubicBezTo>
                    <a:pt x="9887" y="1300"/>
                    <a:pt x="9872" y="1292"/>
                    <a:pt x="9859" y="1292"/>
                  </a:cubicBezTo>
                  <a:cubicBezTo>
                    <a:pt x="9833" y="1292"/>
                    <a:pt x="9819" y="1327"/>
                    <a:pt x="9811" y="1367"/>
                  </a:cubicBezTo>
                  <a:lnTo>
                    <a:pt x="9538" y="1260"/>
                  </a:lnTo>
                  <a:cubicBezTo>
                    <a:pt x="9466" y="1260"/>
                    <a:pt x="9407" y="1295"/>
                    <a:pt x="9347" y="1307"/>
                  </a:cubicBezTo>
                  <a:cubicBezTo>
                    <a:pt x="9260" y="1327"/>
                    <a:pt x="9174" y="1361"/>
                    <a:pt x="9081" y="1361"/>
                  </a:cubicBezTo>
                  <a:cubicBezTo>
                    <a:pt x="9059" y="1361"/>
                    <a:pt x="9036" y="1360"/>
                    <a:pt x="9014" y="1355"/>
                  </a:cubicBezTo>
                  <a:cubicBezTo>
                    <a:pt x="8740" y="1307"/>
                    <a:pt x="8740" y="1307"/>
                    <a:pt x="8752" y="1022"/>
                  </a:cubicBezTo>
                  <a:cubicBezTo>
                    <a:pt x="8752" y="998"/>
                    <a:pt x="8752" y="974"/>
                    <a:pt x="8764" y="950"/>
                  </a:cubicBezTo>
                  <a:cubicBezTo>
                    <a:pt x="8764" y="909"/>
                    <a:pt x="8786" y="896"/>
                    <a:pt x="8816" y="896"/>
                  </a:cubicBezTo>
                  <a:cubicBezTo>
                    <a:pt x="8829" y="896"/>
                    <a:pt x="8844" y="899"/>
                    <a:pt x="8859" y="903"/>
                  </a:cubicBezTo>
                  <a:cubicBezTo>
                    <a:pt x="8877" y="920"/>
                    <a:pt x="8901" y="929"/>
                    <a:pt x="8926" y="929"/>
                  </a:cubicBezTo>
                  <a:cubicBezTo>
                    <a:pt x="8951" y="929"/>
                    <a:pt x="8978" y="920"/>
                    <a:pt x="9002" y="903"/>
                  </a:cubicBezTo>
                  <a:cubicBezTo>
                    <a:pt x="9026" y="891"/>
                    <a:pt x="9061" y="855"/>
                    <a:pt x="9085" y="831"/>
                  </a:cubicBezTo>
                  <a:cubicBezTo>
                    <a:pt x="9109" y="795"/>
                    <a:pt x="9133" y="783"/>
                    <a:pt x="9157" y="760"/>
                  </a:cubicBezTo>
                  <a:cubicBezTo>
                    <a:pt x="9192" y="664"/>
                    <a:pt x="9288" y="605"/>
                    <a:pt x="9371" y="581"/>
                  </a:cubicBezTo>
                  <a:cubicBezTo>
                    <a:pt x="9466" y="545"/>
                    <a:pt x="9549" y="533"/>
                    <a:pt x="9633" y="486"/>
                  </a:cubicBezTo>
                  <a:cubicBezTo>
                    <a:pt x="9704" y="438"/>
                    <a:pt x="9788" y="426"/>
                    <a:pt x="9835" y="355"/>
                  </a:cubicBezTo>
                  <a:cubicBezTo>
                    <a:pt x="9764" y="283"/>
                    <a:pt x="9704" y="188"/>
                    <a:pt x="9752" y="81"/>
                  </a:cubicBezTo>
                  <a:cubicBezTo>
                    <a:pt x="9725" y="27"/>
                    <a:pt x="9692" y="1"/>
                    <a:pt x="9646" y="1"/>
                  </a:cubicBezTo>
                  <a:close/>
                </a:path>
              </a:pathLst>
            </a:custGeom>
            <a:solidFill>
              <a:srgbClr val="EFDAA3">
                <a:alpha val="2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4" name="Google Shape;134;p27"/>
          <p:cNvSpPr txBox="1">
            <a:spLocks noGrp="1"/>
          </p:cNvSpPr>
          <p:nvPr>
            <p:ph type="title"/>
          </p:nvPr>
        </p:nvSpPr>
        <p:spPr>
          <a:xfrm>
            <a:off x="2549400" y="1495350"/>
            <a:ext cx="4045200" cy="739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35" name="Google Shape;135;p27"/>
          <p:cNvSpPr txBox="1">
            <a:spLocks noGrp="1"/>
          </p:cNvSpPr>
          <p:nvPr>
            <p:ph type="subTitle" idx="1"/>
          </p:nvPr>
        </p:nvSpPr>
        <p:spPr>
          <a:xfrm>
            <a:off x="2549400" y="2234850"/>
            <a:ext cx="4045200" cy="1413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6" name="Google Shape;136;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37"/>
        <p:cNvGrpSpPr/>
        <p:nvPr/>
      </p:nvGrpSpPr>
      <p:grpSpPr>
        <a:xfrm>
          <a:off x="0" y="0"/>
          <a:ext cx="0" cy="0"/>
          <a:chOff x="0" y="0"/>
          <a:chExt cx="0" cy="0"/>
        </a:xfrm>
      </p:grpSpPr>
      <p:sp>
        <p:nvSpPr>
          <p:cNvPr id="138" name="Google Shape;138;p28"/>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28"/>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28"/>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28"/>
          <p:cNvSpPr txBox="1">
            <a:spLocks noGrp="1"/>
          </p:cNvSpPr>
          <p:nvPr>
            <p:ph type="title"/>
          </p:nvPr>
        </p:nvSpPr>
        <p:spPr>
          <a:xfrm>
            <a:off x="1116363" y="1600075"/>
            <a:ext cx="959100" cy="764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000"/>
              <a:buNone/>
              <a:defRPr sz="4000"/>
            </a:lvl1pPr>
            <a:lvl2pPr lvl="1" algn="ctr">
              <a:lnSpc>
                <a:spcPct val="100000"/>
              </a:lnSpc>
              <a:spcBef>
                <a:spcPts val="0"/>
              </a:spcBef>
              <a:spcAft>
                <a:spcPts val="0"/>
              </a:spcAft>
              <a:buSzPts val="4000"/>
              <a:buNone/>
              <a:defRPr sz="4000"/>
            </a:lvl2pPr>
            <a:lvl3pPr lvl="2" algn="ctr">
              <a:lnSpc>
                <a:spcPct val="100000"/>
              </a:lnSpc>
              <a:spcBef>
                <a:spcPts val="0"/>
              </a:spcBef>
              <a:spcAft>
                <a:spcPts val="0"/>
              </a:spcAft>
              <a:buSzPts val="4000"/>
              <a:buNone/>
              <a:defRPr sz="4000"/>
            </a:lvl3pPr>
            <a:lvl4pPr lvl="3" algn="ctr">
              <a:lnSpc>
                <a:spcPct val="100000"/>
              </a:lnSpc>
              <a:spcBef>
                <a:spcPts val="0"/>
              </a:spcBef>
              <a:spcAft>
                <a:spcPts val="0"/>
              </a:spcAft>
              <a:buSzPts val="4000"/>
              <a:buNone/>
              <a:defRPr sz="4000"/>
            </a:lvl4pPr>
            <a:lvl5pPr lvl="4" algn="ctr">
              <a:lnSpc>
                <a:spcPct val="100000"/>
              </a:lnSpc>
              <a:spcBef>
                <a:spcPts val="0"/>
              </a:spcBef>
              <a:spcAft>
                <a:spcPts val="0"/>
              </a:spcAft>
              <a:buSzPts val="4000"/>
              <a:buNone/>
              <a:defRPr sz="4000"/>
            </a:lvl5pPr>
            <a:lvl6pPr lvl="5" algn="ctr">
              <a:lnSpc>
                <a:spcPct val="100000"/>
              </a:lnSpc>
              <a:spcBef>
                <a:spcPts val="0"/>
              </a:spcBef>
              <a:spcAft>
                <a:spcPts val="0"/>
              </a:spcAft>
              <a:buSzPts val="4000"/>
              <a:buNone/>
              <a:defRPr sz="4000"/>
            </a:lvl6pPr>
            <a:lvl7pPr lvl="6" algn="ctr">
              <a:lnSpc>
                <a:spcPct val="100000"/>
              </a:lnSpc>
              <a:spcBef>
                <a:spcPts val="0"/>
              </a:spcBef>
              <a:spcAft>
                <a:spcPts val="0"/>
              </a:spcAft>
              <a:buSzPts val="4000"/>
              <a:buNone/>
              <a:defRPr sz="4000"/>
            </a:lvl7pPr>
            <a:lvl8pPr lvl="7" algn="ctr">
              <a:lnSpc>
                <a:spcPct val="100000"/>
              </a:lnSpc>
              <a:spcBef>
                <a:spcPts val="0"/>
              </a:spcBef>
              <a:spcAft>
                <a:spcPts val="0"/>
              </a:spcAft>
              <a:buSzPts val="4000"/>
              <a:buNone/>
              <a:defRPr sz="4000"/>
            </a:lvl8pPr>
            <a:lvl9pPr lvl="8" algn="ctr">
              <a:lnSpc>
                <a:spcPct val="100000"/>
              </a:lnSpc>
              <a:spcBef>
                <a:spcPts val="0"/>
              </a:spcBef>
              <a:spcAft>
                <a:spcPts val="0"/>
              </a:spcAft>
              <a:buSzPts val="4000"/>
              <a:buNone/>
              <a:defRPr sz="4000"/>
            </a:lvl9pPr>
          </a:lstStyle>
          <a:p>
            <a:endParaRPr/>
          </a:p>
        </p:txBody>
      </p:sp>
      <p:sp>
        <p:nvSpPr>
          <p:cNvPr id="142" name="Google Shape;142;p28"/>
          <p:cNvSpPr txBox="1">
            <a:spLocks noGrp="1"/>
          </p:cNvSpPr>
          <p:nvPr>
            <p:ph type="subTitle" idx="1"/>
          </p:nvPr>
        </p:nvSpPr>
        <p:spPr>
          <a:xfrm>
            <a:off x="2075463" y="1736725"/>
            <a:ext cx="2241000" cy="491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600"/>
              <a:buFont typeface="PT Serif"/>
              <a:buNone/>
              <a:defRPr sz="1600" b="1">
                <a:latin typeface="PT Serif"/>
                <a:ea typeface="PT Serif"/>
                <a:cs typeface="PT Serif"/>
                <a:sym typeface="PT Serif"/>
              </a:defRPr>
            </a:lvl1pPr>
            <a:lvl2pPr lvl="1" algn="ctr">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143" name="Google Shape;143;p28"/>
          <p:cNvSpPr txBox="1">
            <a:spLocks noGrp="1"/>
          </p:cNvSpPr>
          <p:nvPr>
            <p:ph type="title" idx="2"/>
          </p:nvPr>
        </p:nvSpPr>
        <p:spPr>
          <a:xfrm>
            <a:off x="1116363" y="3235675"/>
            <a:ext cx="959100" cy="764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000"/>
              <a:buNone/>
              <a:defRPr sz="4000"/>
            </a:lvl1pPr>
            <a:lvl2pPr lvl="1" algn="ctr">
              <a:lnSpc>
                <a:spcPct val="100000"/>
              </a:lnSpc>
              <a:spcBef>
                <a:spcPts val="0"/>
              </a:spcBef>
              <a:spcAft>
                <a:spcPts val="0"/>
              </a:spcAft>
              <a:buSzPts val="4000"/>
              <a:buNone/>
              <a:defRPr sz="4000"/>
            </a:lvl2pPr>
            <a:lvl3pPr lvl="2" algn="ctr">
              <a:lnSpc>
                <a:spcPct val="100000"/>
              </a:lnSpc>
              <a:spcBef>
                <a:spcPts val="0"/>
              </a:spcBef>
              <a:spcAft>
                <a:spcPts val="0"/>
              </a:spcAft>
              <a:buSzPts val="4000"/>
              <a:buNone/>
              <a:defRPr sz="4000"/>
            </a:lvl3pPr>
            <a:lvl4pPr lvl="3" algn="ctr">
              <a:lnSpc>
                <a:spcPct val="100000"/>
              </a:lnSpc>
              <a:spcBef>
                <a:spcPts val="0"/>
              </a:spcBef>
              <a:spcAft>
                <a:spcPts val="0"/>
              </a:spcAft>
              <a:buSzPts val="4000"/>
              <a:buNone/>
              <a:defRPr sz="4000"/>
            </a:lvl4pPr>
            <a:lvl5pPr lvl="4" algn="ctr">
              <a:lnSpc>
                <a:spcPct val="100000"/>
              </a:lnSpc>
              <a:spcBef>
                <a:spcPts val="0"/>
              </a:spcBef>
              <a:spcAft>
                <a:spcPts val="0"/>
              </a:spcAft>
              <a:buSzPts val="4000"/>
              <a:buNone/>
              <a:defRPr sz="4000"/>
            </a:lvl5pPr>
            <a:lvl6pPr lvl="5" algn="ctr">
              <a:lnSpc>
                <a:spcPct val="100000"/>
              </a:lnSpc>
              <a:spcBef>
                <a:spcPts val="0"/>
              </a:spcBef>
              <a:spcAft>
                <a:spcPts val="0"/>
              </a:spcAft>
              <a:buSzPts val="4000"/>
              <a:buNone/>
              <a:defRPr sz="4000"/>
            </a:lvl6pPr>
            <a:lvl7pPr lvl="6" algn="ctr">
              <a:lnSpc>
                <a:spcPct val="100000"/>
              </a:lnSpc>
              <a:spcBef>
                <a:spcPts val="0"/>
              </a:spcBef>
              <a:spcAft>
                <a:spcPts val="0"/>
              </a:spcAft>
              <a:buSzPts val="4000"/>
              <a:buNone/>
              <a:defRPr sz="4000"/>
            </a:lvl7pPr>
            <a:lvl8pPr lvl="7" algn="ctr">
              <a:lnSpc>
                <a:spcPct val="100000"/>
              </a:lnSpc>
              <a:spcBef>
                <a:spcPts val="0"/>
              </a:spcBef>
              <a:spcAft>
                <a:spcPts val="0"/>
              </a:spcAft>
              <a:buSzPts val="4000"/>
              <a:buNone/>
              <a:defRPr sz="4000"/>
            </a:lvl8pPr>
            <a:lvl9pPr lvl="8" algn="ctr">
              <a:lnSpc>
                <a:spcPct val="100000"/>
              </a:lnSpc>
              <a:spcBef>
                <a:spcPts val="0"/>
              </a:spcBef>
              <a:spcAft>
                <a:spcPts val="0"/>
              </a:spcAft>
              <a:buSzPts val="4000"/>
              <a:buNone/>
              <a:defRPr sz="4000"/>
            </a:lvl9pPr>
          </a:lstStyle>
          <a:p>
            <a:endParaRPr/>
          </a:p>
        </p:txBody>
      </p:sp>
      <p:sp>
        <p:nvSpPr>
          <p:cNvPr id="144" name="Google Shape;144;p28"/>
          <p:cNvSpPr txBox="1">
            <a:spLocks noGrp="1"/>
          </p:cNvSpPr>
          <p:nvPr>
            <p:ph type="subTitle" idx="3"/>
          </p:nvPr>
        </p:nvSpPr>
        <p:spPr>
          <a:xfrm>
            <a:off x="2075463" y="3372325"/>
            <a:ext cx="2241000" cy="491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600"/>
              <a:buFont typeface="PT Serif"/>
              <a:buNone/>
              <a:defRPr sz="1600" b="1">
                <a:latin typeface="PT Serif"/>
                <a:ea typeface="PT Serif"/>
                <a:cs typeface="PT Serif"/>
                <a:sym typeface="PT Serif"/>
              </a:defRPr>
            </a:lvl1pPr>
            <a:lvl2pPr lvl="1" algn="ctr">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145" name="Google Shape;145;p28"/>
          <p:cNvSpPr txBox="1">
            <a:spLocks noGrp="1"/>
          </p:cNvSpPr>
          <p:nvPr>
            <p:ph type="title" idx="4"/>
          </p:nvPr>
        </p:nvSpPr>
        <p:spPr>
          <a:xfrm>
            <a:off x="4827538" y="1600075"/>
            <a:ext cx="959100" cy="764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000"/>
              <a:buNone/>
              <a:defRPr sz="4000"/>
            </a:lvl1pPr>
            <a:lvl2pPr lvl="1" algn="ctr">
              <a:lnSpc>
                <a:spcPct val="100000"/>
              </a:lnSpc>
              <a:spcBef>
                <a:spcPts val="0"/>
              </a:spcBef>
              <a:spcAft>
                <a:spcPts val="0"/>
              </a:spcAft>
              <a:buSzPts val="4000"/>
              <a:buNone/>
              <a:defRPr sz="4000"/>
            </a:lvl2pPr>
            <a:lvl3pPr lvl="2" algn="ctr">
              <a:lnSpc>
                <a:spcPct val="100000"/>
              </a:lnSpc>
              <a:spcBef>
                <a:spcPts val="0"/>
              </a:spcBef>
              <a:spcAft>
                <a:spcPts val="0"/>
              </a:spcAft>
              <a:buSzPts val="4000"/>
              <a:buNone/>
              <a:defRPr sz="4000"/>
            </a:lvl3pPr>
            <a:lvl4pPr lvl="3" algn="ctr">
              <a:lnSpc>
                <a:spcPct val="100000"/>
              </a:lnSpc>
              <a:spcBef>
                <a:spcPts val="0"/>
              </a:spcBef>
              <a:spcAft>
                <a:spcPts val="0"/>
              </a:spcAft>
              <a:buSzPts val="4000"/>
              <a:buNone/>
              <a:defRPr sz="4000"/>
            </a:lvl4pPr>
            <a:lvl5pPr lvl="4" algn="ctr">
              <a:lnSpc>
                <a:spcPct val="100000"/>
              </a:lnSpc>
              <a:spcBef>
                <a:spcPts val="0"/>
              </a:spcBef>
              <a:spcAft>
                <a:spcPts val="0"/>
              </a:spcAft>
              <a:buSzPts val="4000"/>
              <a:buNone/>
              <a:defRPr sz="4000"/>
            </a:lvl5pPr>
            <a:lvl6pPr lvl="5" algn="ctr">
              <a:lnSpc>
                <a:spcPct val="100000"/>
              </a:lnSpc>
              <a:spcBef>
                <a:spcPts val="0"/>
              </a:spcBef>
              <a:spcAft>
                <a:spcPts val="0"/>
              </a:spcAft>
              <a:buSzPts val="4000"/>
              <a:buNone/>
              <a:defRPr sz="4000"/>
            </a:lvl6pPr>
            <a:lvl7pPr lvl="6" algn="ctr">
              <a:lnSpc>
                <a:spcPct val="100000"/>
              </a:lnSpc>
              <a:spcBef>
                <a:spcPts val="0"/>
              </a:spcBef>
              <a:spcAft>
                <a:spcPts val="0"/>
              </a:spcAft>
              <a:buSzPts val="4000"/>
              <a:buNone/>
              <a:defRPr sz="4000"/>
            </a:lvl7pPr>
            <a:lvl8pPr lvl="7" algn="ctr">
              <a:lnSpc>
                <a:spcPct val="100000"/>
              </a:lnSpc>
              <a:spcBef>
                <a:spcPts val="0"/>
              </a:spcBef>
              <a:spcAft>
                <a:spcPts val="0"/>
              </a:spcAft>
              <a:buSzPts val="4000"/>
              <a:buNone/>
              <a:defRPr sz="4000"/>
            </a:lvl8pPr>
            <a:lvl9pPr lvl="8" algn="ctr">
              <a:lnSpc>
                <a:spcPct val="100000"/>
              </a:lnSpc>
              <a:spcBef>
                <a:spcPts val="0"/>
              </a:spcBef>
              <a:spcAft>
                <a:spcPts val="0"/>
              </a:spcAft>
              <a:buSzPts val="4000"/>
              <a:buNone/>
              <a:defRPr sz="4000"/>
            </a:lvl9pPr>
          </a:lstStyle>
          <a:p>
            <a:endParaRPr/>
          </a:p>
        </p:txBody>
      </p:sp>
      <p:sp>
        <p:nvSpPr>
          <p:cNvPr id="146" name="Google Shape;146;p28"/>
          <p:cNvSpPr txBox="1">
            <a:spLocks noGrp="1"/>
          </p:cNvSpPr>
          <p:nvPr>
            <p:ph type="subTitle" idx="5"/>
          </p:nvPr>
        </p:nvSpPr>
        <p:spPr>
          <a:xfrm>
            <a:off x="5786638" y="1736725"/>
            <a:ext cx="2241000" cy="491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600"/>
              <a:buFont typeface="PT Serif"/>
              <a:buNone/>
              <a:defRPr sz="1600" b="1">
                <a:latin typeface="PT Serif"/>
                <a:ea typeface="PT Serif"/>
                <a:cs typeface="PT Serif"/>
                <a:sym typeface="PT Serif"/>
              </a:defRPr>
            </a:lvl1pPr>
            <a:lvl2pPr lvl="1" algn="ctr">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147" name="Google Shape;147;p28"/>
          <p:cNvSpPr txBox="1">
            <a:spLocks noGrp="1"/>
          </p:cNvSpPr>
          <p:nvPr>
            <p:ph type="title" idx="6"/>
          </p:nvPr>
        </p:nvSpPr>
        <p:spPr>
          <a:xfrm>
            <a:off x="4827538" y="3235675"/>
            <a:ext cx="959100" cy="764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000"/>
              <a:buNone/>
              <a:defRPr sz="4000"/>
            </a:lvl1pPr>
            <a:lvl2pPr lvl="1" algn="ctr">
              <a:lnSpc>
                <a:spcPct val="100000"/>
              </a:lnSpc>
              <a:spcBef>
                <a:spcPts val="0"/>
              </a:spcBef>
              <a:spcAft>
                <a:spcPts val="0"/>
              </a:spcAft>
              <a:buSzPts val="4000"/>
              <a:buNone/>
              <a:defRPr sz="4000"/>
            </a:lvl2pPr>
            <a:lvl3pPr lvl="2" algn="ctr">
              <a:lnSpc>
                <a:spcPct val="100000"/>
              </a:lnSpc>
              <a:spcBef>
                <a:spcPts val="0"/>
              </a:spcBef>
              <a:spcAft>
                <a:spcPts val="0"/>
              </a:spcAft>
              <a:buSzPts val="4000"/>
              <a:buNone/>
              <a:defRPr sz="4000"/>
            </a:lvl3pPr>
            <a:lvl4pPr lvl="3" algn="ctr">
              <a:lnSpc>
                <a:spcPct val="100000"/>
              </a:lnSpc>
              <a:spcBef>
                <a:spcPts val="0"/>
              </a:spcBef>
              <a:spcAft>
                <a:spcPts val="0"/>
              </a:spcAft>
              <a:buSzPts val="4000"/>
              <a:buNone/>
              <a:defRPr sz="4000"/>
            </a:lvl4pPr>
            <a:lvl5pPr lvl="4" algn="ctr">
              <a:lnSpc>
                <a:spcPct val="100000"/>
              </a:lnSpc>
              <a:spcBef>
                <a:spcPts val="0"/>
              </a:spcBef>
              <a:spcAft>
                <a:spcPts val="0"/>
              </a:spcAft>
              <a:buSzPts val="4000"/>
              <a:buNone/>
              <a:defRPr sz="4000"/>
            </a:lvl5pPr>
            <a:lvl6pPr lvl="5" algn="ctr">
              <a:lnSpc>
                <a:spcPct val="100000"/>
              </a:lnSpc>
              <a:spcBef>
                <a:spcPts val="0"/>
              </a:spcBef>
              <a:spcAft>
                <a:spcPts val="0"/>
              </a:spcAft>
              <a:buSzPts val="4000"/>
              <a:buNone/>
              <a:defRPr sz="4000"/>
            </a:lvl6pPr>
            <a:lvl7pPr lvl="6" algn="ctr">
              <a:lnSpc>
                <a:spcPct val="100000"/>
              </a:lnSpc>
              <a:spcBef>
                <a:spcPts val="0"/>
              </a:spcBef>
              <a:spcAft>
                <a:spcPts val="0"/>
              </a:spcAft>
              <a:buSzPts val="4000"/>
              <a:buNone/>
              <a:defRPr sz="4000"/>
            </a:lvl7pPr>
            <a:lvl8pPr lvl="7" algn="ctr">
              <a:lnSpc>
                <a:spcPct val="100000"/>
              </a:lnSpc>
              <a:spcBef>
                <a:spcPts val="0"/>
              </a:spcBef>
              <a:spcAft>
                <a:spcPts val="0"/>
              </a:spcAft>
              <a:buSzPts val="4000"/>
              <a:buNone/>
              <a:defRPr sz="4000"/>
            </a:lvl8pPr>
            <a:lvl9pPr lvl="8" algn="ctr">
              <a:lnSpc>
                <a:spcPct val="100000"/>
              </a:lnSpc>
              <a:spcBef>
                <a:spcPts val="0"/>
              </a:spcBef>
              <a:spcAft>
                <a:spcPts val="0"/>
              </a:spcAft>
              <a:buSzPts val="4000"/>
              <a:buNone/>
              <a:defRPr sz="4000"/>
            </a:lvl9pPr>
          </a:lstStyle>
          <a:p>
            <a:endParaRPr/>
          </a:p>
        </p:txBody>
      </p:sp>
      <p:sp>
        <p:nvSpPr>
          <p:cNvPr id="148" name="Google Shape;148;p28"/>
          <p:cNvSpPr txBox="1">
            <a:spLocks noGrp="1"/>
          </p:cNvSpPr>
          <p:nvPr>
            <p:ph type="subTitle" idx="7"/>
          </p:nvPr>
        </p:nvSpPr>
        <p:spPr>
          <a:xfrm>
            <a:off x="5786638" y="3372325"/>
            <a:ext cx="2241000" cy="491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600"/>
              <a:buFont typeface="PT Serif"/>
              <a:buNone/>
              <a:defRPr sz="1600" b="1">
                <a:latin typeface="PT Serif"/>
                <a:ea typeface="PT Serif"/>
                <a:cs typeface="PT Serif"/>
                <a:sym typeface="PT Serif"/>
              </a:defRPr>
            </a:lvl1pPr>
            <a:lvl2pPr lvl="1" algn="ctr">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149" name="Google Shape;149;p28"/>
          <p:cNvSpPr txBox="1">
            <a:spLocks noGrp="1"/>
          </p:cNvSpPr>
          <p:nvPr>
            <p:ph type="title" idx="8"/>
          </p:nvPr>
        </p:nvSpPr>
        <p:spPr>
          <a:xfrm>
            <a:off x="685800" y="445025"/>
            <a:ext cx="7772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0"/>
        <p:cNvGrpSpPr/>
        <p:nvPr/>
      </p:nvGrpSpPr>
      <p:grpSpPr>
        <a:xfrm>
          <a:off x="0" y="0"/>
          <a:ext cx="0" cy="0"/>
          <a:chOff x="0" y="0"/>
          <a:chExt cx="0" cy="0"/>
        </a:xfrm>
      </p:grpSpPr>
      <p:sp>
        <p:nvSpPr>
          <p:cNvPr id="151" name="Google Shape;151;p29"/>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29"/>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29"/>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29"/>
          <p:cNvSpPr txBox="1">
            <a:spLocks noGrp="1"/>
          </p:cNvSpPr>
          <p:nvPr>
            <p:ph type="title"/>
          </p:nvPr>
        </p:nvSpPr>
        <p:spPr>
          <a:xfrm>
            <a:off x="685800" y="2503200"/>
            <a:ext cx="4323900" cy="841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5" name="Google Shape;155;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MX"/>
              <a:t>‹Nº›</a:t>
            </a:fld>
            <a:endParaRPr/>
          </a:p>
        </p:txBody>
      </p:sp>
      <p:sp>
        <p:nvSpPr>
          <p:cNvPr id="156" name="Google Shape;156;p29"/>
          <p:cNvSpPr txBox="1">
            <a:spLocks noGrp="1"/>
          </p:cNvSpPr>
          <p:nvPr>
            <p:ph type="title" idx="2"/>
          </p:nvPr>
        </p:nvSpPr>
        <p:spPr>
          <a:xfrm>
            <a:off x="685800" y="1335000"/>
            <a:ext cx="4323900" cy="1168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7000"/>
              <a:buNone/>
              <a:defRPr sz="7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a:endParaRPr/>
          </a:p>
        </p:txBody>
      </p:sp>
      <p:sp>
        <p:nvSpPr>
          <p:cNvPr id="157" name="Google Shape;157;p29"/>
          <p:cNvSpPr txBox="1">
            <a:spLocks noGrp="1"/>
          </p:cNvSpPr>
          <p:nvPr>
            <p:ph type="subTitle" idx="1"/>
          </p:nvPr>
        </p:nvSpPr>
        <p:spPr>
          <a:xfrm>
            <a:off x="685800" y="3345000"/>
            <a:ext cx="4323900" cy="46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2">
  <p:cSld name="CUSTOM_6">
    <p:spTree>
      <p:nvGrpSpPr>
        <p:cNvPr id="1" name="Shape 158"/>
        <p:cNvGrpSpPr/>
        <p:nvPr/>
      </p:nvGrpSpPr>
      <p:grpSpPr>
        <a:xfrm>
          <a:off x="0" y="0"/>
          <a:ext cx="0" cy="0"/>
          <a:chOff x="0" y="0"/>
          <a:chExt cx="0" cy="0"/>
        </a:xfrm>
      </p:grpSpPr>
      <p:sp>
        <p:nvSpPr>
          <p:cNvPr id="159" name="Google Shape;159;p30"/>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30"/>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30"/>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30"/>
          <p:cNvSpPr txBox="1">
            <a:spLocks noGrp="1"/>
          </p:cNvSpPr>
          <p:nvPr>
            <p:ph type="title"/>
          </p:nvPr>
        </p:nvSpPr>
        <p:spPr>
          <a:xfrm>
            <a:off x="685800" y="828000"/>
            <a:ext cx="32166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r">
              <a:lnSpc>
                <a:spcPct val="100000"/>
              </a:lnSpc>
              <a:spcBef>
                <a:spcPts val="0"/>
              </a:spcBef>
              <a:spcAft>
                <a:spcPts val="0"/>
              </a:spcAft>
              <a:buSzPts val="2400"/>
              <a:buNone/>
              <a:defRPr sz="2400"/>
            </a:lvl2pPr>
            <a:lvl3pPr lvl="2" algn="r">
              <a:lnSpc>
                <a:spcPct val="100000"/>
              </a:lnSpc>
              <a:spcBef>
                <a:spcPts val="0"/>
              </a:spcBef>
              <a:spcAft>
                <a:spcPts val="0"/>
              </a:spcAft>
              <a:buSzPts val="2400"/>
              <a:buNone/>
              <a:defRPr sz="2400"/>
            </a:lvl3pPr>
            <a:lvl4pPr lvl="3" algn="r">
              <a:lnSpc>
                <a:spcPct val="100000"/>
              </a:lnSpc>
              <a:spcBef>
                <a:spcPts val="0"/>
              </a:spcBef>
              <a:spcAft>
                <a:spcPts val="0"/>
              </a:spcAft>
              <a:buSzPts val="2400"/>
              <a:buNone/>
              <a:defRPr sz="2400"/>
            </a:lvl4pPr>
            <a:lvl5pPr lvl="4" algn="r">
              <a:lnSpc>
                <a:spcPct val="100000"/>
              </a:lnSpc>
              <a:spcBef>
                <a:spcPts val="0"/>
              </a:spcBef>
              <a:spcAft>
                <a:spcPts val="0"/>
              </a:spcAft>
              <a:buSzPts val="2400"/>
              <a:buNone/>
              <a:defRPr sz="2400"/>
            </a:lvl5pPr>
            <a:lvl6pPr lvl="5" algn="r">
              <a:lnSpc>
                <a:spcPct val="100000"/>
              </a:lnSpc>
              <a:spcBef>
                <a:spcPts val="0"/>
              </a:spcBef>
              <a:spcAft>
                <a:spcPts val="0"/>
              </a:spcAft>
              <a:buSzPts val="2400"/>
              <a:buNone/>
              <a:defRPr sz="2400"/>
            </a:lvl6pPr>
            <a:lvl7pPr lvl="6" algn="r">
              <a:lnSpc>
                <a:spcPct val="100000"/>
              </a:lnSpc>
              <a:spcBef>
                <a:spcPts val="0"/>
              </a:spcBef>
              <a:spcAft>
                <a:spcPts val="0"/>
              </a:spcAft>
              <a:buSzPts val="2400"/>
              <a:buNone/>
              <a:defRPr sz="2400"/>
            </a:lvl7pPr>
            <a:lvl8pPr lvl="7" algn="r">
              <a:lnSpc>
                <a:spcPct val="100000"/>
              </a:lnSpc>
              <a:spcBef>
                <a:spcPts val="0"/>
              </a:spcBef>
              <a:spcAft>
                <a:spcPts val="0"/>
              </a:spcAft>
              <a:buSzPts val="2400"/>
              <a:buNone/>
              <a:defRPr sz="2400"/>
            </a:lvl8pPr>
            <a:lvl9pPr lvl="8" algn="r">
              <a:lnSpc>
                <a:spcPct val="100000"/>
              </a:lnSpc>
              <a:spcBef>
                <a:spcPts val="0"/>
              </a:spcBef>
              <a:spcAft>
                <a:spcPts val="0"/>
              </a:spcAft>
              <a:buSzPts val="2400"/>
              <a:buNone/>
              <a:defRPr sz="2400"/>
            </a:lvl9pPr>
          </a:lstStyle>
          <a:p>
            <a:endParaRPr/>
          </a:p>
        </p:txBody>
      </p:sp>
      <p:sp>
        <p:nvSpPr>
          <p:cNvPr id="163" name="Google Shape;163;p30"/>
          <p:cNvSpPr txBox="1">
            <a:spLocks noGrp="1"/>
          </p:cNvSpPr>
          <p:nvPr>
            <p:ph type="subTitle" idx="1"/>
          </p:nvPr>
        </p:nvSpPr>
        <p:spPr>
          <a:xfrm>
            <a:off x="685800" y="1583700"/>
            <a:ext cx="3216600" cy="2731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4"/>
        <p:cNvGrpSpPr/>
        <p:nvPr/>
      </p:nvGrpSpPr>
      <p:grpSpPr>
        <a:xfrm>
          <a:off x="0" y="0"/>
          <a:ext cx="0" cy="0"/>
          <a:chOff x="0" y="0"/>
          <a:chExt cx="0" cy="0"/>
        </a:xfrm>
      </p:grpSpPr>
      <p:sp>
        <p:nvSpPr>
          <p:cNvPr id="165" name="Google Shape;165;p31"/>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31"/>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31"/>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31"/>
          <p:cNvSpPr txBox="1">
            <a:spLocks noGrp="1"/>
          </p:cNvSpPr>
          <p:nvPr>
            <p:ph type="title"/>
          </p:nvPr>
        </p:nvSpPr>
        <p:spPr>
          <a:xfrm>
            <a:off x="685800" y="445025"/>
            <a:ext cx="7772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9" name="Google Shape;169;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7">
    <p:spTree>
      <p:nvGrpSpPr>
        <p:cNvPr id="1" name="Shape 170"/>
        <p:cNvGrpSpPr/>
        <p:nvPr/>
      </p:nvGrpSpPr>
      <p:grpSpPr>
        <a:xfrm>
          <a:off x="0" y="0"/>
          <a:ext cx="0" cy="0"/>
          <a:chOff x="0" y="0"/>
          <a:chExt cx="0" cy="0"/>
        </a:xfrm>
      </p:grpSpPr>
      <p:sp>
        <p:nvSpPr>
          <p:cNvPr id="171" name="Google Shape;171;p32"/>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32"/>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32"/>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32"/>
          <p:cNvSpPr txBox="1">
            <a:spLocks noGrp="1"/>
          </p:cNvSpPr>
          <p:nvPr>
            <p:ph type="title"/>
          </p:nvPr>
        </p:nvSpPr>
        <p:spPr>
          <a:xfrm>
            <a:off x="685800" y="445025"/>
            <a:ext cx="7772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5" name="Google Shape;175;p32"/>
          <p:cNvSpPr txBox="1">
            <a:spLocks noGrp="1"/>
          </p:cNvSpPr>
          <p:nvPr>
            <p:ph type="subTitle" idx="1"/>
          </p:nvPr>
        </p:nvSpPr>
        <p:spPr>
          <a:xfrm>
            <a:off x="3414413" y="2572325"/>
            <a:ext cx="2315100" cy="364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l">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l">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l">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l">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l">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l">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l">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l">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176" name="Google Shape;176;p32"/>
          <p:cNvSpPr txBox="1">
            <a:spLocks noGrp="1"/>
          </p:cNvSpPr>
          <p:nvPr>
            <p:ph type="subTitle" idx="2"/>
          </p:nvPr>
        </p:nvSpPr>
        <p:spPr>
          <a:xfrm>
            <a:off x="5931140" y="2572325"/>
            <a:ext cx="2315100" cy="364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l">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l">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l">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l">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l">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l">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l">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l">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177" name="Google Shape;177;p32"/>
          <p:cNvSpPr txBox="1">
            <a:spLocks noGrp="1"/>
          </p:cNvSpPr>
          <p:nvPr>
            <p:ph type="subTitle" idx="3"/>
          </p:nvPr>
        </p:nvSpPr>
        <p:spPr>
          <a:xfrm>
            <a:off x="897750" y="2572325"/>
            <a:ext cx="2315100" cy="364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l">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l">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l">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l">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l">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l">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l">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l">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178" name="Google Shape;178;p32"/>
          <p:cNvSpPr txBox="1">
            <a:spLocks noGrp="1"/>
          </p:cNvSpPr>
          <p:nvPr>
            <p:ph type="subTitle" idx="4"/>
          </p:nvPr>
        </p:nvSpPr>
        <p:spPr>
          <a:xfrm>
            <a:off x="897750" y="2977450"/>
            <a:ext cx="23151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9" name="Google Shape;179;p32"/>
          <p:cNvSpPr txBox="1">
            <a:spLocks noGrp="1"/>
          </p:cNvSpPr>
          <p:nvPr>
            <p:ph type="subTitle" idx="5"/>
          </p:nvPr>
        </p:nvSpPr>
        <p:spPr>
          <a:xfrm>
            <a:off x="3448638" y="2977450"/>
            <a:ext cx="23151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80" name="Google Shape;180;p32"/>
          <p:cNvSpPr txBox="1">
            <a:spLocks noGrp="1"/>
          </p:cNvSpPr>
          <p:nvPr>
            <p:ph type="subTitle" idx="6"/>
          </p:nvPr>
        </p:nvSpPr>
        <p:spPr>
          <a:xfrm>
            <a:off x="5931150" y="2977450"/>
            <a:ext cx="23151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2"/>
              </a:buClr>
              <a:buSzPts val="2800"/>
              <a:buFont typeface="PT Serif"/>
              <a:buNone/>
              <a:defRPr sz="2800" b="1" i="0" u="none" strike="noStrike" cap="none">
                <a:solidFill>
                  <a:schemeClr val="dk2"/>
                </a:solidFill>
                <a:latin typeface="PT Serif"/>
                <a:ea typeface="PT Serif"/>
                <a:cs typeface="PT Serif"/>
                <a:sym typeface="PT Serif"/>
              </a:defRPr>
            </a:lvl1pPr>
            <a:lvl2pPr marR="0" lvl="1"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PT Serif"/>
                <a:ea typeface="PT Serif"/>
                <a:cs typeface="PT Serif"/>
                <a:sym typeface="PT Serif"/>
              </a:defRPr>
            </a:lvl2pPr>
            <a:lvl3pPr marR="0" lvl="2"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PT Serif"/>
                <a:ea typeface="PT Serif"/>
                <a:cs typeface="PT Serif"/>
                <a:sym typeface="PT Serif"/>
              </a:defRPr>
            </a:lvl3pPr>
            <a:lvl4pPr marR="0" lvl="3"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PT Serif"/>
                <a:ea typeface="PT Serif"/>
                <a:cs typeface="PT Serif"/>
                <a:sym typeface="PT Serif"/>
              </a:defRPr>
            </a:lvl4pPr>
            <a:lvl5pPr marR="0" lvl="4"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PT Serif"/>
                <a:ea typeface="PT Serif"/>
                <a:cs typeface="PT Serif"/>
                <a:sym typeface="PT Serif"/>
              </a:defRPr>
            </a:lvl5pPr>
            <a:lvl6pPr marR="0" lvl="5"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PT Serif"/>
                <a:ea typeface="PT Serif"/>
                <a:cs typeface="PT Serif"/>
                <a:sym typeface="PT Serif"/>
              </a:defRPr>
            </a:lvl6pPr>
            <a:lvl7pPr marR="0" lvl="6"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PT Serif"/>
                <a:ea typeface="PT Serif"/>
                <a:cs typeface="PT Serif"/>
                <a:sym typeface="PT Serif"/>
              </a:defRPr>
            </a:lvl7pPr>
            <a:lvl8pPr marR="0" lvl="7"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PT Serif"/>
                <a:ea typeface="PT Serif"/>
                <a:cs typeface="PT Serif"/>
                <a:sym typeface="PT Serif"/>
              </a:defRPr>
            </a:lvl8pPr>
            <a:lvl9pPr marR="0" lvl="8"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PT Serif"/>
                <a:ea typeface="PT Serif"/>
                <a:cs typeface="PT Serif"/>
                <a:sym typeface="PT Serif"/>
              </a:defRPr>
            </a:lvl9pPr>
          </a:lstStyle>
          <a:p>
            <a:endParaRPr/>
          </a:p>
        </p:txBody>
      </p:sp>
      <p:sp>
        <p:nvSpPr>
          <p:cNvPr id="7" name="Google Shape;7;p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dk1"/>
              </a:buClr>
              <a:buSzPts val="1800"/>
              <a:buFont typeface="Open Sans"/>
              <a:buChar char="●"/>
              <a:defRPr sz="1800" b="0" i="0" u="none" strike="noStrike" cap="none">
                <a:solidFill>
                  <a:schemeClr val="dk1"/>
                </a:solidFill>
                <a:latin typeface="Open Sans"/>
                <a:ea typeface="Open Sans"/>
                <a:cs typeface="Open Sans"/>
                <a:sym typeface="Open Sans"/>
              </a:defRPr>
            </a:lvl1pPr>
            <a:lvl2pPr marL="914400" marR="0" lvl="1" indent="-317500" algn="l" rtl="0">
              <a:lnSpc>
                <a:spcPct val="100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2pPr>
            <a:lvl3pPr marL="1371600" marR="0" lvl="2" indent="-317500" algn="l" rtl="0">
              <a:lnSpc>
                <a:spcPct val="100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100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100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5pPr>
            <a:lvl6pPr marL="2743200" marR="0" lvl="5" indent="-317500" algn="l" rtl="0">
              <a:lnSpc>
                <a:spcPct val="100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6pPr>
            <a:lvl7pPr marL="3200400" marR="0" lvl="6" indent="-317500" algn="l" rtl="0">
              <a:lnSpc>
                <a:spcPct val="100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7pPr>
            <a:lvl8pPr marL="3657600" marR="0" lvl="7" indent="-317500" algn="l" rtl="0">
              <a:lnSpc>
                <a:spcPct val="100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8pPr>
            <a:lvl9pPr marL="4114800" marR="0" lvl="8" indent="-317500" algn="l" rtl="0">
              <a:lnSpc>
                <a:spcPct val="100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9pPr>
          </a:lstStyle>
          <a:p>
            <a:endParaRPr/>
          </a:p>
        </p:txBody>
      </p:sp>
      <p:sp>
        <p:nvSpPr>
          <p:cNvPr id="8" name="Google Shape;8;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CJufuoOQ5qw&amp;t=2s"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aprende.colombiaaprende.edu.co/sites/default/files/naspublic/ContenidosAprender/G_10/L/L_G10_U04_L01/L_G10_U04_L01_03_05_01.html"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www.cjpb.org.uy/wp-content/uploads/repositorio/serviciosAlAfiliado/librosDigitales/Cantar-Mio-Cid.pd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
          <p:cNvSpPr txBox="1">
            <a:spLocks noGrp="1"/>
          </p:cNvSpPr>
          <p:nvPr>
            <p:ph type="ctrTitle"/>
          </p:nvPr>
        </p:nvSpPr>
        <p:spPr>
          <a:xfrm>
            <a:off x="829019" y="1140738"/>
            <a:ext cx="6402000" cy="1796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s-MX"/>
              <a:t>La literatura medieval en España</a:t>
            </a:r>
            <a:endParaRPr/>
          </a:p>
        </p:txBody>
      </p:sp>
      <p:sp>
        <p:nvSpPr>
          <p:cNvPr id="201" name="Google Shape;201;p1"/>
          <p:cNvSpPr txBox="1">
            <a:spLocks noGrp="1"/>
          </p:cNvSpPr>
          <p:nvPr>
            <p:ph type="subTitle" idx="1"/>
          </p:nvPr>
        </p:nvSpPr>
        <p:spPr>
          <a:xfrm>
            <a:off x="685800" y="4251896"/>
            <a:ext cx="3886200" cy="792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s-MX" sz="1600" b="1"/>
              <a:t> </a:t>
            </a:r>
            <a:endParaRPr sz="1600" b="1" dirty="0"/>
          </a:p>
        </p:txBody>
      </p:sp>
      <p:sp>
        <p:nvSpPr>
          <p:cNvPr id="202" name="Google Shape;202;p1"/>
          <p:cNvSpPr txBox="1"/>
          <p:nvPr/>
        </p:nvSpPr>
        <p:spPr>
          <a:xfrm>
            <a:off x="6775373" y="385366"/>
            <a:ext cx="181778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800" b="1" i="0" u="none" strike="noStrike" cap="none">
                <a:solidFill>
                  <a:schemeClr val="dk2"/>
                </a:solidFill>
                <a:latin typeface="PT Serif"/>
                <a:ea typeface="PT Serif"/>
                <a:cs typeface="PT Serif"/>
                <a:sym typeface="PT Serif"/>
              </a:rPr>
              <a:t>Grado Décimo</a:t>
            </a:r>
            <a:endParaRPr sz="1800" b="1" i="0" u="none" strike="noStrike" cap="none">
              <a:solidFill>
                <a:schemeClr val="dk2"/>
              </a:solidFill>
              <a:latin typeface="PT Serif"/>
              <a:ea typeface="PT Serif"/>
              <a:cs typeface="PT Serif"/>
              <a:sym typeface="PT Serif"/>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pic>
        <p:nvPicPr>
          <p:cNvPr id="865" name="Google Shape;865;p9"/>
          <p:cNvPicPr preferRelativeResize="0"/>
          <p:nvPr/>
        </p:nvPicPr>
        <p:blipFill rotWithShape="1">
          <a:blip r:embed="rId3">
            <a:alphaModFix/>
          </a:blip>
          <a:srcRect/>
          <a:stretch/>
        </p:blipFill>
        <p:spPr>
          <a:xfrm>
            <a:off x="596900" y="765173"/>
            <a:ext cx="6591300" cy="1640969"/>
          </a:xfrm>
          <a:prstGeom prst="rect">
            <a:avLst/>
          </a:prstGeom>
          <a:noFill/>
          <a:ln>
            <a:noFill/>
          </a:ln>
        </p:spPr>
      </p:pic>
      <p:pic>
        <p:nvPicPr>
          <p:cNvPr id="866" name="Google Shape;866;p9"/>
          <p:cNvPicPr preferRelativeResize="0"/>
          <p:nvPr/>
        </p:nvPicPr>
        <p:blipFill rotWithShape="1">
          <a:blip r:embed="rId4">
            <a:alphaModFix/>
          </a:blip>
          <a:srcRect t="4445"/>
          <a:stretch/>
        </p:blipFill>
        <p:spPr>
          <a:xfrm>
            <a:off x="2228850" y="2902458"/>
            <a:ext cx="6210300" cy="1638301"/>
          </a:xfrm>
          <a:prstGeom prst="rect">
            <a:avLst/>
          </a:prstGeom>
          <a:noFill/>
          <a:ln>
            <a:noFill/>
          </a:ln>
        </p:spPr>
      </p:pic>
      <p:sp>
        <p:nvSpPr>
          <p:cNvPr id="867" name="Google Shape;867;p9"/>
          <p:cNvSpPr txBox="1"/>
          <p:nvPr/>
        </p:nvSpPr>
        <p:spPr>
          <a:xfrm>
            <a:off x="7086600" y="1324048"/>
            <a:ext cx="1955800" cy="52322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0" i="0" u="none" strike="noStrike" cap="none">
                <a:solidFill>
                  <a:schemeClr val="dk1"/>
                </a:solidFill>
                <a:latin typeface="Arial"/>
                <a:ea typeface="Arial"/>
                <a:cs typeface="Arial"/>
                <a:sym typeface="Arial"/>
              </a:rPr>
              <a:t>Jarchas mozárabes y poesía trovadoresca. </a:t>
            </a:r>
            <a:endParaRPr sz="1400" b="0" i="0" u="none" strike="noStrike" cap="none">
              <a:solidFill>
                <a:schemeClr val="dk1"/>
              </a:solidFill>
              <a:latin typeface="Arial"/>
              <a:ea typeface="Arial"/>
              <a:cs typeface="Arial"/>
              <a:sym typeface="Arial"/>
            </a:endParaRPr>
          </a:p>
        </p:txBody>
      </p:sp>
      <p:sp>
        <p:nvSpPr>
          <p:cNvPr id="868" name="Google Shape;868;p9"/>
          <p:cNvSpPr txBox="1"/>
          <p:nvPr/>
        </p:nvSpPr>
        <p:spPr>
          <a:xfrm>
            <a:off x="361950" y="3567719"/>
            <a:ext cx="1866900" cy="307777"/>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0" i="0" u="none" strike="noStrike" cap="none">
                <a:solidFill>
                  <a:schemeClr val="dk1"/>
                </a:solidFill>
                <a:latin typeface="Arial"/>
                <a:ea typeface="Arial"/>
                <a:cs typeface="Arial"/>
                <a:sym typeface="Arial"/>
              </a:rPr>
              <a:t>El mester de juglaría</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pic>
        <p:nvPicPr>
          <p:cNvPr id="873" name="Google Shape;873;p10"/>
          <p:cNvPicPr preferRelativeResize="0"/>
          <p:nvPr/>
        </p:nvPicPr>
        <p:blipFill rotWithShape="1">
          <a:blip r:embed="rId3">
            <a:alphaModFix/>
          </a:blip>
          <a:srcRect/>
          <a:stretch/>
        </p:blipFill>
        <p:spPr>
          <a:xfrm>
            <a:off x="751681" y="1422617"/>
            <a:ext cx="7640638" cy="2047657"/>
          </a:xfrm>
          <a:prstGeom prst="rect">
            <a:avLst/>
          </a:prstGeom>
          <a:noFill/>
          <a:ln>
            <a:noFill/>
          </a:ln>
        </p:spPr>
      </p:pic>
      <p:sp>
        <p:nvSpPr>
          <p:cNvPr id="874" name="Google Shape;874;p10"/>
          <p:cNvSpPr txBox="1"/>
          <p:nvPr/>
        </p:nvSpPr>
        <p:spPr>
          <a:xfrm>
            <a:off x="3530600" y="995462"/>
            <a:ext cx="1892300" cy="307777"/>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0" i="0" u="none" strike="noStrike" cap="none">
                <a:solidFill>
                  <a:schemeClr val="dk1"/>
                </a:solidFill>
                <a:latin typeface="Arial"/>
                <a:ea typeface="Arial"/>
                <a:cs typeface="Arial"/>
                <a:sym typeface="Arial"/>
              </a:rPr>
              <a:t>El mester de clerecía</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11"/>
          <p:cNvSpPr txBox="1">
            <a:spLocks noGrp="1"/>
          </p:cNvSpPr>
          <p:nvPr>
            <p:ph type="title" idx="8"/>
          </p:nvPr>
        </p:nvSpPr>
        <p:spPr>
          <a:xfrm>
            <a:off x="2444750" y="406925"/>
            <a:ext cx="42545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MX"/>
              <a:t>Contextualización</a:t>
            </a:r>
            <a:endParaRPr/>
          </a:p>
        </p:txBody>
      </p:sp>
      <p:sp>
        <p:nvSpPr>
          <p:cNvPr id="880" name="Google Shape;880;p11"/>
          <p:cNvSpPr txBox="1">
            <a:spLocks noGrp="1"/>
          </p:cNvSpPr>
          <p:nvPr>
            <p:ph type="subTitle" idx="1"/>
          </p:nvPr>
        </p:nvSpPr>
        <p:spPr>
          <a:xfrm>
            <a:off x="1215525" y="979625"/>
            <a:ext cx="6360600" cy="111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s-MX" b="1">
                <a:latin typeface="Arial"/>
                <a:ea typeface="Arial"/>
                <a:cs typeface="Arial"/>
                <a:sym typeface="Arial"/>
              </a:rPr>
              <a:t>PASO 1. </a:t>
            </a:r>
            <a:r>
              <a:rPr lang="es-MX" b="0">
                <a:latin typeface="Arial"/>
                <a:ea typeface="Arial"/>
                <a:cs typeface="Arial"/>
                <a:sym typeface="Arial"/>
              </a:rPr>
              <a:t>Visualiza el siguiente video y comparte tus opiniones o apuntes en clase. </a:t>
            </a:r>
            <a:endParaRPr b="0">
              <a:latin typeface="Arial"/>
              <a:ea typeface="Arial"/>
              <a:cs typeface="Arial"/>
              <a:sym typeface="Arial"/>
            </a:endParaRPr>
          </a:p>
          <a:p>
            <a:pPr marL="0" lvl="0" indent="0" algn="ctr" rtl="0">
              <a:lnSpc>
                <a:spcPct val="100000"/>
              </a:lnSpc>
              <a:spcBef>
                <a:spcPts val="0"/>
              </a:spcBef>
              <a:spcAft>
                <a:spcPts val="0"/>
              </a:spcAft>
              <a:buClr>
                <a:schemeClr val="dk1"/>
              </a:buClr>
              <a:buSzPts val="1100"/>
              <a:buFont typeface="Arial"/>
              <a:buNone/>
            </a:pPr>
            <a:r>
              <a:rPr lang="es-MX" b="0" u="sng">
                <a:solidFill>
                  <a:srgbClr val="CC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https://www.youtube.com/watch?v=CJufuoOQ5qw&amp;t=2s</a:t>
            </a:r>
            <a:r>
              <a:rPr lang="es-MX" b="0">
                <a:solidFill>
                  <a:srgbClr val="CC0000"/>
                </a:solidFill>
                <a:latin typeface="Arial"/>
                <a:ea typeface="Arial"/>
                <a:cs typeface="Arial"/>
                <a:sym typeface="Arial"/>
              </a:rPr>
              <a:t> </a:t>
            </a:r>
            <a:endParaRPr b="0">
              <a:solidFill>
                <a:srgbClr val="CC0000"/>
              </a:solidFill>
              <a:latin typeface="Arial"/>
              <a:ea typeface="Arial"/>
              <a:cs typeface="Arial"/>
              <a:sym typeface="Arial"/>
            </a:endParaRPr>
          </a:p>
        </p:txBody>
      </p:sp>
      <p:pic>
        <p:nvPicPr>
          <p:cNvPr id="881" name="Google Shape;881;p11" title="Literatura medieval"/>
          <p:cNvPicPr preferRelativeResize="0"/>
          <p:nvPr/>
        </p:nvPicPr>
        <p:blipFill rotWithShape="1">
          <a:blip r:embed="rId4">
            <a:alphaModFix/>
          </a:blip>
          <a:srcRect/>
          <a:stretch/>
        </p:blipFill>
        <p:spPr>
          <a:xfrm>
            <a:off x="1398888" y="2189325"/>
            <a:ext cx="5993975" cy="2417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1"/>
                                        </p:tgtEl>
                                        <p:attrNameLst>
                                          <p:attrName>style.visibility</p:attrName>
                                        </p:attrNameLst>
                                      </p:cBhvr>
                                      <p:to>
                                        <p:strVal val="visible"/>
                                      </p:to>
                                    </p:set>
                                    <p:animEffect transition="in" filter="fade">
                                      <p:cBhvr>
                                        <p:cTn id="7" dur="1"/>
                                        <p:tgtEl>
                                          <p:spTgt spid="8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12"/>
          <p:cNvSpPr/>
          <p:nvPr/>
        </p:nvSpPr>
        <p:spPr>
          <a:xfrm>
            <a:off x="5244450" y="1211550"/>
            <a:ext cx="2720400" cy="2720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7" name="Google Shape;887;p12"/>
          <p:cNvSpPr txBox="1">
            <a:spLocks noGrp="1"/>
          </p:cNvSpPr>
          <p:nvPr>
            <p:ph type="title"/>
          </p:nvPr>
        </p:nvSpPr>
        <p:spPr>
          <a:xfrm>
            <a:off x="2173680" y="356432"/>
            <a:ext cx="5114828" cy="841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s-MX"/>
              <a:t>Novelas de caballería</a:t>
            </a:r>
            <a:endParaRPr/>
          </a:p>
        </p:txBody>
      </p:sp>
      <p:sp>
        <p:nvSpPr>
          <p:cNvPr id="888" name="Google Shape;888;p12"/>
          <p:cNvSpPr txBox="1">
            <a:spLocks noGrp="1"/>
          </p:cNvSpPr>
          <p:nvPr>
            <p:ph type="subTitle" idx="1"/>
          </p:nvPr>
        </p:nvSpPr>
        <p:spPr>
          <a:xfrm>
            <a:off x="767318" y="2945696"/>
            <a:ext cx="4323900" cy="1600438"/>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s-MX" b="1">
                <a:solidFill>
                  <a:schemeClr val="dk1"/>
                </a:solidFill>
                <a:latin typeface="Arial"/>
                <a:ea typeface="Arial"/>
                <a:cs typeface="Arial"/>
                <a:sym typeface="Arial"/>
              </a:rPr>
              <a:t>Características: </a:t>
            </a:r>
            <a:endParaRPr/>
          </a:p>
          <a:p>
            <a:pPr marL="285750" lvl="0" indent="-285750" algn="l" rtl="0">
              <a:lnSpc>
                <a:spcPct val="100000"/>
              </a:lnSpc>
              <a:spcBef>
                <a:spcPts val="0"/>
              </a:spcBef>
              <a:spcAft>
                <a:spcPts val="0"/>
              </a:spcAft>
              <a:buSzPts val="1400"/>
              <a:buFont typeface="Arial"/>
              <a:buChar char="•"/>
            </a:pPr>
            <a:r>
              <a:rPr lang="es-MX">
                <a:solidFill>
                  <a:schemeClr val="dk1"/>
                </a:solidFill>
                <a:latin typeface="Arial"/>
                <a:ea typeface="Arial"/>
                <a:cs typeface="Arial"/>
                <a:sym typeface="Arial"/>
              </a:rPr>
              <a:t>Ficciones de primer grado</a:t>
            </a:r>
            <a:endParaRPr/>
          </a:p>
          <a:p>
            <a:pPr marL="285750" lvl="0" indent="-285750" algn="l" rtl="0">
              <a:lnSpc>
                <a:spcPct val="100000"/>
              </a:lnSpc>
              <a:spcBef>
                <a:spcPts val="0"/>
              </a:spcBef>
              <a:spcAft>
                <a:spcPts val="0"/>
              </a:spcAft>
              <a:buSzPts val="1400"/>
              <a:buFont typeface="Arial"/>
              <a:buChar char="•"/>
            </a:pPr>
            <a:r>
              <a:rPr lang="es-MX">
                <a:solidFill>
                  <a:schemeClr val="dk1"/>
                </a:solidFill>
                <a:latin typeface="Arial"/>
                <a:ea typeface="Arial"/>
                <a:cs typeface="Arial"/>
                <a:sym typeface="Arial"/>
              </a:rPr>
              <a:t>Estructura abierta</a:t>
            </a:r>
            <a:endParaRPr/>
          </a:p>
          <a:p>
            <a:pPr marL="285750" lvl="0" indent="-285750" algn="l" rtl="0">
              <a:lnSpc>
                <a:spcPct val="100000"/>
              </a:lnSpc>
              <a:spcBef>
                <a:spcPts val="0"/>
              </a:spcBef>
              <a:spcAft>
                <a:spcPts val="0"/>
              </a:spcAft>
              <a:buSzPts val="1400"/>
              <a:buFont typeface="Arial"/>
              <a:buChar char="•"/>
            </a:pPr>
            <a:r>
              <a:rPr lang="es-MX">
                <a:solidFill>
                  <a:schemeClr val="dk1"/>
                </a:solidFill>
                <a:latin typeface="Arial"/>
                <a:ea typeface="Arial"/>
                <a:cs typeface="Arial"/>
                <a:sym typeface="Arial"/>
              </a:rPr>
              <a:t>Búsqueda de honra, valor, aventura a través de diferentes pruebas.</a:t>
            </a:r>
            <a:endParaRPr/>
          </a:p>
          <a:p>
            <a:pPr marL="285750" lvl="0" indent="-285750" algn="l" rtl="0">
              <a:lnSpc>
                <a:spcPct val="100000"/>
              </a:lnSpc>
              <a:spcBef>
                <a:spcPts val="0"/>
              </a:spcBef>
              <a:spcAft>
                <a:spcPts val="0"/>
              </a:spcAft>
              <a:buSzPts val="1400"/>
              <a:buFont typeface="Arial"/>
              <a:buChar char="•"/>
            </a:pPr>
            <a:r>
              <a:rPr lang="es-MX">
                <a:solidFill>
                  <a:schemeClr val="dk1"/>
                </a:solidFill>
                <a:latin typeface="Arial"/>
                <a:ea typeface="Arial"/>
                <a:cs typeface="Arial"/>
                <a:sym typeface="Arial"/>
              </a:rPr>
              <a:t>Geografía totalmente fantástica</a:t>
            </a:r>
            <a:endParaRPr/>
          </a:p>
          <a:p>
            <a:pPr marL="285750" lvl="0" indent="-285750" algn="l" rtl="0">
              <a:lnSpc>
                <a:spcPct val="100000"/>
              </a:lnSpc>
              <a:spcBef>
                <a:spcPts val="0"/>
              </a:spcBef>
              <a:spcAft>
                <a:spcPts val="0"/>
              </a:spcAft>
              <a:buSzPts val="1400"/>
              <a:buFont typeface="Arial"/>
              <a:buChar char="•"/>
            </a:pPr>
            <a:r>
              <a:rPr lang="es-MX">
                <a:solidFill>
                  <a:schemeClr val="dk1"/>
                </a:solidFill>
                <a:latin typeface="Arial"/>
                <a:ea typeface="Arial"/>
                <a:cs typeface="Arial"/>
                <a:sym typeface="Arial"/>
              </a:rPr>
              <a:t>Tiempos históricos remotos, míticos</a:t>
            </a:r>
            <a:endParaRPr>
              <a:latin typeface="Arial"/>
              <a:ea typeface="Arial"/>
              <a:cs typeface="Arial"/>
              <a:sym typeface="Arial"/>
            </a:endParaRPr>
          </a:p>
        </p:txBody>
      </p:sp>
      <p:cxnSp>
        <p:nvCxnSpPr>
          <p:cNvPr id="889" name="Google Shape;889;p12"/>
          <p:cNvCxnSpPr/>
          <p:nvPr/>
        </p:nvCxnSpPr>
        <p:spPr>
          <a:xfrm>
            <a:off x="2173680" y="1037700"/>
            <a:ext cx="4796640" cy="0"/>
          </a:xfrm>
          <a:prstGeom prst="straightConnector1">
            <a:avLst/>
          </a:prstGeom>
          <a:noFill/>
          <a:ln w="19050" cap="flat" cmpd="sng">
            <a:solidFill>
              <a:schemeClr val="dk2"/>
            </a:solidFill>
            <a:prstDash val="dash"/>
            <a:round/>
            <a:headEnd type="none" w="sm" len="sm"/>
            <a:tailEnd type="stealth" w="med" len="med"/>
          </a:ln>
        </p:spPr>
      </p:cxnSp>
      <p:grpSp>
        <p:nvGrpSpPr>
          <p:cNvPr id="890" name="Google Shape;890;p12"/>
          <p:cNvGrpSpPr/>
          <p:nvPr/>
        </p:nvGrpSpPr>
        <p:grpSpPr>
          <a:xfrm>
            <a:off x="6731518" y="2277937"/>
            <a:ext cx="1274251" cy="1634541"/>
            <a:chOff x="5410385" y="928343"/>
            <a:chExt cx="2483366" cy="3131998"/>
          </a:xfrm>
        </p:grpSpPr>
        <p:grpSp>
          <p:nvGrpSpPr>
            <p:cNvPr id="891" name="Google Shape;891;p12"/>
            <p:cNvGrpSpPr/>
            <p:nvPr/>
          </p:nvGrpSpPr>
          <p:grpSpPr>
            <a:xfrm>
              <a:off x="5410385" y="928343"/>
              <a:ext cx="2483366" cy="3131998"/>
              <a:chOff x="796525" y="1624500"/>
              <a:chExt cx="487575" cy="614925"/>
            </a:xfrm>
          </p:grpSpPr>
          <p:sp>
            <p:nvSpPr>
              <p:cNvPr id="892" name="Google Shape;892;p12"/>
              <p:cNvSpPr/>
              <p:nvPr/>
            </p:nvSpPr>
            <p:spPr>
              <a:xfrm>
                <a:off x="796525" y="1624500"/>
                <a:ext cx="487575" cy="614925"/>
              </a:xfrm>
              <a:custGeom>
                <a:avLst/>
                <a:gdLst/>
                <a:ahLst/>
                <a:cxnLst/>
                <a:rect l="l" t="t" r="r" b="b"/>
                <a:pathLst>
                  <a:path w="19503" h="24597" extrusionOk="0">
                    <a:moveTo>
                      <a:pt x="13240" y="1"/>
                    </a:moveTo>
                    <a:cubicBezTo>
                      <a:pt x="13216" y="1"/>
                      <a:pt x="13192" y="4"/>
                      <a:pt x="13168" y="10"/>
                    </a:cubicBezTo>
                    <a:cubicBezTo>
                      <a:pt x="13142" y="27"/>
                      <a:pt x="10658" y="1283"/>
                      <a:pt x="7598" y="1283"/>
                    </a:cubicBezTo>
                    <a:cubicBezTo>
                      <a:pt x="6447" y="1283"/>
                      <a:pt x="5215" y="1105"/>
                      <a:pt x="4001" y="617"/>
                    </a:cubicBezTo>
                    <a:cubicBezTo>
                      <a:pt x="3858" y="558"/>
                      <a:pt x="3691" y="486"/>
                      <a:pt x="3536" y="415"/>
                    </a:cubicBezTo>
                    <a:cubicBezTo>
                      <a:pt x="3509" y="403"/>
                      <a:pt x="3483" y="397"/>
                      <a:pt x="3457" y="397"/>
                    </a:cubicBezTo>
                    <a:cubicBezTo>
                      <a:pt x="3382" y="397"/>
                      <a:pt x="3313" y="448"/>
                      <a:pt x="3251" y="546"/>
                    </a:cubicBezTo>
                    <a:cubicBezTo>
                      <a:pt x="2715" y="1284"/>
                      <a:pt x="1262" y="5749"/>
                      <a:pt x="607" y="10547"/>
                    </a:cubicBezTo>
                    <a:cubicBezTo>
                      <a:pt x="0" y="14964"/>
                      <a:pt x="488" y="21191"/>
                      <a:pt x="3310" y="24537"/>
                    </a:cubicBezTo>
                    <a:cubicBezTo>
                      <a:pt x="3322" y="24549"/>
                      <a:pt x="3334" y="24561"/>
                      <a:pt x="3370" y="24584"/>
                    </a:cubicBezTo>
                    <a:cubicBezTo>
                      <a:pt x="3393" y="24596"/>
                      <a:pt x="3417" y="24596"/>
                      <a:pt x="3441" y="24596"/>
                    </a:cubicBezTo>
                    <a:cubicBezTo>
                      <a:pt x="3489" y="24584"/>
                      <a:pt x="4739" y="24382"/>
                      <a:pt x="6727" y="23298"/>
                    </a:cubicBezTo>
                    <a:cubicBezTo>
                      <a:pt x="8561" y="22298"/>
                      <a:pt x="11061" y="20179"/>
                      <a:pt x="14180" y="16429"/>
                    </a:cubicBezTo>
                    <a:cubicBezTo>
                      <a:pt x="15812" y="14476"/>
                      <a:pt x="17383" y="11607"/>
                      <a:pt x="19455" y="7511"/>
                    </a:cubicBezTo>
                    <a:cubicBezTo>
                      <a:pt x="19503" y="7451"/>
                      <a:pt x="19503" y="7404"/>
                      <a:pt x="19491" y="7380"/>
                    </a:cubicBezTo>
                    <a:cubicBezTo>
                      <a:pt x="19467" y="7332"/>
                      <a:pt x="19443" y="7296"/>
                      <a:pt x="19395" y="7285"/>
                    </a:cubicBezTo>
                    <a:cubicBezTo>
                      <a:pt x="19395" y="7285"/>
                      <a:pt x="19348" y="7273"/>
                      <a:pt x="19288" y="7237"/>
                    </a:cubicBezTo>
                    <a:cubicBezTo>
                      <a:pt x="18860" y="7058"/>
                      <a:pt x="16538" y="6070"/>
                      <a:pt x="15371" y="4368"/>
                    </a:cubicBezTo>
                    <a:cubicBezTo>
                      <a:pt x="14061" y="2463"/>
                      <a:pt x="13418" y="129"/>
                      <a:pt x="13395" y="93"/>
                    </a:cubicBezTo>
                    <a:cubicBezTo>
                      <a:pt x="13383" y="46"/>
                      <a:pt x="13347" y="22"/>
                      <a:pt x="13311" y="10"/>
                    </a:cubicBezTo>
                    <a:cubicBezTo>
                      <a:pt x="13288" y="4"/>
                      <a:pt x="13264" y="1"/>
                      <a:pt x="13240" y="1"/>
                    </a:cubicBezTo>
                    <a:close/>
                  </a:path>
                </a:pathLst>
              </a:custGeom>
              <a:solidFill>
                <a:srgbClr val="919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p12"/>
              <p:cNvSpPr/>
              <p:nvPr/>
            </p:nvSpPr>
            <p:spPr>
              <a:xfrm>
                <a:off x="844250" y="1681575"/>
                <a:ext cx="395500" cy="496825"/>
              </a:xfrm>
              <a:custGeom>
                <a:avLst/>
                <a:gdLst/>
                <a:ahLst/>
                <a:cxnLst/>
                <a:rect l="l" t="t" r="r" b="b"/>
                <a:pathLst>
                  <a:path w="15820" h="19873" extrusionOk="0">
                    <a:moveTo>
                      <a:pt x="10521" y="1"/>
                    </a:moveTo>
                    <a:cubicBezTo>
                      <a:pt x="10521" y="1"/>
                      <a:pt x="8366" y="1001"/>
                      <a:pt x="5759" y="1001"/>
                    </a:cubicBezTo>
                    <a:cubicBezTo>
                      <a:pt x="5425" y="1001"/>
                      <a:pt x="5092" y="977"/>
                      <a:pt x="4747" y="942"/>
                    </a:cubicBezTo>
                    <a:cubicBezTo>
                      <a:pt x="3913" y="846"/>
                      <a:pt x="3068" y="644"/>
                      <a:pt x="2235" y="239"/>
                    </a:cubicBezTo>
                    <a:cubicBezTo>
                      <a:pt x="2231" y="237"/>
                      <a:pt x="2228" y="237"/>
                      <a:pt x="2224" y="237"/>
                    </a:cubicBezTo>
                    <a:cubicBezTo>
                      <a:pt x="1894" y="237"/>
                      <a:pt x="0" y="7057"/>
                      <a:pt x="365" y="13050"/>
                    </a:cubicBezTo>
                    <a:cubicBezTo>
                      <a:pt x="413" y="13800"/>
                      <a:pt x="508" y="14527"/>
                      <a:pt x="627" y="15229"/>
                    </a:cubicBezTo>
                    <a:cubicBezTo>
                      <a:pt x="937" y="17039"/>
                      <a:pt x="1532" y="18682"/>
                      <a:pt x="2544" y="19872"/>
                    </a:cubicBezTo>
                    <a:cubicBezTo>
                      <a:pt x="2544" y="19872"/>
                      <a:pt x="4151" y="19622"/>
                      <a:pt x="6687" y="17729"/>
                    </a:cubicBezTo>
                    <a:cubicBezTo>
                      <a:pt x="7235" y="17313"/>
                      <a:pt x="7830" y="16824"/>
                      <a:pt x="8473" y="16229"/>
                    </a:cubicBezTo>
                    <a:cubicBezTo>
                      <a:pt x="9319" y="15431"/>
                      <a:pt x="10224" y="14479"/>
                      <a:pt x="11188" y="13324"/>
                    </a:cubicBezTo>
                    <a:cubicBezTo>
                      <a:pt x="12676" y="11502"/>
                      <a:pt x="14331" y="8847"/>
                      <a:pt x="15820" y="5895"/>
                    </a:cubicBezTo>
                    <a:cubicBezTo>
                      <a:pt x="15820" y="5895"/>
                      <a:pt x="15272" y="5716"/>
                      <a:pt x="14534" y="5335"/>
                    </a:cubicBezTo>
                    <a:cubicBezTo>
                      <a:pt x="14236" y="5168"/>
                      <a:pt x="13926" y="4978"/>
                      <a:pt x="13605" y="4740"/>
                    </a:cubicBezTo>
                    <a:cubicBezTo>
                      <a:pt x="13200" y="4454"/>
                      <a:pt x="12819" y="4109"/>
                      <a:pt x="12462" y="3692"/>
                    </a:cubicBezTo>
                    <a:cubicBezTo>
                      <a:pt x="11188" y="2216"/>
                      <a:pt x="10521" y="1"/>
                      <a:pt x="10521" y="1"/>
                    </a:cubicBezTo>
                    <a:close/>
                  </a:path>
                </a:pathLst>
              </a:custGeom>
              <a:solidFill>
                <a:srgbClr val="8717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p12"/>
              <p:cNvSpPr/>
              <p:nvPr/>
            </p:nvSpPr>
            <p:spPr>
              <a:xfrm>
                <a:off x="874800" y="1688475"/>
                <a:ext cx="10000" cy="16650"/>
              </a:xfrm>
              <a:custGeom>
                <a:avLst/>
                <a:gdLst/>
                <a:ahLst/>
                <a:cxnLst/>
                <a:rect l="l" t="t" r="r" b="b"/>
                <a:pathLst>
                  <a:path w="400" h="666" extrusionOk="0">
                    <a:moveTo>
                      <a:pt x="259" y="1"/>
                    </a:moveTo>
                    <a:cubicBezTo>
                      <a:pt x="219" y="1"/>
                      <a:pt x="180" y="21"/>
                      <a:pt x="167" y="70"/>
                    </a:cubicBezTo>
                    <a:cubicBezTo>
                      <a:pt x="108" y="237"/>
                      <a:pt x="0" y="439"/>
                      <a:pt x="24" y="618"/>
                    </a:cubicBezTo>
                    <a:cubicBezTo>
                      <a:pt x="40" y="650"/>
                      <a:pt x="61" y="666"/>
                      <a:pt x="84" y="666"/>
                    </a:cubicBezTo>
                    <a:cubicBezTo>
                      <a:pt x="96" y="666"/>
                      <a:pt x="108" y="662"/>
                      <a:pt x="120" y="654"/>
                    </a:cubicBezTo>
                    <a:cubicBezTo>
                      <a:pt x="262" y="535"/>
                      <a:pt x="310" y="308"/>
                      <a:pt x="370" y="142"/>
                    </a:cubicBezTo>
                    <a:cubicBezTo>
                      <a:pt x="399" y="59"/>
                      <a:pt x="326" y="1"/>
                      <a:pt x="25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p12"/>
              <p:cNvSpPr/>
              <p:nvPr/>
            </p:nvSpPr>
            <p:spPr>
              <a:xfrm>
                <a:off x="922125" y="2185575"/>
                <a:ext cx="16150" cy="12175"/>
              </a:xfrm>
              <a:custGeom>
                <a:avLst/>
                <a:gdLst/>
                <a:ahLst/>
                <a:cxnLst/>
                <a:rect l="l" t="t" r="r" b="b"/>
                <a:pathLst>
                  <a:path w="646" h="487" extrusionOk="0">
                    <a:moveTo>
                      <a:pt x="482" y="0"/>
                    </a:moveTo>
                    <a:cubicBezTo>
                      <a:pt x="461" y="0"/>
                      <a:pt x="439" y="7"/>
                      <a:pt x="417" y="22"/>
                    </a:cubicBezTo>
                    <a:cubicBezTo>
                      <a:pt x="274" y="129"/>
                      <a:pt x="72" y="248"/>
                      <a:pt x="12" y="415"/>
                    </a:cubicBezTo>
                    <a:cubicBezTo>
                      <a:pt x="1" y="451"/>
                      <a:pt x="24" y="486"/>
                      <a:pt x="72" y="486"/>
                    </a:cubicBezTo>
                    <a:cubicBezTo>
                      <a:pt x="251" y="486"/>
                      <a:pt x="417" y="308"/>
                      <a:pt x="548" y="201"/>
                    </a:cubicBezTo>
                    <a:cubicBezTo>
                      <a:pt x="646" y="132"/>
                      <a:pt x="576" y="0"/>
                      <a:pt x="48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6" name="Google Shape;896;p12"/>
              <p:cNvSpPr/>
              <p:nvPr/>
            </p:nvSpPr>
            <p:spPr>
              <a:xfrm>
                <a:off x="953775" y="1667900"/>
                <a:ext cx="55875" cy="14725"/>
              </a:xfrm>
              <a:custGeom>
                <a:avLst/>
                <a:gdLst/>
                <a:ahLst/>
                <a:cxnLst/>
                <a:rect l="l" t="t" r="r" b="b"/>
                <a:pathLst>
                  <a:path w="2235" h="589" extrusionOk="0">
                    <a:moveTo>
                      <a:pt x="108" y="69"/>
                    </a:moveTo>
                    <a:cubicBezTo>
                      <a:pt x="108" y="69"/>
                      <a:pt x="107" y="70"/>
                      <a:pt x="104" y="72"/>
                    </a:cubicBezTo>
                    <a:cubicBezTo>
                      <a:pt x="98" y="76"/>
                      <a:pt x="93" y="80"/>
                      <a:pt x="88" y="84"/>
                    </a:cubicBezTo>
                    <a:lnTo>
                      <a:pt x="88" y="84"/>
                    </a:lnTo>
                    <a:cubicBezTo>
                      <a:pt x="99" y="76"/>
                      <a:pt x="109" y="69"/>
                      <a:pt x="108" y="69"/>
                    </a:cubicBezTo>
                    <a:close/>
                    <a:moveTo>
                      <a:pt x="2199" y="238"/>
                    </a:moveTo>
                    <a:cubicBezTo>
                      <a:pt x="2202" y="241"/>
                      <a:pt x="2205" y="243"/>
                      <a:pt x="2207" y="245"/>
                    </a:cubicBezTo>
                    <a:lnTo>
                      <a:pt x="2207" y="245"/>
                    </a:lnTo>
                    <a:cubicBezTo>
                      <a:pt x="2205" y="242"/>
                      <a:pt x="2202" y="240"/>
                      <a:pt x="2199" y="238"/>
                    </a:cubicBezTo>
                    <a:close/>
                    <a:moveTo>
                      <a:pt x="342" y="0"/>
                    </a:moveTo>
                    <a:cubicBezTo>
                      <a:pt x="259" y="0"/>
                      <a:pt x="199" y="12"/>
                      <a:pt x="140" y="60"/>
                    </a:cubicBezTo>
                    <a:cubicBezTo>
                      <a:pt x="103" y="83"/>
                      <a:pt x="80" y="98"/>
                      <a:pt x="66" y="106"/>
                    </a:cubicBezTo>
                    <a:lnTo>
                      <a:pt x="66" y="106"/>
                    </a:lnTo>
                    <a:cubicBezTo>
                      <a:pt x="73" y="99"/>
                      <a:pt x="80" y="91"/>
                      <a:pt x="88" y="84"/>
                    </a:cubicBezTo>
                    <a:lnTo>
                      <a:pt x="88" y="84"/>
                    </a:lnTo>
                    <a:cubicBezTo>
                      <a:pt x="70" y="98"/>
                      <a:pt x="45" y="116"/>
                      <a:pt x="48" y="116"/>
                    </a:cubicBezTo>
                    <a:cubicBezTo>
                      <a:pt x="50" y="116"/>
                      <a:pt x="55" y="113"/>
                      <a:pt x="66" y="106"/>
                    </a:cubicBezTo>
                    <a:lnTo>
                      <a:pt x="66" y="106"/>
                    </a:lnTo>
                    <a:cubicBezTo>
                      <a:pt x="14" y="168"/>
                      <a:pt x="1" y="253"/>
                      <a:pt x="20" y="322"/>
                    </a:cubicBezTo>
                    <a:cubicBezTo>
                      <a:pt x="100" y="544"/>
                      <a:pt x="417" y="576"/>
                      <a:pt x="701" y="576"/>
                    </a:cubicBezTo>
                    <a:cubicBezTo>
                      <a:pt x="815" y="576"/>
                      <a:pt x="923" y="571"/>
                      <a:pt x="1009" y="571"/>
                    </a:cubicBezTo>
                    <a:cubicBezTo>
                      <a:pt x="1030" y="571"/>
                      <a:pt x="1050" y="571"/>
                      <a:pt x="1068" y="572"/>
                    </a:cubicBezTo>
                    <a:cubicBezTo>
                      <a:pt x="1181" y="582"/>
                      <a:pt x="1293" y="588"/>
                      <a:pt x="1404" y="588"/>
                    </a:cubicBezTo>
                    <a:cubicBezTo>
                      <a:pt x="1541" y="588"/>
                      <a:pt x="1675" y="580"/>
                      <a:pt x="1806" y="560"/>
                    </a:cubicBezTo>
                    <a:cubicBezTo>
                      <a:pt x="1914" y="548"/>
                      <a:pt x="2021" y="536"/>
                      <a:pt x="2104" y="488"/>
                    </a:cubicBezTo>
                    <a:cubicBezTo>
                      <a:pt x="2144" y="469"/>
                      <a:pt x="2224" y="367"/>
                      <a:pt x="2223" y="367"/>
                    </a:cubicBezTo>
                    <a:lnTo>
                      <a:pt x="2223" y="367"/>
                    </a:lnTo>
                    <a:cubicBezTo>
                      <a:pt x="2223" y="367"/>
                      <a:pt x="2219" y="371"/>
                      <a:pt x="2211" y="381"/>
                    </a:cubicBezTo>
                    <a:cubicBezTo>
                      <a:pt x="2233" y="338"/>
                      <a:pt x="2235" y="276"/>
                      <a:pt x="2209" y="247"/>
                    </a:cubicBezTo>
                    <a:lnTo>
                      <a:pt x="2209" y="247"/>
                    </a:lnTo>
                    <a:cubicBezTo>
                      <a:pt x="2215" y="252"/>
                      <a:pt x="2219" y="255"/>
                      <a:pt x="2219" y="255"/>
                    </a:cubicBezTo>
                    <a:cubicBezTo>
                      <a:pt x="2219" y="255"/>
                      <a:pt x="2216" y="252"/>
                      <a:pt x="2207" y="245"/>
                    </a:cubicBezTo>
                    <a:lnTo>
                      <a:pt x="2207" y="245"/>
                    </a:lnTo>
                    <a:cubicBezTo>
                      <a:pt x="2208" y="245"/>
                      <a:pt x="2208" y="246"/>
                      <a:pt x="2209" y="247"/>
                    </a:cubicBezTo>
                    <a:lnTo>
                      <a:pt x="2209" y="247"/>
                    </a:lnTo>
                    <a:cubicBezTo>
                      <a:pt x="2183" y="226"/>
                      <a:pt x="2119" y="175"/>
                      <a:pt x="2104" y="167"/>
                    </a:cubicBezTo>
                    <a:cubicBezTo>
                      <a:pt x="2021" y="119"/>
                      <a:pt x="1925" y="119"/>
                      <a:pt x="1830" y="96"/>
                    </a:cubicBezTo>
                    <a:cubicBezTo>
                      <a:pt x="1604" y="84"/>
                      <a:pt x="1378" y="72"/>
                      <a:pt x="1140" y="60"/>
                    </a:cubicBezTo>
                    <a:lnTo>
                      <a:pt x="521" y="12"/>
                    </a:lnTo>
                    <a:cubicBezTo>
                      <a:pt x="461" y="12"/>
                      <a:pt x="401" y="0"/>
                      <a:pt x="34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p12"/>
              <p:cNvSpPr/>
              <p:nvPr/>
            </p:nvSpPr>
            <p:spPr>
              <a:xfrm>
                <a:off x="1018275" y="1667125"/>
                <a:ext cx="18475" cy="12400"/>
              </a:xfrm>
              <a:custGeom>
                <a:avLst/>
                <a:gdLst/>
                <a:ahLst/>
                <a:cxnLst/>
                <a:rect l="l" t="t" r="r" b="b"/>
                <a:pathLst>
                  <a:path w="739" h="496" extrusionOk="0">
                    <a:moveTo>
                      <a:pt x="467" y="1"/>
                    </a:moveTo>
                    <a:cubicBezTo>
                      <a:pt x="391" y="1"/>
                      <a:pt x="312" y="19"/>
                      <a:pt x="227" y="19"/>
                    </a:cubicBezTo>
                    <a:cubicBezTo>
                      <a:pt x="119" y="19"/>
                      <a:pt x="36" y="115"/>
                      <a:pt x="24" y="222"/>
                    </a:cubicBezTo>
                    <a:cubicBezTo>
                      <a:pt x="0" y="341"/>
                      <a:pt x="96" y="496"/>
                      <a:pt x="227" y="496"/>
                    </a:cubicBezTo>
                    <a:cubicBezTo>
                      <a:pt x="322" y="496"/>
                      <a:pt x="417" y="496"/>
                      <a:pt x="512" y="460"/>
                    </a:cubicBezTo>
                    <a:cubicBezTo>
                      <a:pt x="631" y="412"/>
                      <a:pt x="691" y="341"/>
                      <a:pt x="715" y="222"/>
                    </a:cubicBezTo>
                    <a:cubicBezTo>
                      <a:pt x="738" y="162"/>
                      <a:pt x="691" y="91"/>
                      <a:pt x="643" y="55"/>
                    </a:cubicBezTo>
                    <a:cubicBezTo>
                      <a:pt x="585" y="13"/>
                      <a:pt x="527" y="1"/>
                      <a:pt x="46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12"/>
              <p:cNvSpPr/>
              <p:nvPr/>
            </p:nvSpPr>
            <p:spPr>
              <a:xfrm>
                <a:off x="951300" y="1705100"/>
                <a:ext cx="116100" cy="419425"/>
              </a:xfrm>
              <a:custGeom>
                <a:avLst/>
                <a:gdLst/>
                <a:ahLst/>
                <a:cxnLst/>
                <a:rect l="l" t="t" r="r" b="b"/>
                <a:pathLst>
                  <a:path w="4644" h="16777" extrusionOk="0">
                    <a:moveTo>
                      <a:pt x="536" y="1"/>
                    </a:moveTo>
                    <a:lnTo>
                      <a:pt x="274" y="584"/>
                    </a:lnTo>
                    <a:lnTo>
                      <a:pt x="667" y="2965"/>
                    </a:lnTo>
                    <a:cubicBezTo>
                      <a:pt x="677" y="3017"/>
                      <a:pt x="654" y="3035"/>
                      <a:pt x="615" y="3035"/>
                    </a:cubicBezTo>
                    <a:cubicBezTo>
                      <a:pt x="563" y="3035"/>
                      <a:pt x="485" y="3004"/>
                      <a:pt x="417" y="2977"/>
                    </a:cubicBezTo>
                    <a:cubicBezTo>
                      <a:pt x="369" y="2965"/>
                      <a:pt x="310" y="2965"/>
                      <a:pt x="274" y="2965"/>
                    </a:cubicBezTo>
                    <a:cubicBezTo>
                      <a:pt x="108" y="2989"/>
                      <a:pt x="0" y="3144"/>
                      <a:pt x="36" y="3287"/>
                    </a:cubicBezTo>
                    <a:cubicBezTo>
                      <a:pt x="36" y="3346"/>
                      <a:pt x="72" y="3406"/>
                      <a:pt x="119" y="3453"/>
                    </a:cubicBezTo>
                    <a:lnTo>
                      <a:pt x="405" y="3703"/>
                    </a:lnTo>
                    <a:cubicBezTo>
                      <a:pt x="750" y="4013"/>
                      <a:pt x="893" y="4406"/>
                      <a:pt x="989" y="4942"/>
                    </a:cubicBezTo>
                    <a:lnTo>
                      <a:pt x="1203" y="6263"/>
                    </a:lnTo>
                    <a:cubicBezTo>
                      <a:pt x="1213" y="6315"/>
                      <a:pt x="1190" y="6333"/>
                      <a:pt x="1151" y="6333"/>
                    </a:cubicBezTo>
                    <a:cubicBezTo>
                      <a:pt x="1099" y="6333"/>
                      <a:pt x="1020" y="6302"/>
                      <a:pt x="953" y="6275"/>
                    </a:cubicBezTo>
                    <a:cubicBezTo>
                      <a:pt x="905" y="6263"/>
                      <a:pt x="846" y="6263"/>
                      <a:pt x="810" y="6263"/>
                    </a:cubicBezTo>
                    <a:cubicBezTo>
                      <a:pt x="643" y="6299"/>
                      <a:pt x="536" y="6442"/>
                      <a:pt x="572" y="6597"/>
                    </a:cubicBezTo>
                    <a:cubicBezTo>
                      <a:pt x="572" y="6656"/>
                      <a:pt x="608" y="6716"/>
                      <a:pt x="655" y="6751"/>
                    </a:cubicBezTo>
                    <a:lnTo>
                      <a:pt x="941" y="7013"/>
                    </a:lnTo>
                    <a:cubicBezTo>
                      <a:pt x="1286" y="7323"/>
                      <a:pt x="1429" y="7704"/>
                      <a:pt x="1524" y="8240"/>
                    </a:cubicBezTo>
                    <a:lnTo>
                      <a:pt x="1596" y="8692"/>
                    </a:lnTo>
                    <a:lnTo>
                      <a:pt x="1834" y="10121"/>
                    </a:lnTo>
                    <a:lnTo>
                      <a:pt x="2298" y="12871"/>
                    </a:lnTo>
                    <a:cubicBezTo>
                      <a:pt x="2303" y="12923"/>
                      <a:pt x="2280" y="12941"/>
                      <a:pt x="2240" y="12941"/>
                    </a:cubicBezTo>
                    <a:cubicBezTo>
                      <a:pt x="2189" y="12941"/>
                      <a:pt x="2111" y="12910"/>
                      <a:pt x="2036" y="12883"/>
                    </a:cubicBezTo>
                    <a:cubicBezTo>
                      <a:pt x="2011" y="12875"/>
                      <a:pt x="1974" y="12866"/>
                      <a:pt x="1937" y="12866"/>
                    </a:cubicBezTo>
                    <a:cubicBezTo>
                      <a:pt x="1922" y="12866"/>
                      <a:pt x="1907" y="12868"/>
                      <a:pt x="1893" y="12871"/>
                    </a:cubicBezTo>
                    <a:cubicBezTo>
                      <a:pt x="1727" y="12907"/>
                      <a:pt x="1632" y="13050"/>
                      <a:pt x="1655" y="13205"/>
                    </a:cubicBezTo>
                    <a:cubicBezTo>
                      <a:pt x="1655" y="13264"/>
                      <a:pt x="1703" y="13324"/>
                      <a:pt x="1739" y="13359"/>
                    </a:cubicBezTo>
                    <a:lnTo>
                      <a:pt x="2024" y="13621"/>
                    </a:lnTo>
                    <a:cubicBezTo>
                      <a:pt x="2370" y="13931"/>
                      <a:pt x="2525" y="14312"/>
                      <a:pt x="2608" y="14848"/>
                    </a:cubicBezTo>
                    <a:lnTo>
                      <a:pt x="2834" y="16181"/>
                    </a:lnTo>
                    <a:cubicBezTo>
                      <a:pt x="2839" y="16233"/>
                      <a:pt x="2818" y="16251"/>
                      <a:pt x="2781" y="16251"/>
                    </a:cubicBezTo>
                    <a:cubicBezTo>
                      <a:pt x="2732" y="16251"/>
                      <a:pt x="2658" y="16220"/>
                      <a:pt x="2584" y="16193"/>
                    </a:cubicBezTo>
                    <a:cubicBezTo>
                      <a:pt x="2551" y="16185"/>
                      <a:pt x="2513" y="16171"/>
                      <a:pt x="2476" y="16171"/>
                    </a:cubicBezTo>
                    <a:cubicBezTo>
                      <a:pt x="2460" y="16171"/>
                      <a:pt x="2444" y="16174"/>
                      <a:pt x="2429" y="16181"/>
                    </a:cubicBezTo>
                    <a:cubicBezTo>
                      <a:pt x="2263" y="16205"/>
                      <a:pt x="2167" y="16360"/>
                      <a:pt x="2191" y="16503"/>
                    </a:cubicBezTo>
                    <a:cubicBezTo>
                      <a:pt x="2191" y="16562"/>
                      <a:pt x="2239" y="16622"/>
                      <a:pt x="2286" y="16669"/>
                    </a:cubicBezTo>
                    <a:lnTo>
                      <a:pt x="2405" y="16776"/>
                    </a:lnTo>
                    <a:cubicBezTo>
                      <a:pt x="2953" y="16360"/>
                      <a:pt x="3548" y="15860"/>
                      <a:pt x="4191" y="15264"/>
                    </a:cubicBezTo>
                    <a:cubicBezTo>
                      <a:pt x="4215" y="15145"/>
                      <a:pt x="4275" y="15050"/>
                      <a:pt x="4334" y="14931"/>
                    </a:cubicBezTo>
                    <a:lnTo>
                      <a:pt x="4513" y="14598"/>
                    </a:lnTo>
                    <a:cubicBezTo>
                      <a:pt x="4549" y="14538"/>
                      <a:pt x="4560" y="14479"/>
                      <a:pt x="4644" y="14467"/>
                    </a:cubicBezTo>
                    <a:cubicBezTo>
                      <a:pt x="4623" y="14322"/>
                      <a:pt x="4503" y="14222"/>
                      <a:pt x="4378" y="14222"/>
                    </a:cubicBezTo>
                    <a:cubicBezTo>
                      <a:pt x="4360" y="14222"/>
                      <a:pt x="4341" y="14224"/>
                      <a:pt x="4322" y="14228"/>
                    </a:cubicBezTo>
                    <a:cubicBezTo>
                      <a:pt x="4263" y="14240"/>
                      <a:pt x="4215" y="14252"/>
                      <a:pt x="4191" y="14288"/>
                    </a:cubicBezTo>
                    <a:cubicBezTo>
                      <a:pt x="4119" y="14336"/>
                      <a:pt x="4041" y="14401"/>
                      <a:pt x="3994" y="14401"/>
                    </a:cubicBezTo>
                    <a:cubicBezTo>
                      <a:pt x="3972" y="14401"/>
                      <a:pt x="3957" y="14386"/>
                      <a:pt x="3953" y="14348"/>
                    </a:cubicBezTo>
                    <a:lnTo>
                      <a:pt x="3727" y="13026"/>
                    </a:lnTo>
                    <a:cubicBezTo>
                      <a:pt x="3632" y="12490"/>
                      <a:pt x="3656" y="12073"/>
                      <a:pt x="3870" y="11669"/>
                    </a:cubicBezTo>
                    <a:lnTo>
                      <a:pt x="4049" y="11335"/>
                    </a:lnTo>
                    <a:cubicBezTo>
                      <a:pt x="4084" y="11276"/>
                      <a:pt x="4096" y="11216"/>
                      <a:pt x="4084" y="11145"/>
                    </a:cubicBezTo>
                    <a:cubicBezTo>
                      <a:pt x="4052" y="10995"/>
                      <a:pt x="3934" y="10903"/>
                      <a:pt x="3798" y="10903"/>
                    </a:cubicBezTo>
                    <a:cubicBezTo>
                      <a:pt x="3782" y="10903"/>
                      <a:pt x="3767" y="10904"/>
                      <a:pt x="3751" y="10907"/>
                    </a:cubicBezTo>
                    <a:cubicBezTo>
                      <a:pt x="3691" y="10919"/>
                      <a:pt x="3644" y="10942"/>
                      <a:pt x="3620" y="10966"/>
                    </a:cubicBezTo>
                    <a:cubicBezTo>
                      <a:pt x="3551" y="11028"/>
                      <a:pt x="3476" y="11085"/>
                      <a:pt x="3429" y="11085"/>
                    </a:cubicBezTo>
                    <a:cubicBezTo>
                      <a:pt x="3403" y="11085"/>
                      <a:pt x="3386" y="11068"/>
                      <a:pt x="3382" y="11026"/>
                    </a:cubicBezTo>
                    <a:lnTo>
                      <a:pt x="3108" y="9371"/>
                    </a:lnTo>
                    <a:lnTo>
                      <a:pt x="2870" y="7942"/>
                    </a:lnTo>
                    <a:lnTo>
                      <a:pt x="2620" y="6394"/>
                    </a:lnTo>
                    <a:cubicBezTo>
                      <a:pt x="2536" y="5858"/>
                      <a:pt x="2548" y="5442"/>
                      <a:pt x="2775" y="5049"/>
                    </a:cubicBezTo>
                    <a:lnTo>
                      <a:pt x="2953" y="4715"/>
                    </a:lnTo>
                    <a:cubicBezTo>
                      <a:pt x="2977" y="4656"/>
                      <a:pt x="2989" y="4596"/>
                      <a:pt x="2977" y="4525"/>
                    </a:cubicBezTo>
                    <a:cubicBezTo>
                      <a:pt x="2956" y="4380"/>
                      <a:pt x="2836" y="4280"/>
                      <a:pt x="2711" y="4280"/>
                    </a:cubicBezTo>
                    <a:cubicBezTo>
                      <a:pt x="2693" y="4280"/>
                      <a:pt x="2674" y="4282"/>
                      <a:pt x="2655" y="4287"/>
                    </a:cubicBezTo>
                    <a:cubicBezTo>
                      <a:pt x="2596" y="4299"/>
                      <a:pt x="2548" y="4311"/>
                      <a:pt x="2513" y="4346"/>
                    </a:cubicBezTo>
                    <a:cubicBezTo>
                      <a:pt x="2450" y="4401"/>
                      <a:pt x="2376" y="4462"/>
                      <a:pt x="2327" y="4462"/>
                    </a:cubicBezTo>
                    <a:cubicBezTo>
                      <a:pt x="2301" y="4462"/>
                      <a:pt x="2283" y="4446"/>
                      <a:pt x="2274" y="4406"/>
                    </a:cubicBezTo>
                    <a:lnTo>
                      <a:pt x="2060" y="3084"/>
                    </a:lnTo>
                    <a:cubicBezTo>
                      <a:pt x="1965" y="2548"/>
                      <a:pt x="1977" y="2132"/>
                      <a:pt x="2203" y="1727"/>
                    </a:cubicBezTo>
                    <a:lnTo>
                      <a:pt x="2382" y="1394"/>
                    </a:lnTo>
                    <a:cubicBezTo>
                      <a:pt x="2417" y="1334"/>
                      <a:pt x="2429" y="1275"/>
                      <a:pt x="2417" y="1203"/>
                    </a:cubicBezTo>
                    <a:cubicBezTo>
                      <a:pt x="2385" y="1053"/>
                      <a:pt x="2267" y="961"/>
                      <a:pt x="2131" y="961"/>
                    </a:cubicBezTo>
                    <a:cubicBezTo>
                      <a:pt x="2115" y="961"/>
                      <a:pt x="2100" y="963"/>
                      <a:pt x="2084" y="965"/>
                    </a:cubicBezTo>
                    <a:cubicBezTo>
                      <a:pt x="2024" y="977"/>
                      <a:pt x="1977" y="1001"/>
                      <a:pt x="1953" y="1024"/>
                    </a:cubicBezTo>
                    <a:cubicBezTo>
                      <a:pt x="1884" y="1086"/>
                      <a:pt x="1809" y="1143"/>
                      <a:pt x="1762" y="1143"/>
                    </a:cubicBezTo>
                    <a:cubicBezTo>
                      <a:pt x="1737" y="1143"/>
                      <a:pt x="1719" y="1126"/>
                      <a:pt x="1715" y="1084"/>
                    </a:cubicBezTo>
                    <a:lnTo>
                      <a:pt x="1548" y="60"/>
                    </a:lnTo>
                    <a:cubicBezTo>
                      <a:pt x="1227" y="60"/>
                      <a:pt x="881" y="48"/>
                      <a:pt x="536" y="1"/>
                    </a:cubicBezTo>
                    <a:close/>
                  </a:path>
                </a:pathLst>
              </a:custGeom>
              <a:solidFill>
                <a:srgbClr val="E7A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9" name="Google Shape;899;p12"/>
              <p:cNvSpPr/>
              <p:nvPr/>
            </p:nvSpPr>
            <p:spPr>
              <a:xfrm>
                <a:off x="853075" y="1799750"/>
                <a:ext cx="354825" cy="262850"/>
              </a:xfrm>
              <a:custGeom>
                <a:avLst/>
                <a:gdLst/>
                <a:ahLst/>
                <a:cxnLst/>
                <a:rect l="l" t="t" r="r" b="b"/>
                <a:pathLst>
                  <a:path w="14193" h="10514" extrusionOk="0">
                    <a:moveTo>
                      <a:pt x="13264" y="1"/>
                    </a:moveTo>
                    <a:cubicBezTo>
                      <a:pt x="13019" y="114"/>
                      <a:pt x="12789" y="182"/>
                      <a:pt x="12544" y="182"/>
                    </a:cubicBezTo>
                    <a:cubicBezTo>
                      <a:pt x="12480" y="182"/>
                      <a:pt x="12414" y="177"/>
                      <a:pt x="12347" y="167"/>
                    </a:cubicBezTo>
                    <a:lnTo>
                      <a:pt x="11954" y="120"/>
                    </a:lnTo>
                    <a:cubicBezTo>
                      <a:pt x="11883" y="120"/>
                      <a:pt x="11823" y="144"/>
                      <a:pt x="11764" y="167"/>
                    </a:cubicBezTo>
                    <a:cubicBezTo>
                      <a:pt x="11633" y="239"/>
                      <a:pt x="11585" y="417"/>
                      <a:pt x="11668" y="560"/>
                    </a:cubicBezTo>
                    <a:cubicBezTo>
                      <a:pt x="11704" y="596"/>
                      <a:pt x="11728" y="632"/>
                      <a:pt x="11776" y="656"/>
                    </a:cubicBezTo>
                    <a:cubicBezTo>
                      <a:pt x="11895" y="715"/>
                      <a:pt x="12026" y="798"/>
                      <a:pt x="11930" y="858"/>
                    </a:cubicBezTo>
                    <a:lnTo>
                      <a:pt x="10799" y="1572"/>
                    </a:lnTo>
                    <a:cubicBezTo>
                      <a:pt x="10397" y="1830"/>
                      <a:pt x="10049" y="1963"/>
                      <a:pt x="9668" y="1963"/>
                    </a:cubicBezTo>
                    <a:cubicBezTo>
                      <a:pt x="9610" y="1963"/>
                      <a:pt x="9550" y="1960"/>
                      <a:pt x="9490" y="1953"/>
                    </a:cubicBezTo>
                    <a:lnTo>
                      <a:pt x="9109" y="1906"/>
                    </a:lnTo>
                    <a:cubicBezTo>
                      <a:pt x="9037" y="1906"/>
                      <a:pt x="8978" y="1930"/>
                      <a:pt x="8918" y="1953"/>
                    </a:cubicBezTo>
                    <a:cubicBezTo>
                      <a:pt x="8787" y="2025"/>
                      <a:pt x="8751" y="2203"/>
                      <a:pt x="8835" y="2346"/>
                    </a:cubicBezTo>
                    <a:cubicBezTo>
                      <a:pt x="8859" y="2382"/>
                      <a:pt x="8882" y="2418"/>
                      <a:pt x="8930" y="2442"/>
                    </a:cubicBezTo>
                    <a:cubicBezTo>
                      <a:pt x="9049" y="2501"/>
                      <a:pt x="9180" y="2561"/>
                      <a:pt x="9085" y="2644"/>
                    </a:cubicBezTo>
                    <a:lnTo>
                      <a:pt x="6715" y="4132"/>
                    </a:lnTo>
                    <a:lnTo>
                      <a:pt x="5477" y="4906"/>
                    </a:lnTo>
                    <a:lnTo>
                      <a:pt x="5108" y="5144"/>
                    </a:lnTo>
                    <a:cubicBezTo>
                      <a:pt x="4713" y="5397"/>
                      <a:pt x="4379" y="5539"/>
                      <a:pt x="4002" y="5539"/>
                    </a:cubicBezTo>
                    <a:cubicBezTo>
                      <a:pt x="3936" y="5539"/>
                      <a:pt x="3868" y="5534"/>
                      <a:pt x="3798" y="5525"/>
                    </a:cubicBezTo>
                    <a:lnTo>
                      <a:pt x="3429" y="5478"/>
                    </a:lnTo>
                    <a:cubicBezTo>
                      <a:pt x="3346" y="5478"/>
                      <a:pt x="3286" y="5501"/>
                      <a:pt x="3227" y="5525"/>
                    </a:cubicBezTo>
                    <a:cubicBezTo>
                      <a:pt x="3096" y="5597"/>
                      <a:pt x="3072" y="5775"/>
                      <a:pt x="3144" y="5918"/>
                    </a:cubicBezTo>
                    <a:cubicBezTo>
                      <a:pt x="3167" y="5954"/>
                      <a:pt x="3203" y="5990"/>
                      <a:pt x="3251" y="6013"/>
                    </a:cubicBezTo>
                    <a:cubicBezTo>
                      <a:pt x="3370" y="6073"/>
                      <a:pt x="3501" y="6156"/>
                      <a:pt x="3394" y="6216"/>
                    </a:cubicBezTo>
                    <a:lnTo>
                      <a:pt x="2263" y="6930"/>
                    </a:lnTo>
                    <a:cubicBezTo>
                      <a:pt x="1868" y="7183"/>
                      <a:pt x="1533" y="7324"/>
                      <a:pt x="1156" y="7324"/>
                    </a:cubicBezTo>
                    <a:cubicBezTo>
                      <a:pt x="1090" y="7324"/>
                      <a:pt x="1022" y="7320"/>
                      <a:pt x="953" y="7311"/>
                    </a:cubicBezTo>
                    <a:lnTo>
                      <a:pt x="584" y="7264"/>
                    </a:lnTo>
                    <a:cubicBezTo>
                      <a:pt x="512" y="7264"/>
                      <a:pt x="453" y="7287"/>
                      <a:pt x="393" y="7311"/>
                    </a:cubicBezTo>
                    <a:cubicBezTo>
                      <a:pt x="250" y="7383"/>
                      <a:pt x="227" y="7573"/>
                      <a:pt x="298" y="7704"/>
                    </a:cubicBezTo>
                    <a:cubicBezTo>
                      <a:pt x="334" y="7752"/>
                      <a:pt x="358" y="7775"/>
                      <a:pt x="405" y="7799"/>
                    </a:cubicBezTo>
                    <a:cubicBezTo>
                      <a:pt x="524" y="7871"/>
                      <a:pt x="655" y="7918"/>
                      <a:pt x="548" y="8002"/>
                    </a:cubicBezTo>
                    <a:lnTo>
                      <a:pt x="0" y="8347"/>
                    </a:lnTo>
                    <a:cubicBezTo>
                      <a:pt x="48" y="9085"/>
                      <a:pt x="131" y="9811"/>
                      <a:pt x="250" y="10514"/>
                    </a:cubicBezTo>
                    <a:cubicBezTo>
                      <a:pt x="298" y="10514"/>
                      <a:pt x="346" y="10502"/>
                      <a:pt x="393" y="10466"/>
                    </a:cubicBezTo>
                    <a:cubicBezTo>
                      <a:pt x="453" y="10442"/>
                      <a:pt x="488" y="10383"/>
                      <a:pt x="512" y="10323"/>
                    </a:cubicBezTo>
                    <a:lnTo>
                      <a:pt x="631" y="9966"/>
                    </a:lnTo>
                    <a:cubicBezTo>
                      <a:pt x="786" y="9514"/>
                      <a:pt x="1084" y="9252"/>
                      <a:pt x="1548" y="8954"/>
                    </a:cubicBezTo>
                    <a:lnTo>
                      <a:pt x="2679" y="8240"/>
                    </a:lnTo>
                    <a:cubicBezTo>
                      <a:pt x="2698" y="8230"/>
                      <a:pt x="2714" y="8226"/>
                      <a:pt x="2728" y="8226"/>
                    </a:cubicBezTo>
                    <a:cubicBezTo>
                      <a:pt x="2798" y="8226"/>
                      <a:pt x="2798" y="8346"/>
                      <a:pt x="2798" y="8466"/>
                    </a:cubicBezTo>
                    <a:cubicBezTo>
                      <a:pt x="2798" y="8502"/>
                      <a:pt x="2810" y="8549"/>
                      <a:pt x="2846" y="8597"/>
                    </a:cubicBezTo>
                    <a:cubicBezTo>
                      <a:pt x="2891" y="8680"/>
                      <a:pt x="2980" y="8725"/>
                      <a:pt x="3073" y="8725"/>
                    </a:cubicBezTo>
                    <a:cubicBezTo>
                      <a:pt x="3125" y="8725"/>
                      <a:pt x="3179" y="8711"/>
                      <a:pt x="3227" y="8680"/>
                    </a:cubicBezTo>
                    <a:cubicBezTo>
                      <a:pt x="3286" y="8657"/>
                      <a:pt x="3334" y="8597"/>
                      <a:pt x="3346" y="8537"/>
                    </a:cubicBezTo>
                    <a:lnTo>
                      <a:pt x="3465" y="8180"/>
                    </a:lnTo>
                    <a:cubicBezTo>
                      <a:pt x="3632" y="7728"/>
                      <a:pt x="3929" y="7466"/>
                      <a:pt x="4394" y="7168"/>
                    </a:cubicBezTo>
                    <a:lnTo>
                      <a:pt x="5715" y="6335"/>
                    </a:lnTo>
                    <a:lnTo>
                      <a:pt x="6954" y="5561"/>
                    </a:lnTo>
                    <a:lnTo>
                      <a:pt x="8370" y="4668"/>
                    </a:lnTo>
                    <a:cubicBezTo>
                      <a:pt x="8388" y="4658"/>
                      <a:pt x="8402" y="4654"/>
                      <a:pt x="8414" y="4654"/>
                    </a:cubicBezTo>
                    <a:cubicBezTo>
                      <a:pt x="8478" y="4654"/>
                      <a:pt x="8479" y="4774"/>
                      <a:pt x="8489" y="4894"/>
                    </a:cubicBezTo>
                    <a:cubicBezTo>
                      <a:pt x="8489" y="4930"/>
                      <a:pt x="8501" y="4978"/>
                      <a:pt x="8537" y="5025"/>
                    </a:cubicBezTo>
                    <a:cubicBezTo>
                      <a:pt x="8583" y="5109"/>
                      <a:pt x="8672" y="5153"/>
                      <a:pt x="8764" y="5153"/>
                    </a:cubicBezTo>
                    <a:cubicBezTo>
                      <a:pt x="8817" y="5153"/>
                      <a:pt x="8871" y="5139"/>
                      <a:pt x="8918" y="5109"/>
                    </a:cubicBezTo>
                    <a:cubicBezTo>
                      <a:pt x="8978" y="5085"/>
                      <a:pt x="9025" y="5025"/>
                      <a:pt x="9037" y="4966"/>
                    </a:cubicBezTo>
                    <a:lnTo>
                      <a:pt x="9168" y="4608"/>
                    </a:lnTo>
                    <a:cubicBezTo>
                      <a:pt x="9323" y="4156"/>
                      <a:pt x="9621" y="3894"/>
                      <a:pt x="10085" y="3596"/>
                    </a:cubicBezTo>
                    <a:lnTo>
                      <a:pt x="11216" y="2882"/>
                    </a:lnTo>
                    <a:cubicBezTo>
                      <a:pt x="11235" y="2873"/>
                      <a:pt x="11251" y="2868"/>
                      <a:pt x="11264" y="2868"/>
                    </a:cubicBezTo>
                    <a:cubicBezTo>
                      <a:pt x="11335" y="2868"/>
                      <a:pt x="11335" y="2988"/>
                      <a:pt x="11335" y="3108"/>
                    </a:cubicBezTo>
                    <a:cubicBezTo>
                      <a:pt x="11335" y="3144"/>
                      <a:pt x="11347" y="3192"/>
                      <a:pt x="11371" y="3239"/>
                    </a:cubicBezTo>
                    <a:cubicBezTo>
                      <a:pt x="11424" y="3323"/>
                      <a:pt x="11516" y="3373"/>
                      <a:pt x="11610" y="3373"/>
                    </a:cubicBezTo>
                    <a:cubicBezTo>
                      <a:pt x="11663" y="3373"/>
                      <a:pt x="11716" y="3357"/>
                      <a:pt x="11764" y="3323"/>
                    </a:cubicBezTo>
                    <a:cubicBezTo>
                      <a:pt x="11823" y="3299"/>
                      <a:pt x="11871" y="3239"/>
                      <a:pt x="11883" y="3180"/>
                    </a:cubicBezTo>
                    <a:lnTo>
                      <a:pt x="12002" y="2823"/>
                    </a:lnTo>
                    <a:cubicBezTo>
                      <a:pt x="12169" y="2370"/>
                      <a:pt x="12466" y="2108"/>
                      <a:pt x="12919" y="1810"/>
                    </a:cubicBezTo>
                    <a:lnTo>
                      <a:pt x="13919" y="1179"/>
                    </a:lnTo>
                    <a:lnTo>
                      <a:pt x="14193" y="584"/>
                    </a:lnTo>
                    <a:cubicBezTo>
                      <a:pt x="13907" y="429"/>
                      <a:pt x="13573" y="227"/>
                      <a:pt x="13264" y="1"/>
                    </a:cubicBezTo>
                    <a:close/>
                  </a:path>
                </a:pathLst>
              </a:custGeom>
              <a:solidFill>
                <a:srgbClr val="E7A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00" name="Google Shape;900;p12"/>
            <p:cNvSpPr/>
            <p:nvPr/>
          </p:nvSpPr>
          <p:spPr>
            <a:xfrm>
              <a:off x="5840896" y="929489"/>
              <a:ext cx="2052855" cy="3129324"/>
            </a:xfrm>
            <a:custGeom>
              <a:avLst/>
              <a:gdLst/>
              <a:ahLst/>
              <a:cxnLst/>
              <a:rect l="l" t="t" r="r" b="b"/>
              <a:pathLst>
                <a:path w="16122" h="24576" extrusionOk="0">
                  <a:moveTo>
                    <a:pt x="9942" y="1"/>
                  </a:moveTo>
                  <a:lnTo>
                    <a:pt x="1" y="24552"/>
                  </a:lnTo>
                  <a:cubicBezTo>
                    <a:pt x="24" y="24575"/>
                    <a:pt x="48" y="24575"/>
                    <a:pt x="72" y="24575"/>
                  </a:cubicBezTo>
                  <a:cubicBezTo>
                    <a:pt x="120" y="24552"/>
                    <a:pt x="1370" y="24361"/>
                    <a:pt x="3358" y="23278"/>
                  </a:cubicBezTo>
                  <a:cubicBezTo>
                    <a:pt x="5192" y="22277"/>
                    <a:pt x="7692" y="20146"/>
                    <a:pt x="10823" y="16396"/>
                  </a:cubicBezTo>
                  <a:cubicBezTo>
                    <a:pt x="12443" y="14455"/>
                    <a:pt x="14014" y="11574"/>
                    <a:pt x="16086" y="7490"/>
                  </a:cubicBezTo>
                  <a:cubicBezTo>
                    <a:pt x="16122" y="7442"/>
                    <a:pt x="16122" y="7395"/>
                    <a:pt x="16110" y="7371"/>
                  </a:cubicBezTo>
                  <a:cubicBezTo>
                    <a:pt x="16086" y="7323"/>
                    <a:pt x="16062" y="7287"/>
                    <a:pt x="16014" y="7276"/>
                  </a:cubicBezTo>
                  <a:cubicBezTo>
                    <a:pt x="16014" y="7276"/>
                    <a:pt x="15967" y="7264"/>
                    <a:pt x="15907" y="7228"/>
                  </a:cubicBezTo>
                  <a:cubicBezTo>
                    <a:pt x="15479" y="7049"/>
                    <a:pt x="13157" y="6061"/>
                    <a:pt x="11990" y="4359"/>
                  </a:cubicBezTo>
                  <a:cubicBezTo>
                    <a:pt x="10680" y="2454"/>
                    <a:pt x="10037" y="120"/>
                    <a:pt x="10014" y="84"/>
                  </a:cubicBezTo>
                  <a:cubicBezTo>
                    <a:pt x="10002" y="37"/>
                    <a:pt x="9966" y="13"/>
                    <a:pt x="9942" y="1"/>
                  </a:cubicBezTo>
                  <a:close/>
                </a:path>
              </a:pathLst>
            </a:custGeom>
            <a:solidFill>
              <a:srgbClr val="000000">
                <a:alpha val="2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01" name="Google Shape;901;p12"/>
          <p:cNvGrpSpPr/>
          <p:nvPr/>
        </p:nvGrpSpPr>
        <p:grpSpPr>
          <a:xfrm>
            <a:off x="5466560" y="1335000"/>
            <a:ext cx="1169408" cy="2466702"/>
            <a:chOff x="1260275" y="2304275"/>
            <a:chExt cx="453950" cy="1078450"/>
          </a:xfrm>
        </p:grpSpPr>
        <p:sp>
          <p:nvSpPr>
            <p:cNvPr id="902" name="Google Shape;902;p12"/>
            <p:cNvSpPr/>
            <p:nvPr/>
          </p:nvSpPr>
          <p:spPr>
            <a:xfrm>
              <a:off x="1443325" y="2775775"/>
              <a:ext cx="86050" cy="81375"/>
            </a:xfrm>
            <a:custGeom>
              <a:avLst/>
              <a:gdLst/>
              <a:ahLst/>
              <a:cxnLst/>
              <a:rect l="l" t="t" r="r" b="b"/>
              <a:pathLst>
                <a:path w="3442" h="3255" extrusionOk="0">
                  <a:moveTo>
                    <a:pt x="655" y="0"/>
                  </a:moveTo>
                  <a:cubicBezTo>
                    <a:pt x="453" y="405"/>
                    <a:pt x="262" y="822"/>
                    <a:pt x="60" y="1227"/>
                  </a:cubicBezTo>
                  <a:cubicBezTo>
                    <a:pt x="24" y="1286"/>
                    <a:pt x="0" y="1334"/>
                    <a:pt x="0" y="1393"/>
                  </a:cubicBezTo>
                  <a:cubicBezTo>
                    <a:pt x="0" y="1465"/>
                    <a:pt x="24" y="1536"/>
                    <a:pt x="72" y="1596"/>
                  </a:cubicBezTo>
                  <a:cubicBezTo>
                    <a:pt x="358" y="2072"/>
                    <a:pt x="703" y="2501"/>
                    <a:pt x="1096" y="2893"/>
                  </a:cubicBezTo>
                  <a:cubicBezTo>
                    <a:pt x="1340" y="3118"/>
                    <a:pt x="1548" y="3255"/>
                    <a:pt x="1757" y="3255"/>
                  </a:cubicBezTo>
                  <a:cubicBezTo>
                    <a:pt x="1926" y="3255"/>
                    <a:pt x="2095" y="3166"/>
                    <a:pt x="2286" y="2965"/>
                  </a:cubicBezTo>
                  <a:cubicBezTo>
                    <a:pt x="2739" y="2501"/>
                    <a:pt x="3108" y="2000"/>
                    <a:pt x="3406" y="1429"/>
                  </a:cubicBezTo>
                  <a:cubicBezTo>
                    <a:pt x="3418" y="1405"/>
                    <a:pt x="3441" y="1358"/>
                    <a:pt x="3441" y="1334"/>
                  </a:cubicBezTo>
                  <a:cubicBezTo>
                    <a:pt x="3441" y="1286"/>
                    <a:pt x="3418" y="1250"/>
                    <a:pt x="3394" y="1215"/>
                  </a:cubicBezTo>
                  <a:cubicBezTo>
                    <a:pt x="3179" y="822"/>
                    <a:pt x="2977" y="441"/>
                    <a:pt x="2751" y="48"/>
                  </a:cubicBezTo>
                  <a:cubicBezTo>
                    <a:pt x="2447" y="99"/>
                    <a:pt x="2141" y="124"/>
                    <a:pt x="1837" y="124"/>
                  </a:cubicBezTo>
                  <a:cubicBezTo>
                    <a:pt x="1437" y="124"/>
                    <a:pt x="1041" y="81"/>
                    <a:pt x="655" y="0"/>
                  </a:cubicBezTo>
                  <a:close/>
                </a:path>
              </a:pathLst>
            </a:custGeom>
            <a:solidFill>
              <a:srgbClr val="524C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3" name="Google Shape;903;p12"/>
            <p:cNvSpPr/>
            <p:nvPr/>
          </p:nvSpPr>
          <p:spPr>
            <a:xfrm>
              <a:off x="1260275" y="3251425"/>
              <a:ext cx="115800" cy="104800"/>
            </a:xfrm>
            <a:custGeom>
              <a:avLst/>
              <a:gdLst/>
              <a:ahLst/>
              <a:cxnLst/>
              <a:rect l="l" t="t" r="r" b="b"/>
              <a:pathLst>
                <a:path w="4632" h="4192" extrusionOk="0">
                  <a:moveTo>
                    <a:pt x="2584" y="0"/>
                  </a:moveTo>
                  <a:cubicBezTo>
                    <a:pt x="2488" y="381"/>
                    <a:pt x="2310" y="762"/>
                    <a:pt x="2072" y="1072"/>
                  </a:cubicBezTo>
                  <a:cubicBezTo>
                    <a:pt x="2036" y="1108"/>
                    <a:pt x="2012" y="1143"/>
                    <a:pt x="1965" y="1179"/>
                  </a:cubicBezTo>
                  <a:cubicBezTo>
                    <a:pt x="1917" y="1215"/>
                    <a:pt x="1857" y="1239"/>
                    <a:pt x="1798" y="1262"/>
                  </a:cubicBezTo>
                  <a:cubicBezTo>
                    <a:pt x="1560" y="1382"/>
                    <a:pt x="1393" y="1608"/>
                    <a:pt x="1250" y="1834"/>
                  </a:cubicBezTo>
                  <a:cubicBezTo>
                    <a:pt x="1215" y="1870"/>
                    <a:pt x="1191" y="1917"/>
                    <a:pt x="1131" y="1929"/>
                  </a:cubicBezTo>
                  <a:cubicBezTo>
                    <a:pt x="1095" y="1953"/>
                    <a:pt x="1060" y="1953"/>
                    <a:pt x="1024" y="1965"/>
                  </a:cubicBezTo>
                  <a:cubicBezTo>
                    <a:pt x="786" y="2024"/>
                    <a:pt x="643" y="2263"/>
                    <a:pt x="560" y="2501"/>
                  </a:cubicBezTo>
                  <a:cubicBezTo>
                    <a:pt x="536" y="2584"/>
                    <a:pt x="524" y="2679"/>
                    <a:pt x="464" y="2751"/>
                  </a:cubicBezTo>
                  <a:cubicBezTo>
                    <a:pt x="417" y="2798"/>
                    <a:pt x="369" y="2846"/>
                    <a:pt x="322" y="2870"/>
                  </a:cubicBezTo>
                  <a:cubicBezTo>
                    <a:pt x="107" y="3060"/>
                    <a:pt x="0" y="3417"/>
                    <a:pt x="143" y="3691"/>
                  </a:cubicBezTo>
                  <a:cubicBezTo>
                    <a:pt x="202" y="3810"/>
                    <a:pt x="310" y="3894"/>
                    <a:pt x="429" y="3989"/>
                  </a:cubicBezTo>
                  <a:cubicBezTo>
                    <a:pt x="524" y="4049"/>
                    <a:pt x="607" y="4108"/>
                    <a:pt x="714" y="4156"/>
                  </a:cubicBezTo>
                  <a:cubicBezTo>
                    <a:pt x="834" y="4191"/>
                    <a:pt x="964" y="4191"/>
                    <a:pt x="1095" y="4191"/>
                  </a:cubicBezTo>
                  <a:cubicBezTo>
                    <a:pt x="1917" y="4168"/>
                    <a:pt x="2750" y="3858"/>
                    <a:pt x="3322" y="3263"/>
                  </a:cubicBezTo>
                  <a:cubicBezTo>
                    <a:pt x="3465" y="3108"/>
                    <a:pt x="3441" y="2846"/>
                    <a:pt x="3512" y="2644"/>
                  </a:cubicBezTo>
                  <a:cubicBezTo>
                    <a:pt x="3774" y="2453"/>
                    <a:pt x="4048" y="2251"/>
                    <a:pt x="4298" y="2036"/>
                  </a:cubicBezTo>
                  <a:cubicBezTo>
                    <a:pt x="4405" y="1953"/>
                    <a:pt x="4513" y="1846"/>
                    <a:pt x="4572" y="1715"/>
                  </a:cubicBezTo>
                  <a:cubicBezTo>
                    <a:pt x="4608" y="1596"/>
                    <a:pt x="4632" y="1477"/>
                    <a:pt x="4632" y="1334"/>
                  </a:cubicBezTo>
                  <a:cubicBezTo>
                    <a:pt x="4632" y="917"/>
                    <a:pt x="4548" y="500"/>
                    <a:pt x="4393" y="131"/>
                  </a:cubicBezTo>
                  <a:cubicBezTo>
                    <a:pt x="4358" y="239"/>
                    <a:pt x="4334" y="322"/>
                    <a:pt x="4298" y="441"/>
                  </a:cubicBezTo>
                  <a:cubicBezTo>
                    <a:pt x="3751" y="203"/>
                    <a:pt x="3155" y="84"/>
                    <a:pt x="2584" y="0"/>
                  </a:cubicBezTo>
                  <a:close/>
                </a:path>
              </a:pathLst>
            </a:custGeom>
            <a:solidFill>
              <a:srgbClr val="7D74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4" name="Google Shape;904;p12"/>
            <p:cNvSpPr/>
            <p:nvPr/>
          </p:nvSpPr>
          <p:spPr>
            <a:xfrm>
              <a:off x="1271275" y="3313825"/>
              <a:ext cx="56275" cy="32875"/>
            </a:xfrm>
            <a:custGeom>
              <a:avLst/>
              <a:gdLst/>
              <a:ahLst/>
              <a:cxnLst/>
              <a:rect l="l" t="t" r="r" b="b"/>
              <a:pathLst>
                <a:path w="2251" h="1315" extrusionOk="0">
                  <a:moveTo>
                    <a:pt x="1125" y="0"/>
                  </a:moveTo>
                  <a:cubicBezTo>
                    <a:pt x="987" y="0"/>
                    <a:pt x="851" y="21"/>
                    <a:pt x="715" y="52"/>
                  </a:cubicBezTo>
                  <a:cubicBezTo>
                    <a:pt x="465" y="112"/>
                    <a:pt x="227" y="207"/>
                    <a:pt x="1" y="314"/>
                  </a:cubicBezTo>
                  <a:cubicBezTo>
                    <a:pt x="251" y="255"/>
                    <a:pt x="501" y="195"/>
                    <a:pt x="751" y="171"/>
                  </a:cubicBezTo>
                  <a:cubicBezTo>
                    <a:pt x="858" y="150"/>
                    <a:pt x="967" y="138"/>
                    <a:pt x="1076" y="138"/>
                  </a:cubicBezTo>
                  <a:cubicBezTo>
                    <a:pt x="1209" y="138"/>
                    <a:pt x="1341" y="156"/>
                    <a:pt x="1465" y="195"/>
                  </a:cubicBezTo>
                  <a:cubicBezTo>
                    <a:pt x="1703" y="267"/>
                    <a:pt x="1906" y="386"/>
                    <a:pt x="2025" y="600"/>
                  </a:cubicBezTo>
                  <a:cubicBezTo>
                    <a:pt x="2168" y="802"/>
                    <a:pt x="2179" y="1064"/>
                    <a:pt x="2203" y="1314"/>
                  </a:cubicBezTo>
                  <a:cubicBezTo>
                    <a:pt x="2239" y="1076"/>
                    <a:pt x="2251" y="802"/>
                    <a:pt x="2132" y="552"/>
                  </a:cubicBezTo>
                  <a:cubicBezTo>
                    <a:pt x="2001" y="302"/>
                    <a:pt x="1763" y="136"/>
                    <a:pt x="1513" y="64"/>
                  </a:cubicBezTo>
                  <a:cubicBezTo>
                    <a:pt x="1381" y="18"/>
                    <a:pt x="1252" y="0"/>
                    <a:pt x="1125" y="0"/>
                  </a:cubicBezTo>
                  <a:close/>
                </a:path>
              </a:pathLst>
            </a:custGeom>
            <a:solidFill>
              <a:srgbClr val="524C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5" name="Google Shape;905;p12"/>
            <p:cNvSpPr/>
            <p:nvPr/>
          </p:nvSpPr>
          <p:spPr>
            <a:xfrm>
              <a:off x="1287350" y="3296275"/>
              <a:ext cx="59550" cy="28400"/>
            </a:xfrm>
            <a:custGeom>
              <a:avLst/>
              <a:gdLst/>
              <a:ahLst/>
              <a:cxnLst/>
              <a:rect l="l" t="t" r="r" b="b"/>
              <a:pathLst>
                <a:path w="2382" h="1136" extrusionOk="0">
                  <a:moveTo>
                    <a:pt x="1030" y="1"/>
                  </a:moveTo>
                  <a:cubicBezTo>
                    <a:pt x="924" y="1"/>
                    <a:pt x="818" y="6"/>
                    <a:pt x="715" y="16"/>
                  </a:cubicBezTo>
                  <a:cubicBezTo>
                    <a:pt x="477" y="64"/>
                    <a:pt x="239" y="123"/>
                    <a:pt x="1" y="195"/>
                  </a:cubicBezTo>
                  <a:cubicBezTo>
                    <a:pt x="251" y="183"/>
                    <a:pt x="489" y="159"/>
                    <a:pt x="715" y="159"/>
                  </a:cubicBezTo>
                  <a:cubicBezTo>
                    <a:pt x="812" y="150"/>
                    <a:pt x="907" y="144"/>
                    <a:pt x="1000" y="144"/>
                  </a:cubicBezTo>
                  <a:cubicBezTo>
                    <a:pt x="1148" y="144"/>
                    <a:pt x="1291" y="158"/>
                    <a:pt x="1429" y="195"/>
                  </a:cubicBezTo>
                  <a:cubicBezTo>
                    <a:pt x="1656" y="242"/>
                    <a:pt x="1870" y="350"/>
                    <a:pt x="2037" y="516"/>
                  </a:cubicBezTo>
                  <a:cubicBezTo>
                    <a:pt x="2203" y="671"/>
                    <a:pt x="2322" y="885"/>
                    <a:pt x="2334" y="1135"/>
                  </a:cubicBezTo>
                  <a:cubicBezTo>
                    <a:pt x="2382" y="885"/>
                    <a:pt x="2298" y="611"/>
                    <a:pt x="2132" y="421"/>
                  </a:cubicBezTo>
                  <a:cubicBezTo>
                    <a:pt x="1965" y="219"/>
                    <a:pt x="1727" y="99"/>
                    <a:pt x="1477" y="40"/>
                  </a:cubicBezTo>
                  <a:cubicBezTo>
                    <a:pt x="1330" y="12"/>
                    <a:pt x="1180" y="1"/>
                    <a:pt x="1030" y="1"/>
                  </a:cubicBezTo>
                  <a:close/>
                </a:path>
              </a:pathLst>
            </a:custGeom>
            <a:solidFill>
              <a:srgbClr val="524C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6" name="Google Shape;906;p12"/>
            <p:cNvSpPr/>
            <p:nvPr/>
          </p:nvSpPr>
          <p:spPr>
            <a:xfrm>
              <a:off x="1306700" y="3277925"/>
              <a:ext cx="46150" cy="36625"/>
            </a:xfrm>
            <a:custGeom>
              <a:avLst/>
              <a:gdLst/>
              <a:ahLst/>
              <a:cxnLst/>
              <a:rect l="l" t="t" r="r" b="b"/>
              <a:pathLst>
                <a:path w="1846" h="1465" extrusionOk="0">
                  <a:moveTo>
                    <a:pt x="691" y="0"/>
                  </a:moveTo>
                  <a:cubicBezTo>
                    <a:pt x="453" y="12"/>
                    <a:pt x="203" y="71"/>
                    <a:pt x="0" y="155"/>
                  </a:cubicBezTo>
                  <a:cubicBezTo>
                    <a:pt x="172" y="129"/>
                    <a:pt x="338" y="110"/>
                    <a:pt x="501" y="110"/>
                  </a:cubicBezTo>
                  <a:cubicBezTo>
                    <a:pt x="565" y="110"/>
                    <a:pt x="628" y="112"/>
                    <a:pt x="691" y="119"/>
                  </a:cubicBezTo>
                  <a:cubicBezTo>
                    <a:pt x="905" y="131"/>
                    <a:pt x="1120" y="191"/>
                    <a:pt x="1298" y="310"/>
                  </a:cubicBezTo>
                  <a:cubicBezTo>
                    <a:pt x="1477" y="429"/>
                    <a:pt x="1608" y="595"/>
                    <a:pt x="1679" y="798"/>
                  </a:cubicBezTo>
                  <a:cubicBezTo>
                    <a:pt x="1739" y="1012"/>
                    <a:pt x="1763" y="1250"/>
                    <a:pt x="1786" y="1465"/>
                  </a:cubicBezTo>
                  <a:cubicBezTo>
                    <a:pt x="1822" y="1250"/>
                    <a:pt x="1846" y="1012"/>
                    <a:pt x="1786" y="774"/>
                  </a:cubicBezTo>
                  <a:cubicBezTo>
                    <a:pt x="1774" y="655"/>
                    <a:pt x="1715" y="548"/>
                    <a:pt x="1644" y="441"/>
                  </a:cubicBezTo>
                  <a:cubicBezTo>
                    <a:pt x="1560" y="333"/>
                    <a:pt x="1477" y="250"/>
                    <a:pt x="1370" y="191"/>
                  </a:cubicBezTo>
                  <a:cubicBezTo>
                    <a:pt x="1167" y="48"/>
                    <a:pt x="929" y="0"/>
                    <a:pt x="691" y="0"/>
                  </a:cubicBezTo>
                  <a:close/>
                </a:path>
              </a:pathLst>
            </a:custGeom>
            <a:solidFill>
              <a:srgbClr val="524C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7" name="Google Shape;907;p12"/>
            <p:cNvSpPr/>
            <p:nvPr/>
          </p:nvSpPr>
          <p:spPr>
            <a:xfrm>
              <a:off x="1352825" y="2809400"/>
              <a:ext cx="130700" cy="176250"/>
            </a:xfrm>
            <a:custGeom>
              <a:avLst/>
              <a:gdLst/>
              <a:ahLst/>
              <a:cxnLst/>
              <a:rect l="l" t="t" r="r" b="b"/>
              <a:pathLst>
                <a:path w="5228" h="7050" extrusionOk="0">
                  <a:moveTo>
                    <a:pt x="3870" y="1"/>
                  </a:moveTo>
                  <a:lnTo>
                    <a:pt x="72" y="5597"/>
                  </a:lnTo>
                  <a:cubicBezTo>
                    <a:pt x="49" y="5799"/>
                    <a:pt x="13" y="6013"/>
                    <a:pt x="1" y="6240"/>
                  </a:cubicBezTo>
                  <a:lnTo>
                    <a:pt x="3573" y="7049"/>
                  </a:lnTo>
                  <a:cubicBezTo>
                    <a:pt x="4323" y="5370"/>
                    <a:pt x="4823" y="3573"/>
                    <a:pt x="5228" y="1775"/>
                  </a:cubicBezTo>
                  <a:cubicBezTo>
                    <a:pt x="4573" y="1382"/>
                    <a:pt x="4180" y="679"/>
                    <a:pt x="3870" y="1"/>
                  </a:cubicBezTo>
                  <a:close/>
                </a:path>
              </a:pathLst>
            </a:custGeom>
            <a:solidFill>
              <a:srgbClr val="9A95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p12"/>
            <p:cNvSpPr/>
            <p:nvPr/>
          </p:nvSpPr>
          <p:spPr>
            <a:xfrm>
              <a:off x="1315925" y="3071650"/>
              <a:ext cx="94375" cy="191700"/>
            </a:xfrm>
            <a:custGeom>
              <a:avLst/>
              <a:gdLst/>
              <a:ahLst/>
              <a:cxnLst/>
              <a:rect l="l" t="t" r="r" b="b"/>
              <a:pathLst>
                <a:path w="3775" h="7668" extrusionOk="0">
                  <a:moveTo>
                    <a:pt x="1036" y="0"/>
                  </a:moveTo>
                  <a:cubicBezTo>
                    <a:pt x="810" y="512"/>
                    <a:pt x="691" y="1060"/>
                    <a:pt x="596" y="1607"/>
                  </a:cubicBezTo>
                  <a:cubicBezTo>
                    <a:pt x="477" y="2369"/>
                    <a:pt x="417" y="3143"/>
                    <a:pt x="405" y="3917"/>
                  </a:cubicBezTo>
                  <a:cubicBezTo>
                    <a:pt x="393" y="4227"/>
                    <a:pt x="405" y="4536"/>
                    <a:pt x="393" y="4858"/>
                  </a:cubicBezTo>
                  <a:cubicBezTo>
                    <a:pt x="358" y="5644"/>
                    <a:pt x="227" y="6417"/>
                    <a:pt x="1" y="7156"/>
                  </a:cubicBezTo>
                  <a:cubicBezTo>
                    <a:pt x="739" y="7191"/>
                    <a:pt x="1394" y="7370"/>
                    <a:pt x="2060" y="7668"/>
                  </a:cubicBezTo>
                  <a:cubicBezTo>
                    <a:pt x="2179" y="6798"/>
                    <a:pt x="2358" y="5965"/>
                    <a:pt x="2632" y="5155"/>
                  </a:cubicBezTo>
                  <a:cubicBezTo>
                    <a:pt x="2703" y="4989"/>
                    <a:pt x="2763" y="4810"/>
                    <a:pt x="2834" y="4643"/>
                  </a:cubicBezTo>
                  <a:cubicBezTo>
                    <a:pt x="2906" y="4441"/>
                    <a:pt x="2989" y="4239"/>
                    <a:pt x="3084" y="4048"/>
                  </a:cubicBezTo>
                  <a:cubicBezTo>
                    <a:pt x="3549" y="2953"/>
                    <a:pt x="3715" y="1738"/>
                    <a:pt x="3775" y="548"/>
                  </a:cubicBezTo>
                  <a:lnTo>
                    <a:pt x="3775" y="548"/>
                  </a:lnTo>
                  <a:cubicBezTo>
                    <a:pt x="3606" y="568"/>
                    <a:pt x="3440" y="576"/>
                    <a:pt x="3280" y="576"/>
                  </a:cubicBezTo>
                  <a:cubicBezTo>
                    <a:pt x="1996" y="576"/>
                    <a:pt x="1036" y="11"/>
                    <a:pt x="1036" y="0"/>
                  </a:cubicBezTo>
                  <a:close/>
                </a:path>
              </a:pathLst>
            </a:custGeom>
            <a:solidFill>
              <a:srgbClr val="9A95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p12"/>
            <p:cNvSpPr/>
            <p:nvPr/>
          </p:nvSpPr>
          <p:spPr>
            <a:xfrm>
              <a:off x="1337650" y="3084725"/>
              <a:ext cx="70275" cy="20525"/>
            </a:xfrm>
            <a:custGeom>
              <a:avLst/>
              <a:gdLst/>
              <a:ahLst/>
              <a:cxnLst/>
              <a:rect l="l" t="t" r="r" b="b"/>
              <a:pathLst>
                <a:path w="2811" h="821" extrusionOk="0">
                  <a:moveTo>
                    <a:pt x="1" y="1"/>
                  </a:moveTo>
                  <a:cubicBezTo>
                    <a:pt x="441" y="144"/>
                    <a:pt x="846" y="430"/>
                    <a:pt x="1096" y="787"/>
                  </a:cubicBezTo>
                  <a:cubicBezTo>
                    <a:pt x="1113" y="804"/>
                    <a:pt x="1136" y="820"/>
                    <a:pt x="1160" y="820"/>
                  </a:cubicBezTo>
                  <a:cubicBezTo>
                    <a:pt x="1170" y="820"/>
                    <a:pt x="1181" y="818"/>
                    <a:pt x="1191" y="811"/>
                  </a:cubicBezTo>
                  <a:cubicBezTo>
                    <a:pt x="1691" y="596"/>
                    <a:pt x="2239" y="501"/>
                    <a:pt x="2811" y="501"/>
                  </a:cubicBezTo>
                  <a:cubicBezTo>
                    <a:pt x="2634" y="463"/>
                    <a:pt x="2453" y="444"/>
                    <a:pt x="2270" y="444"/>
                  </a:cubicBezTo>
                  <a:cubicBezTo>
                    <a:pt x="1905" y="444"/>
                    <a:pt x="1536" y="519"/>
                    <a:pt x="1195" y="658"/>
                  </a:cubicBezTo>
                  <a:lnTo>
                    <a:pt x="1195" y="658"/>
                  </a:lnTo>
                  <a:cubicBezTo>
                    <a:pt x="897" y="285"/>
                    <a:pt x="454" y="35"/>
                    <a:pt x="1" y="1"/>
                  </a:cubicBezTo>
                  <a:close/>
                </a:path>
              </a:pathLst>
            </a:custGeom>
            <a:solidFill>
              <a:srgbClr val="524C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0" name="Google Shape;910;p12"/>
            <p:cNvSpPr/>
            <p:nvPr/>
          </p:nvSpPr>
          <p:spPr>
            <a:xfrm>
              <a:off x="1343900" y="2938000"/>
              <a:ext cx="100925" cy="104800"/>
            </a:xfrm>
            <a:custGeom>
              <a:avLst/>
              <a:gdLst/>
              <a:ahLst/>
              <a:cxnLst/>
              <a:rect l="l" t="t" r="r" b="b"/>
              <a:pathLst>
                <a:path w="4037" h="4192" extrusionOk="0">
                  <a:moveTo>
                    <a:pt x="2239" y="0"/>
                  </a:moveTo>
                  <a:cubicBezTo>
                    <a:pt x="1584" y="417"/>
                    <a:pt x="894" y="810"/>
                    <a:pt x="191" y="1155"/>
                  </a:cubicBezTo>
                  <a:cubicBezTo>
                    <a:pt x="60" y="1881"/>
                    <a:pt x="1" y="2667"/>
                    <a:pt x="191" y="3382"/>
                  </a:cubicBezTo>
                  <a:cubicBezTo>
                    <a:pt x="1168" y="3691"/>
                    <a:pt x="2180" y="3977"/>
                    <a:pt x="3192" y="4191"/>
                  </a:cubicBezTo>
                  <a:cubicBezTo>
                    <a:pt x="3585" y="3596"/>
                    <a:pt x="3942" y="2727"/>
                    <a:pt x="4037" y="2000"/>
                  </a:cubicBezTo>
                  <a:cubicBezTo>
                    <a:pt x="3501" y="1607"/>
                    <a:pt x="3025" y="1167"/>
                    <a:pt x="2620" y="655"/>
                  </a:cubicBezTo>
                  <a:cubicBezTo>
                    <a:pt x="2453" y="464"/>
                    <a:pt x="2311" y="238"/>
                    <a:pt x="2239" y="0"/>
                  </a:cubicBezTo>
                  <a:close/>
                </a:path>
              </a:pathLst>
            </a:custGeom>
            <a:solidFill>
              <a:srgbClr val="C9C8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1" name="Google Shape;911;p12"/>
            <p:cNvSpPr/>
            <p:nvPr/>
          </p:nvSpPr>
          <p:spPr>
            <a:xfrm>
              <a:off x="1345700" y="2991575"/>
              <a:ext cx="86050" cy="35725"/>
            </a:xfrm>
            <a:custGeom>
              <a:avLst/>
              <a:gdLst/>
              <a:ahLst/>
              <a:cxnLst/>
              <a:rect l="l" t="t" r="r" b="b"/>
              <a:pathLst>
                <a:path w="3442" h="1429" extrusionOk="0">
                  <a:moveTo>
                    <a:pt x="1548" y="0"/>
                  </a:moveTo>
                  <a:cubicBezTo>
                    <a:pt x="1488" y="0"/>
                    <a:pt x="1465" y="24"/>
                    <a:pt x="1417" y="36"/>
                  </a:cubicBezTo>
                  <a:cubicBezTo>
                    <a:pt x="1250" y="84"/>
                    <a:pt x="1107" y="119"/>
                    <a:pt x="941" y="167"/>
                  </a:cubicBezTo>
                  <a:cubicBezTo>
                    <a:pt x="631" y="274"/>
                    <a:pt x="322" y="357"/>
                    <a:pt x="0" y="477"/>
                  </a:cubicBezTo>
                  <a:cubicBezTo>
                    <a:pt x="334" y="441"/>
                    <a:pt x="643" y="357"/>
                    <a:pt x="965" y="274"/>
                  </a:cubicBezTo>
                  <a:cubicBezTo>
                    <a:pt x="1119" y="226"/>
                    <a:pt x="1286" y="191"/>
                    <a:pt x="1441" y="155"/>
                  </a:cubicBezTo>
                  <a:cubicBezTo>
                    <a:pt x="1489" y="134"/>
                    <a:pt x="1530" y="122"/>
                    <a:pt x="1567" y="122"/>
                  </a:cubicBezTo>
                  <a:cubicBezTo>
                    <a:pt x="1593" y="122"/>
                    <a:pt x="1618" y="128"/>
                    <a:pt x="1643" y="143"/>
                  </a:cubicBezTo>
                  <a:cubicBezTo>
                    <a:pt x="1703" y="155"/>
                    <a:pt x="1774" y="215"/>
                    <a:pt x="1834" y="250"/>
                  </a:cubicBezTo>
                  <a:cubicBezTo>
                    <a:pt x="2096" y="441"/>
                    <a:pt x="2334" y="679"/>
                    <a:pt x="2596" y="881"/>
                  </a:cubicBezTo>
                  <a:cubicBezTo>
                    <a:pt x="2727" y="1000"/>
                    <a:pt x="2858" y="1108"/>
                    <a:pt x="2989" y="1191"/>
                  </a:cubicBezTo>
                  <a:cubicBezTo>
                    <a:pt x="3143" y="1298"/>
                    <a:pt x="3274" y="1369"/>
                    <a:pt x="3441" y="1429"/>
                  </a:cubicBezTo>
                  <a:cubicBezTo>
                    <a:pt x="3286" y="1358"/>
                    <a:pt x="3155" y="1250"/>
                    <a:pt x="3036" y="1155"/>
                  </a:cubicBezTo>
                  <a:cubicBezTo>
                    <a:pt x="2917" y="1048"/>
                    <a:pt x="2798" y="941"/>
                    <a:pt x="2679" y="822"/>
                  </a:cubicBezTo>
                  <a:cubicBezTo>
                    <a:pt x="2441" y="584"/>
                    <a:pt x="2215" y="346"/>
                    <a:pt x="1941" y="155"/>
                  </a:cubicBezTo>
                  <a:cubicBezTo>
                    <a:pt x="1869" y="107"/>
                    <a:pt x="1786" y="48"/>
                    <a:pt x="1703" y="24"/>
                  </a:cubicBezTo>
                  <a:cubicBezTo>
                    <a:pt x="1655" y="0"/>
                    <a:pt x="1596" y="0"/>
                    <a:pt x="1548" y="0"/>
                  </a:cubicBezTo>
                  <a:close/>
                </a:path>
              </a:pathLst>
            </a:custGeom>
            <a:solidFill>
              <a:srgbClr val="9A95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2" name="Google Shape;912;p12"/>
            <p:cNvSpPr/>
            <p:nvPr/>
          </p:nvSpPr>
          <p:spPr>
            <a:xfrm>
              <a:off x="1335275" y="3022825"/>
              <a:ext cx="90800" cy="63050"/>
            </a:xfrm>
            <a:custGeom>
              <a:avLst/>
              <a:gdLst/>
              <a:ahLst/>
              <a:cxnLst/>
              <a:rect l="l" t="t" r="r" b="b"/>
              <a:pathLst>
                <a:path w="3632" h="2522" extrusionOk="0">
                  <a:moveTo>
                    <a:pt x="477" y="0"/>
                  </a:moveTo>
                  <a:cubicBezTo>
                    <a:pt x="108" y="512"/>
                    <a:pt x="0" y="1179"/>
                    <a:pt x="167" y="1786"/>
                  </a:cubicBezTo>
                  <a:cubicBezTo>
                    <a:pt x="203" y="1917"/>
                    <a:pt x="334" y="2001"/>
                    <a:pt x="453" y="2060"/>
                  </a:cubicBezTo>
                  <a:cubicBezTo>
                    <a:pt x="1066" y="2362"/>
                    <a:pt x="1754" y="2522"/>
                    <a:pt x="2434" y="2522"/>
                  </a:cubicBezTo>
                  <a:cubicBezTo>
                    <a:pt x="2612" y="2522"/>
                    <a:pt x="2790" y="2511"/>
                    <a:pt x="2965" y="2489"/>
                  </a:cubicBezTo>
                  <a:cubicBezTo>
                    <a:pt x="3394" y="2060"/>
                    <a:pt x="3632" y="1429"/>
                    <a:pt x="3584" y="822"/>
                  </a:cubicBezTo>
                  <a:lnTo>
                    <a:pt x="477" y="0"/>
                  </a:lnTo>
                  <a:close/>
                </a:path>
              </a:pathLst>
            </a:custGeom>
            <a:solidFill>
              <a:srgbClr val="524C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3" name="Google Shape;913;p12"/>
            <p:cNvSpPr/>
            <p:nvPr/>
          </p:nvSpPr>
          <p:spPr>
            <a:xfrm>
              <a:off x="1598400" y="3251425"/>
              <a:ext cx="115825" cy="104800"/>
            </a:xfrm>
            <a:custGeom>
              <a:avLst/>
              <a:gdLst/>
              <a:ahLst/>
              <a:cxnLst/>
              <a:rect l="l" t="t" r="r" b="b"/>
              <a:pathLst>
                <a:path w="4633" h="4192" extrusionOk="0">
                  <a:moveTo>
                    <a:pt x="2037" y="0"/>
                  </a:moveTo>
                  <a:cubicBezTo>
                    <a:pt x="1465" y="84"/>
                    <a:pt x="870" y="203"/>
                    <a:pt x="334" y="441"/>
                  </a:cubicBezTo>
                  <a:cubicBezTo>
                    <a:pt x="298" y="322"/>
                    <a:pt x="274" y="239"/>
                    <a:pt x="239" y="131"/>
                  </a:cubicBezTo>
                  <a:cubicBezTo>
                    <a:pt x="72" y="500"/>
                    <a:pt x="1" y="917"/>
                    <a:pt x="1" y="1334"/>
                  </a:cubicBezTo>
                  <a:cubicBezTo>
                    <a:pt x="1" y="1477"/>
                    <a:pt x="12" y="1596"/>
                    <a:pt x="60" y="1715"/>
                  </a:cubicBezTo>
                  <a:cubicBezTo>
                    <a:pt x="120" y="1846"/>
                    <a:pt x="227" y="1953"/>
                    <a:pt x="334" y="2036"/>
                  </a:cubicBezTo>
                  <a:cubicBezTo>
                    <a:pt x="584" y="2251"/>
                    <a:pt x="846" y="2453"/>
                    <a:pt x="1120" y="2644"/>
                  </a:cubicBezTo>
                  <a:cubicBezTo>
                    <a:pt x="1191" y="2846"/>
                    <a:pt x="1167" y="3108"/>
                    <a:pt x="1310" y="3263"/>
                  </a:cubicBezTo>
                  <a:cubicBezTo>
                    <a:pt x="1882" y="3858"/>
                    <a:pt x="2715" y="4168"/>
                    <a:pt x="3525" y="4191"/>
                  </a:cubicBezTo>
                  <a:cubicBezTo>
                    <a:pt x="3668" y="4191"/>
                    <a:pt x="3799" y="4191"/>
                    <a:pt x="3918" y="4156"/>
                  </a:cubicBezTo>
                  <a:cubicBezTo>
                    <a:pt x="4025" y="4108"/>
                    <a:pt x="4108" y="4049"/>
                    <a:pt x="4203" y="3989"/>
                  </a:cubicBezTo>
                  <a:cubicBezTo>
                    <a:pt x="4323" y="3894"/>
                    <a:pt x="4418" y="3810"/>
                    <a:pt x="4477" y="3691"/>
                  </a:cubicBezTo>
                  <a:cubicBezTo>
                    <a:pt x="4632" y="3417"/>
                    <a:pt x="4525" y="3060"/>
                    <a:pt x="4299" y="2870"/>
                  </a:cubicBezTo>
                  <a:cubicBezTo>
                    <a:pt x="4263" y="2846"/>
                    <a:pt x="4215" y="2798"/>
                    <a:pt x="4168" y="2751"/>
                  </a:cubicBezTo>
                  <a:cubicBezTo>
                    <a:pt x="4108" y="2679"/>
                    <a:pt x="4096" y="2584"/>
                    <a:pt x="4061" y="2501"/>
                  </a:cubicBezTo>
                  <a:cubicBezTo>
                    <a:pt x="3989" y="2263"/>
                    <a:pt x="3846" y="2024"/>
                    <a:pt x="3608" y="1965"/>
                  </a:cubicBezTo>
                  <a:cubicBezTo>
                    <a:pt x="3572" y="1953"/>
                    <a:pt x="3525" y="1953"/>
                    <a:pt x="3501" y="1929"/>
                  </a:cubicBezTo>
                  <a:cubicBezTo>
                    <a:pt x="3441" y="1917"/>
                    <a:pt x="3406" y="1870"/>
                    <a:pt x="3382" y="1834"/>
                  </a:cubicBezTo>
                  <a:cubicBezTo>
                    <a:pt x="3227" y="1608"/>
                    <a:pt x="3072" y="1382"/>
                    <a:pt x="2834" y="1262"/>
                  </a:cubicBezTo>
                  <a:cubicBezTo>
                    <a:pt x="2775" y="1239"/>
                    <a:pt x="2715" y="1215"/>
                    <a:pt x="2668" y="1179"/>
                  </a:cubicBezTo>
                  <a:cubicBezTo>
                    <a:pt x="2620" y="1143"/>
                    <a:pt x="2596" y="1108"/>
                    <a:pt x="2560" y="1072"/>
                  </a:cubicBezTo>
                  <a:cubicBezTo>
                    <a:pt x="2322" y="762"/>
                    <a:pt x="2144" y="381"/>
                    <a:pt x="2037" y="0"/>
                  </a:cubicBezTo>
                  <a:close/>
                </a:path>
              </a:pathLst>
            </a:custGeom>
            <a:solidFill>
              <a:srgbClr val="7D74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4" name="Google Shape;914;p12"/>
            <p:cNvSpPr/>
            <p:nvPr/>
          </p:nvSpPr>
          <p:spPr>
            <a:xfrm>
              <a:off x="1646925" y="3313475"/>
              <a:ext cx="55675" cy="32925"/>
            </a:xfrm>
            <a:custGeom>
              <a:avLst/>
              <a:gdLst/>
              <a:ahLst/>
              <a:cxnLst/>
              <a:rect l="l" t="t" r="r" b="b"/>
              <a:pathLst>
                <a:path w="2227" h="1317" extrusionOk="0">
                  <a:moveTo>
                    <a:pt x="1165" y="0"/>
                  </a:moveTo>
                  <a:cubicBezTo>
                    <a:pt x="1020" y="0"/>
                    <a:pt x="874" y="21"/>
                    <a:pt x="738" y="66"/>
                  </a:cubicBezTo>
                  <a:cubicBezTo>
                    <a:pt x="488" y="138"/>
                    <a:pt x="238" y="304"/>
                    <a:pt x="119" y="554"/>
                  </a:cubicBezTo>
                  <a:cubicBezTo>
                    <a:pt x="0" y="793"/>
                    <a:pt x="12" y="1055"/>
                    <a:pt x="36" y="1316"/>
                  </a:cubicBezTo>
                  <a:cubicBezTo>
                    <a:pt x="72" y="1055"/>
                    <a:pt x="96" y="805"/>
                    <a:pt x="215" y="602"/>
                  </a:cubicBezTo>
                  <a:cubicBezTo>
                    <a:pt x="357" y="388"/>
                    <a:pt x="560" y="269"/>
                    <a:pt x="786" y="197"/>
                  </a:cubicBezTo>
                  <a:cubicBezTo>
                    <a:pt x="925" y="161"/>
                    <a:pt x="1072" y="147"/>
                    <a:pt x="1220" y="147"/>
                  </a:cubicBezTo>
                  <a:cubicBezTo>
                    <a:pt x="1314" y="147"/>
                    <a:pt x="1408" y="152"/>
                    <a:pt x="1500" y="162"/>
                  </a:cubicBezTo>
                  <a:cubicBezTo>
                    <a:pt x="1739" y="209"/>
                    <a:pt x="1977" y="269"/>
                    <a:pt x="2227" y="328"/>
                  </a:cubicBezTo>
                  <a:cubicBezTo>
                    <a:pt x="2001" y="209"/>
                    <a:pt x="1762" y="126"/>
                    <a:pt x="1524" y="43"/>
                  </a:cubicBezTo>
                  <a:cubicBezTo>
                    <a:pt x="1410" y="15"/>
                    <a:pt x="1288" y="0"/>
                    <a:pt x="1165" y="0"/>
                  </a:cubicBezTo>
                  <a:close/>
                </a:path>
              </a:pathLst>
            </a:custGeom>
            <a:solidFill>
              <a:srgbClr val="524C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5" name="Google Shape;915;p12"/>
            <p:cNvSpPr/>
            <p:nvPr/>
          </p:nvSpPr>
          <p:spPr>
            <a:xfrm>
              <a:off x="1626675" y="3295500"/>
              <a:ext cx="59850" cy="28875"/>
            </a:xfrm>
            <a:custGeom>
              <a:avLst/>
              <a:gdLst/>
              <a:ahLst/>
              <a:cxnLst/>
              <a:rect l="l" t="t" r="r" b="b"/>
              <a:pathLst>
                <a:path w="2394" h="1155" extrusionOk="0">
                  <a:moveTo>
                    <a:pt x="1308" y="1"/>
                  </a:moveTo>
                  <a:cubicBezTo>
                    <a:pt x="1173" y="1"/>
                    <a:pt x="1038" y="16"/>
                    <a:pt x="906" y="47"/>
                  </a:cubicBezTo>
                  <a:cubicBezTo>
                    <a:pt x="667" y="107"/>
                    <a:pt x="417" y="250"/>
                    <a:pt x="251" y="440"/>
                  </a:cubicBezTo>
                  <a:cubicBezTo>
                    <a:pt x="96" y="642"/>
                    <a:pt x="1" y="916"/>
                    <a:pt x="48" y="1154"/>
                  </a:cubicBezTo>
                  <a:cubicBezTo>
                    <a:pt x="60" y="916"/>
                    <a:pt x="179" y="690"/>
                    <a:pt x="346" y="523"/>
                  </a:cubicBezTo>
                  <a:cubicBezTo>
                    <a:pt x="513" y="369"/>
                    <a:pt x="727" y="273"/>
                    <a:pt x="953" y="214"/>
                  </a:cubicBezTo>
                  <a:cubicBezTo>
                    <a:pt x="1135" y="177"/>
                    <a:pt x="1317" y="162"/>
                    <a:pt x="1499" y="162"/>
                  </a:cubicBezTo>
                  <a:cubicBezTo>
                    <a:pt x="1555" y="162"/>
                    <a:pt x="1611" y="163"/>
                    <a:pt x="1668" y="166"/>
                  </a:cubicBezTo>
                  <a:cubicBezTo>
                    <a:pt x="1906" y="190"/>
                    <a:pt x="2144" y="214"/>
                    <a:pt x="2394" y="226"/>
                  </a:cubicBezTo>
                  <a:cubicBezTo>
                    <a:pt x="2156" y="154"/>
                    <a:pt x="1918" y="83"/>
                    <a:pt x="1668" y="35"/>
                  </a:cubicBezTo>
                  <a:cubicBezTo>
                    <a:pt x="1549" y="13"/>
                    <a:pt x="1429" y="1"/>
                    <a:pt x="1308" y="1"/>
                  </a:cubicBezTo>
                  <a:close/>
                </a:path>
              </a:pathLst>
            </a:custGeom>
            <a:solidFill>
              <a:srgbClr val="524C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6" name="Google Shape;916;p12"/>
            <p:cNvSpPr/>
            <p:nvPr/>
          </p:nvSpPr>
          <p:spPr>
            <a:xfrm>
              <a:off x="1621625" y="3277625"/>
              <a:ext cx="45550" cy="36925"/>
            </a:xfrm>
            <a:custGeom>
              <a:avLst/>
              <a:gdLst/>
              <a:ahLst/>
              <a:cxnLst/>
              <a:rect l="l" t="t" r="r" b="b"/>
              <a:pathLst>
                <a:path w="1822" h="1477" extrusionOk="0">
                  <a:moveTo>
                    <a:pt x="1155" y="0"/>
                  </a:moveTo>
                  <a:cubicBezTo>
                    <a:pt x="917" y="0"/>
                    <a:pt x="679" y="60"/>
                    <a:pt x="477" y="203"/>
                  </a:cubicBezTo>
                  <a:cubicBezTo>
                    <a:pt x="369" y="274"/>
                    <a:pt x="274" y="345"/>
                    <a:pt x="203" y="453"/>
                  </a:cubicBezTo>
                  <a:cubicBezTo>
                    <a:pt x="131" y="536"/>
                    <a:pt x="84" y="667"/>
                    <a:pt x="60" y="774"/>
                  </a:cubicBezTo>
                  <a:cubicBezTo>
                    <a:pt x="0" y="1024"/>
                    <a:pt x="24" y="1262"/>
                    <a:pt x="60" y="1477"/>
                  </a:cubicBezTo>
                  <a:cubicBezTo>
                    <a:pt x="72" y="1238"/>
                    <a:pt x="84" y="1024"/>
                    <a:pt x="155" y="810"/>
                  </a:cubicBezTo>
                  <a:cubicBezTo>
                    <a:pt x="215" y="607"/>
                    <a:pt x="369" y="441"/>
                    <a:pt x="548" y="322"/>
                  </a:cubicBezTo>
                  <a:cubicBezTo>
                    <a:pt x="727" y="203"/>
                    <a:pt x="929" y="143"/>
                    <a:pt x="1155" y="131"/>
                  </a:cubicBezTo>
                  <a:cubicBezTo>
                    <a:pt x="1215" y="124"/>
                    <a:pt x="1277" y="122"/>
                    <a:pt x="1339" y="122"/>
                  </a:cubicBezTo>
                  <a:cubicBezTo>
                    <a:pt x="1501" y="122"/>
                    <a:pt x="1667" y="141"/>
                    <a:pt x="1822" y="167"/>
                  </a:cubicBezTo>
                  <a:cubicBezTo>
                    <a:pt x="1620" y="83"/>
                    <a:pt x="1381" y="24"/>
                    <a:pt x="1155" y="0"/>
                  </a:cubicBezTo>
                  <a:close/>
                </a:path>
              </a:pathLst>
            </a:custGeom>
            <a:solidFill>
              <a:srgbClr val="524C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7" name="Google Shape;917;p12"/>
            <p:cNvSpPr/>
            <p:nvPr/>
          </p:nvSpPr>
          <p:spPr>
            <a:xfrm>
              <a:off x="1490650" y="2809400"/>
              <a:ext cx="130400" cy="176250"/>
            </a:xfrm>
            <a:custGeom>
              <a:avLst/>
              <a:gdLst/>
              <a:ahLst/>
              <a:cxnLst/>
              <a:rect l="l" t="t" r="r" b="b"/>
              <a:pathLst>
                <a:path w="5216" h="7050" extrusionOk="0">
                  <a:moveTo>
                    <a:pt x="1346" y="1"/>
                  </a:moveTo>
                  <a:cubicBezTo>
                    <a:pt x="1036" y="679"/>
                    <a:pt x="655" y="1382"/>
                    <a:pt x="1" y="1775"/>
                  </a:cubicBezTo>
                  <a:cubicBezTo>
                    <a:pt x="393" y="3573"/>
                    <a:pt x="905" y="5370"/>
                    <a:pt x="1644" y="7049"/>
                  </a:cubicBezTo>
                  <a:lnTo>
                    <a:pt x="5215" y="6240"/>
                  </a:lnTo>
                  <a:cubicBezTo>
                    <a:pt x="5204" y="6013"/>
                    <a:pt x="5180" y="5799"/>
                    <a:pt x="5144" y="5597"/>
                  </a:cubicBezTo>
                  <a:lnTo>
                    <a:pt x="1346" y="1"/>
                  </a:lnTo>
                  <a:close/>
                </a:path>
              </a:pathLst>
            </a:custGeom>
            <a:solidFill>
              <a:srgbClr val="9A95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8" name="Google Shape;918;p12"/>
            <p:cNvSpPr/>
            <p:nvPr/>
          </p:nvSpPr>
          <p:spPr>
            <a:xfrm>
              <a:off x="1563875" y="3071650"/>
              <a:ext cx="94075" cy="191700"/>
            </a:xfrm>
            <a:custGeom>
              <a:avLst/>
              <a:gdLst/>
              <a:ahLst/>
              <a:cxnLst/>
              <a:rect l="l" t="t" r="r" b="b"/>
              <a:pathLst>
                <a:path w="3763" h="7668" extrusionOk="0">
                  <a:moveTo>
                    <a:pt x="2739" y="0"/>
                  </a:moveTo>
                  <a:cubicBezTo>
                    <a:pt x="2739" y="11"/>
                    <a:pt x="1770" y="576"/>
                    <a:pt x="492" y="576"/>
                  </a:cubicBezTo>
                  <a:cubicBezTo>
                    <a:pt x="333" y="576"/>
                    <a:pt x="168" y="568"/>
                    <a:pt x="0" y="548"/>
                  </a:cubicBezTo>
                  <a:lnTo>
                    <a:pt x="0" y="548"/>
                  </a:lnTo>
                  <a:cubicBezTo>
                    <a:pt x="60" y="1738"/>
                    <a:pt x="227" y="2953"/>
                    <a:pt x="679" y="4048"/>
                  </a:cubicBezTo>
                  <a:cubicBezTo>
                    <a:pt x="774" y="4239"/>
                    <a:pt x="858" y="4441"/>
                    <a:pt x="941" y="4643"/>
                  </a:cubicBezTo>
                  <a:cubicBezTo>
                    <a:pt x="1012" y="4810"/>
                    <a:pt x="1072" y="4989"/>
                    <a:pt x="1132" y="5155"/>
                  </a:cubicBezTo>
                  <a:cubicBezTo>
                    <a:pt x="1417" y="5965"/>
                    <a:pt x="1596" y="6798"/>
                    <a:pt x="1715" y="7668"/>
                  </a:cubicBezTo>
                  <a:cubicBezTo>
                    <a:pt x="2382" y="7370"/>
                    <a:pt x="3037" y="7191"/>
                    <a:pt x="3763" y="7156"/>
                  </a:cubicBezTo>
                  <a:cubicBezTo>
                    <a:pt x="3537" y="6417"/>
                    <a:pt x="3406" y="5644"/>
                    <a:pt x="3382" y="4858"/>
                  </a:cubicBezTo>
                  <a:cubicBezTo>
                    <a:pt x="3358" y="4536"/>
                    <a:pt x="3382" y="4227"/>
                    <a:pt x="3358" y="3917"/>
                  </a:cubicBezTo>
                  <a:cubicBezTo>
                    <a:pt x="3346" y="3143"/>
                    <a:pt x="3287" y="2369"/>
                    <a:pt x="3168" y="1607"/>
                  </a:cubicBezTo>
                  <a:cubicBezTo>
                    <a:pt x="3072" y="1060"/>
                    <a:pt x="2965" y="512"/>
                    <a:pt x="2739" y="0"/>
                  </a:cubicBezTo>
                  <a:close/>
                </a:path>
              </a:pathLst>
            </a:custGeom>
            <a:solidFill>
              <a:srgbClr val="9A95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9" name="Google Shape;919;p12"/>
            <p:cNvSpPr/>
            <p:nvPr/>
          </p:nvSpPr>
          <p:spPr>
            <a:xfrm>
              <a:off x="1565950" y="3084950"/>
              <a:ext cx="69975" cy="23150"/>
            </a:xfrm>
            <a:custGeom>
              <a:avLst/>
              <a:gdLst/>
              <a:ahLst/>
              <a:cxnLst/>
              <a:rect l="l" t="t" r="r" b="b"/>
              <a:pathLst>
                <a:path w="2799" h="926" extrusionOk="0">
                  <a:moveTo>
                    <a:pt x="2731" y="1"/>
                  </a:moveTo>
                  <a:cubicBezTo>
                    <a:pt x="2623" y="1"/>
                    <a:pt x="2516" y="24"/>
                    <a:pt x="2418" y="63"/>
                  </a:cubicBezTo>
                  <a:cubicBezTo>
                    <a:pt x="2299" y="111"/>
                    <a:pt x="2180" y="170"/>
                    <a:pt x="2072" y="242"/>
                  </a:cubicBezTo>
                  <a:cubicBezTo>
                    <a:pt x="1884" y="386"/>
                    <a:pt x="1716" y="561"/>
                    <a:pt x="1559" y="738"/>
                  </a:cubicBezTo>
                  <a:lnTo>
                    <a:pt x="1559" y="738"/>
                  </a:lnTo>
                  <a:cubicBezTo>
                    <a:pt x="1290" y="592"/>
                    <a:pt x="985" y="516"/>
                    <a:pt x="683" y="516"/>
                  </a:cubicBezTo>
                  <a:cubicBezTo>
                    <a:pt x="447" y="516"/>
                    <a:pt x="213" y="563"/>
                    <a:pt x="1" y="659"/>
                  </a:cubicBezTo>
                  <a:cubicBezTo>
                    <a:pt x="157" y="627"/>
                    <a:pt x="315" y="611"/>
                    <a:pt x="472" y="611"/>
                  </a:cubicBezTo>
                  <a:cubicBezTo>
                    <a:pt x="854" y="611"/>
                    <a:pt x="1228" y="706"/>
                    <a:pt x="1549" y="909"/>
                  </a:cubicBezTo>
                  <a:cubicBezTo>
                    <a:pt x="1565" y="919"/>
                    <a:pt x="1578" y="925"/>
                    <a:pt x="1592" y="925"/>
                  </a:cubicBezTo>
                  <a:cubicBezTo>
                    <a:pt x="1608" y="925"/>
                    <a:pt x="1624" y="916"/>
                    <a:pt x="1644" y="897"/>
                  </a:cubicBezTo>
                  <a:cubicBezTo>
                    <a:pt x="1811" y="706"/>
                    <a:pt x="1953" y="516"/>
                    <a:pt x="2144" y="349"/>
                  </a:cubicBezTo>
                  <a:cubicBezTo>
                    <a:pt x="2346" y="182"/>
                    <a:pt x="2549" y="51"/>
                    <a:pt x="2799" y="4"/>
                  </a:cubicBezTo>
                  <a:cubicBezTo>
                    <a:pt x="2776" y="2"/>
                    <a:pt x="2754" y="1"/>
                    <a:pt x="2731" y="1"/>
                  </a:cubicBezTo>
                  <a:close/>
                </a:path>
              </a:pathLst>
            </a:custGeom>
            <a:solidFill>
              <a:srgbClr val="524C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0" name="Google Shape;920;p12"/>
            <p:cNvSpPr/>
            <p:nvPr/>
          </p:nvSpPr>
          <p:spPr>
            <a:xfrm>
              <a:off x="1529350" y="2938000"/>
              <a:ext cx="100625" cy="104800"/>
            </a:xfrm>
            <a:custGeom>
              <a:avLst/>
              <a:gdLst/>
              <a:ahLst/>
              <a:cxnLst/>
              <a:rect l="l" t="t" r="r" b="b"/>
              <a:pathLst>
                <a:path w="4025" h="4192" extrusionOk="0">
                  <a:moveTo>
                    <a:pt x="1798" y="0"/>
                  </a:moveTo>
                  <a:cubicBezTo>
                    <a:pt x="1727" y="238"/>
                    <a:pt x="1572" y="464"/>
                    <a:pt x="1405" y="655"/>
                  </a:cubicBezTo>
                  <a:cubicBezTo>
                    <a:pt x="1012" y="1167"/>
                    <a:pt x="536" y="1607"/>
                    <a:pt x="0" y="2000"/>
                  </a:cubicBezTo>
                  <a:cubicBezTo>
                    <a:pt x="84" y="2727"/>
                    <a:pt x="441" y="3596"/>
                    <a:pt x="846" y="4191"/>
                  </a:cubicBezTo>
                  <a:cubicBezTo>
                    <a:pt x="1858" y="3977"/>
                    <a:pt x="2870" y="3691"/>
                    <a:pt x="3834" y="3382"/>
                  </a:cubicBezTo>
                  <a:cubicBezTo>
                    <a:pt x="4025" y="2667"/>
                    <a:pt x="3965" y="1881"/>
                    <a:pt x="3834" y="1155"/>
                  </a:cubicBezTo>
                  <a:cubicBezTo>
                    <a:pt x="3132" y="810"/>
                    <a:pt x="2453" y="417"/>
                    <a:pt x="1798" y="0"/>
                  </a:cubicBezTo>
                  <a:close/>
                </a:path>
              </a:pathLst>
            </a:custGeom>
            <a:solidFill>
              <a:srgbClr val="C9C8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1" name="Google Shape;921;p12"/>
            <p:cNvSpPr/>
            <p:nvPr/>
          </p:nvSpPr>
          <p:spPr>
            <a:xfrm>
              <a:off x="1543050" y="2997050"/>
              <a:ext cx="85150" cy="30850"/>
            </a:xfrm>
            <a:custGeom>
              <a:avLst/>
              <a:gdLst/>
              <a:ahLst/>
              <a:cxnLst/>
              <a:rect l="l" t="t" r="r" b="b"/>
              <a:pathLst>
                <a:path w="3406" h="1234" extrusionOk="0">
                  <a:moveTo>
                    <a:pt x="1736" y="1"/>
                  </a:moveTo>
                  <a:cubicBezTo>
                    <a:pt x="1670" y="1"/>
                    <a:pt x="1603" y="11"/>
                    <a:pt x="1548" y="43"/>
                  </a:cubicBezTo>
                  <a:cubicBezTo>
                    <a:pt x="1453" y="67"/>
                    <a:pt x="1381" y="127"/>
                    <a:pt x="1322" y="174"/>
                  </a:cubicBezTo>
                  <a:lnTo>
                    <a:pt x="1131" y="317"/>
                  </a:lnTo>
                  <a:cubicBezTo>
                    <a:pt x="1000" y="424"/>
                    <a:pt x="857" y="519"/>
                    <a:pt x="738" y="615"/>
                  </a:cubicBezTo>
                  <a:cubicBezTo>
                    <a:pt x="488" y="817"/>
                    <a:pt x="238" y="1020"/>
                    <a:pt x="0" y="1234"/>
                  </a:cubicBezTo>
                  <a:cubicBezTo>
                    <a:pt x="286" y="1067"/>
                    <a:pt x="548" y="889"/>
                    <a:pt x="810" y="722"/>
                  </a:cubicBezTo>
                  <a:lnTo>
                    <a:pt x="1214" y="448"/>
                  </a:lnTo>
                  <a:cubicBezTo>
                    <a:pt x="1345" y="365"/>
                    <a:pt x="1488" y="258"/>
                    <a:pt x="1607" y="198"/>
                  </a:cubicBezTo>
                  <a:cubicBezTo>
                    <a:pt x="1650" y="176"/>
                    <a:pt x="1697" y="167"/>
                    <a:pt x="1745" y="167"/>
                  </a:cubicBezTo>
                  <a:cubicBezTo>
                    <a:pt x="1831" y="167"/>
                    <a:pt x="1925" y="196"/>
                    <a:pt x="2024" y="234"/>
                  </a:cubicBezTo>
                  <a:cubicBezTo>
                    <a:pt x="2179" y="293"/>
                    <a:pt x="2334" y="353"/>
                    <a:pt x="2477" y="388"/>
                  </a:cubicBezTo>
                  <a:lnTo>
                    <a:pt x="2941" y="543"/>
                  </a:lnTo>
                  <a:cubicBezTo>
                    <a:pt x="3096" y="591"/>
                    <a:pt x="3239" y="627"/>
                    <a:pt x="3405" y="674"/>
                  </a:cubicBezTo>
                  <a:cubicBezTo>
                    <a:pt x="3274" y="603"/>
                    <a:pt x="3119" y="543"/>
                    <a:pt x="2977" y="472"/>
                  </a:cubicBezTo>
                  <a:lnTo>
                    <a:pt x="2524" y="269"/>
                  </a:lnTo>
                  <a:cubicBezTo>
                    <a:pt x="2381" y="198"/>
                    <a:pt x="2226" y="138"/>
                    <a:pt x="2084" y="79"/>
                  </a:cubicBezTo>
                  <a:cubicBezTo>
                    <a:pt x="1988" y="55"/>
                    <a:pt x="1917" y="19"/>
                    <a:pt x="1834" y="7"/>
                  </a:cubicBezTo>
                  <a:cubicBezTo>
                    <a:pt x="1802" y="4"/>
                    <a:pt x="1769" y="1"/>
                    <a:pt x="1736" y="1"/>
                  </a:cubicBezTo>
                  <a:close/>
                </a:path>
              </a:pathLst>
            </a:custGeom>
            <a:solidFill>
              <a:srgbClr val="9A95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p12"/>
            <p:cNvSpPr/>
            <p:nvPr/>
          </p:nvSpPr>
          <p:spPr>
            <a:xfrm>
              <a:off x="1548100" y="3022825"/>
              <a:ext cx="90800" cy="63050"/>
            </a:xfrm>
            <a:custGeom>
              <a:avLst/>
              <a:gdLst/>
              <a:ahLst/>
              <a:cxnLst/>
              <a:rect l="l" t="t" r="r" b="b"/>
              <a:pathLst>
                <a:path w="3632" h="2522" extrusionOk="0">
                  <a:moveTo>
                    <a:pt x="3156" y="0"/>
                  </a:moveTo>
                  <a:lnTo>
                    <a:pt x="48" y="822"/>
                  </a:lnTo>
                  <a:cubicBezTo>
                    <a:pt x="0" y="1429"/>
                    <a:pt x="239" y="2060"/>
                    <a:pt x="679" y="2489"/>
                  </a:cubicBezTo>
                  <a:cubicBezTo>
                    <a:pt x="854" y="2511"/>
                    <a:pt x="1032" y="2522"/>
                    <a:pt x="1210" y="2522"/>
                  </a:cubicBezTo>
                  <a:cubicBezTo>
                    <a:pt x="1890" y="2522"/>
                    <a:pt x="2578" y="2362"/>
                    <a:pt x="3191" y="2060"/>
                  </a:cubicBezTo>
                  <a:cubicBezTo>
                    <a:pt x="3310" y="2001"/>
                    <a:pt x="3441" y="1917"/>
                    <a:pt x="3477" y="1786"/>
                  </a:cubicBezTo>
                  <a:cubicBezTo>
                    <a:pt x="3632" y="1179"/>
                    <a:pt x="3537" y="512"/>
                    <a:pt x="3156" y="0"/>
                  </a:cubicBezTo>
                  <a:close/>
                </a:path>
              </a:pathLst>
            </a:custGeom>
            <a:solidFill>
              <a:srgbClr val="524C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p12"/>
            <p:cNvSpPr/>
            <p:nvPr/>
          </p:nvSpPr>
          <p:spPr>
            <a:xfrm>
              <a:off x="1331700" y="2882025"/>
              <a:ext cx="56575" cy="85450"/>
            </a:xfrm>
            <a:custGeom>
              <a:avLst/>
              <a:gdLst/>
              <a:ahLst/>
              <a:cxnLst/>
              <a:rect l="l" t="t" r="r" b="b"/>
              <a:pathLst>
                <a:path w="2263" h="3418" extrusionOk="0">
                  <a:moveTo>
                    <a:pt x="549" y="0"/>
                  </a:moveTo>
                  <a:cubicBezTo>
                    <a:pt x="548" y="0"/>
                    <a:pt x="548" y="0"/>
                    <a:pt x="548" y="1"/>
                  </a:cubicBezTo>
                  <a:cubicBezTo>
                    <a:pt x="382" y="394"/>
                    <a:pt x="227" y="870"/>
                    <a:pt x="60" y="1275"/>
                  </a:cubicBezTo>
                  <a:cubicBezTo>
                    <a:pt x="1" y="1406"/>
                    <a:pt x="108" y="1572"/>
                    <a:pt x="179" y="1703"/>
                  </a:cubicBezTo>
                  <a:cubicBezTo>
                    <a:pt x="560" y="2358"/>
                    <a:pt x="1072" y="2954"/>
                    <a:pt x="1667" y="3418"/>
                  </a:cubicBezTo>
                  <a:cubicBezTo>
                    <a:pt x="1870" y="2882"/>
                    <a:pt x="2037" y="2180"/>
                    <a:pt x="2263" y="1644"/>
                  </a:cubicBezTo>
                  <a:cubicBezTo>
                    <a:pt x="1110" y="927"/>
                    <a:pt x="562" y="0"/>
                    <a:pt x="549" y="0"/>
                  </a:cubicBezTo>
                  <a:close/>
                </a:path>
              </a:pathLst>
            </a:custGeom>
            <a:solidFill>
              <a:srgbClr val="EBE8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4" name="Google Shape;924;p12"/>
            <p:cNvSpPr/>
            <p:nvPr/>
          </p:nvSpPr>
          <p:spPr>
            <a:xfrm>
              <a:off x="1341525" y="2838275"/>
              <a:ext cx="66100" cy="88425"/>
            </a:xfrm>
            <a:custGeom>
              <a:avLst/>
              <a:gdLst/>
              <a:ahLst/>
              <a:cxnLst/>
              <a:rect l="l" t="t" r="r" b="b"/>
              <a:pathLst>
                <a:path w="2644" h="3537" extrusionOk="0">
                  <a:moveTo>
                    <a:pt x="667" y="1"/>
                  </a:moveTo>
                  <a:cubicBezTo>
                    <a:pt x="667" y="1"/>
                    <a:pt x="667" y="1"/>
                    <a:pt x="667" y="2"/>
                  </a:cubicBezTo>
                  <a:lnTo>
                    <a:pt x="667" y="2"/>
                  </a:lnTo>
                  <a:cubicBezTo>
                    <a:pt x="667" y="1"/>
                    <a:pt x="667" y="1"/>
                    <a:pt x="667" y="1"/>
                  </a:cubicBezTo>
                  <a:close/>
                  <a:moveTo>
                    <a:pt x="667" y="2"/>
                  </a:moveTo>
                  <a:cubicBezTo>
                    <a:pt x="452" y="394"/>
                    <a:pt x="215" y="834"/>
                    <a:pt x="48" y="1251"/>
                  </a:cubicBezTo>
                  <a:cubicBezTo>
                    <a:pt x="24" y="1310"/>
                    <a:pt x="0" y="1394"/>
                    <a:pt x="0" y="1453"/>
                  </a:cubicBezTo>
                  <a:cubicBezTo>
                    <a:pt x="0" y="1513"/>
                    <a:pt x="48" y="1572"/>
                    <a:pt x="84" y="1608"/>
                  </a:cubicBezTo>
                  <a:cubicBezTo>
                    <a:pt x="584" y="2406"/>
                    <a:pt x="1286" y="3049"/>
                    <a:pt x="2108" y="3537"/>
                  </a:cubicBezTo>
                  <a:cubicBezTo>
                    <a:pt x="2251" y="3025"/>
                    <a:pt x="2453" y="2382"/>
                    <a:pt x="2644" y="1894"/>
                  </a:cubicBezTo>
                  <a:cubicBezTo>
                    <a:pt x="1382" y="1017"/>
                    <a:pt x="670" y="38"/>
                    <a:pt x="667" y="2"/>
                  </a:cubicBezTo>
                  <a:close/>
                </a:path>
              </a:pathLst>
            </a:custGeom>
            <a:solidFill>
              <a:srgbClr val="E2E0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5" name="Google Shape;925;p12"/>
            <p:cNvSpPr/>
            <p:nvPr/>
          </p:nvSpPr>
          <p:spPr>
            <a:xfrm>
              <a:off x="1354625" y="2798700"/>
              <a:ext cx="76525" cy="89900"/>
            </a:xfrm>
            <a:custGeom>
              <a:avLst/>
              <a:gdLst/>
              <a:ahLst/>
              <a:cxnLst/>
              <a:rect l="l" t="t" r="r" b="b"/>
              <a:pathLst>
                <a:path w="3061" h="3596" extrusionOk="0">
                  <a:moveTo>
                    <a:pt x="584" y="0"/>
                  </a:moveTo>
                  <a:cubicBezTo>
                    <a:pt x="417" y="381"/>
                    <a:pt x="238" y="774"/>
                    <a:pt x="84" y="1155"/>
                  </a:cubicBezTo>
                  <a:cubicBezTo>
                    <a:pt x="48" y="1226"/>
                    <a:pt x="0" y="1322"/>
                    <a:pt x="24" y="1393"/>
                  </a:cubicBezTo>
                  <a:cubicBezTo>
                    <a:pt x="36" y="1464"/>
                    <a:pt x="84" y="1524"/>
                    <a:pt x="119" y="1584"/>
                  </a:cubicBezTo>
                  <a:cubicBezTo>
                    <a:pt x="715" y="2381"/>
                    <a:pt x="1465" y="3060"/>
                    <a:pt x="2286" y="3596"/>
                  </a:cubicBezTo>
                  <a:cubicBezTo>
                    <a:pt x="2501" y="3036"/>
                    <a:pt x="2775" y="2334"/>
                    <a:pt x="3060" y="1798"/>
                  </a:cubicBezTo>
                  <a:cubicBezTo>
                    <a:pt x="1608" y="1191"/>
                    <a:pt x="596" y="0"/>
                    <a:pt x="584" y="0"/>
                  </a:cubicBezTo>
                  <a:close/>
                </a:path>
              </a:pathLst>
            </a:custGeom>
            <a:solidFill>
              <a:srgbClr val="C9C8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6" name="Google Shape;926;p12"/>
            <p:cNvSpPr/>
            <p:nvPr/>
          </p:nvSpPr>
          <p:spPr>
            <a:xfrm>
              <a:off x="1368025" y="2749875"/>
              <a:ext cx="94675" cy="95575"/>
            </a:xfrm>
            <a:custGeom>
              <a:avLst/>
              <a:gdLst/>
              <a:ahLst/>
              <a:cxnLst/>
              <a:rect l="l" t="t" r="r" b="b"/>
              <a:pathLst>
                <a:path w="3787" h="3823" extrusionOk="0">
                  <a:moveTo>
                    <a:pt x="810" y="0"/>
                  </a:moveTo>
                  <a:cubicBezTo>
                    <a:pt x="810" y="0"/>
                    <a:pt x="810" y="0"/>
                    <a:pt x="810" y="0"/>
                  </a:cubicBezTo>
                  <a:cubicBezTo>
                    <a:pt x="560" y="560"/>
                    <a:pt x="298" y="1143"/>
                    <a:pt x="48" y="1715"/>
                  </a:cubicBezTo>
                  <a:cubicBezTo>
                    <a:pt x="36" y="1774"/>
                    <a:pt x="0" y="1810"/>
                    <a:pt x="24" y="1870"/>
                  </a:cubicBezTo>
                  <a:cubicBezTo>
                    <a:pt x="36" y="1917"/>
                    <a:pt x="60" y="1965"/>
                    <a:pt x="95" y="1989"/>
                  </a:cubicBezTo>
                  <a:cubicBezTo>
                    <a:pt x="810" y="2786"/>
                    <a:pt x="1703" y="3417"/>
                    <a:pt x="2679" y="3822"/>
                  </a:cubicBezTo>
                  <a:cubicBezTo>
                    <a:pt x="2965" y="2989"/>
                    <a:pt x="3393" y="2048"/>
                    <a:pt x="3786" y="1262"/>
                  </a:cubicBezTo>
                  <a:cubicBezTo>
                    <a:pt x="2072" y="802"/>
                    <a:pt x="840" y="0"/>
                    <a:pt x="810" y="0"/>
                  </a:cubicBezTo>
                  <a:close/>
                </a:path>
              </a:pathLst>
            </a:custGeom>
            <a:solidFill>
              <a:srgbClr val="A9A4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p12"/>
            <p:cNvSpPr/>
            <p:nvPr/>
          </p:nvSpPr>
          <p:spPr>
            <a:xfrm>
              <a:off x="1585900" y="2882025"/>
              <a:ext cx="56575" cy="85450"/>
            </a:xfrm>
            <a:custGeom>
              <a:avLst/>
              <a:gdLst/>
              <a:ahLst/>
              <a:cxnLst/>
              <a:rect l="l" t="t" r="r" b="b"/>
              <a:pathLst>
                <a:path w="2263" h="3418" extrusionOk="0">
                  <a:moveTo>
                    <a:pt x="1703" y="0"/>
                  </a:moveTo>
                  <a:cubicBezTo>
                    <a:pt x="1689" y="0"/>
                    <a:pt x="1141" y="927"/>
                    <a:pt x="1" y="1644"/>
                  </a:cubicBezTo>
                  <a:cubicBezTo>
                    <a:pt x="215" y="2180"/>
                    <a:pt x="382" y="2882"/>
                    <a:pt x="596" y="3418"/>
                  </a:cubicBezTo>
                  <a:cubicBezTo>
                    <a:pt x="1191" y="2954"/>
                    <a:pt x="1691" y="2358"/>
                    <a:pt x="2084" y="1703"/>
                  </a:cubicBezTo>
                  <a:cubicBezTo>
                    <a:pt x="2156" y="1572"/>
                    <a:pt x="2263" y="1406"/>
                    <a:pt x="2203" y="1275"/>
                  </a:cubicBezTo>
                  <a:cubicBezTo>
                    <a:pt x="2036" y="870"/>
                    <a:pt x="1870" y="394"/>
                    <a:pt x="1703" y="1"/>
                  </a:cubicBezTo>
                  <a:cubicBezTo>
                    <a:pt x="1703" y="0"/>
                    <a:pt x="1703" y="0"/>
                    <a:pt x="1703" y="0"/>
                  </a:cubicBezTo>
                  <a:close/>
                </a:path>
              </a:pathLst>
            </a:custGeom>
            <a:solidFill>
              <a:srgbClr val="EBE8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p12"/>
            <p:cNvSpPr/>
            <p:nvPr/>
          </p:nvSpPr>
          <p:spPr>
            <a:xfrm>
              <a:off x="1566550" y="2838275"/>
              <a:ext cx="65800" cy="88425"/>
            </a:xfrm>
            <a:custGeom>
              <a:avLst/>
              <a:gdLst/>
              <a:ahLst/>
              <a:cxnLst/>
              <a:rect l="l" t="t" r="r" b="b"/>
              <a:pathLst>
                <a:path w="2632" h="3537" extrusionOk="0">
                  <a:moveTo>
                    <a:pt x="1977" y="1"/>
                  </a:moveTo>
                  <a:cubicBezTo>
                    <a:pt x="1977" y="1"/>
                    <a:pt x="1977" y="1"/>
                    <a:pt x="1977" y="1"/>
                  </a:cubicBezTo>
                  <a:lnTo>
                    <a:pt x="1977" y="1"/>
                  </a:lnTo>
                  <a:cubicBezTo>
                    <a:pt x="1977" y="1"/>
                    <a:pt x="1977" y="1"/>
                    <a:pt x="1977" y="1"/>
                  </a:cubicBezTo>
                  <a:close/>
                  <a:moveTo>
                    <a:pt x="1977" y="1"/>
                  </a:moveTo>
                  <a:cubicBezTo>
                    <a:pt x="1975" y="20"/>
                    <a:pt x="1262" y="1009"/>
                    <a:pt x="1" y="1894"/>
                  </a:cubicBezTo>
                  <a:cubicBezTo>
                    <a:pt x="191" y="2382"/>
                    <a:pt x="382" y="3025"/>
                    <a:pt x="536" y="3537"/>
                  </a:cubicBezTo>
                  <a:cubicBezTo>
                    <a:pt x="1346" y="3049"/>
                    <a:pt x="2048" y="2406"/>
                    <a:pt x="2560" y="1608"/>
                  </a:cubicBezTo>
                  <a:cubicBezTo>
                    <a:pt x="2584" y="1572"/>
                    <a:pt x="2632" y="1513"/>
                    <a:pt x="2632" y="1453"/>
                  </a:cubicBezTo>
                  <a:cubicBezTo>
                    <a:pt x="2632" y="1394"/>
                    <a:pt x="2620" y="1310"/>
                    <a:pt x="2584" y="1251"/>
                  </a:cubicBezTo>
                  <a:cubicBezTo>
                    <a:pt x="2418" y="834"/>
                    <a:pt x="2180" y="394"/>
                    <a:pt x="1977" y="1"/>
                  </a:cubicBezTo>
                  <a:close/>
                </a:path>
              </a:pathLst>
            </a:custGeom>
            <a:solidFill>
              <a:srgbClr val="E2E0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p12"/>
            <p:cNvSpPr/>
            <p:nvPr/>
          </p:nvSpPr>
          <p:spPr>
            <a:xfrm>
              <a:off x="1543050" y="2798700"/>
              <a:ext cx="76200" cy="89900"/>
            </a:xfrm>
            <a:custGeom>
              <a:avLst/>
              <a:gdLst/>
              <a:ahLst/>
              <a:cxnLst/>
              <a:rect l="l" t="t" r="r" b="b"/>
              <a:pathLst>
                <a:path w="3048" h="3596" extrusionOk="0">
                  <a:moveTo>
                    <a:pt x="2465" y="0"/>
                  </a:moveTo>
                  <a:cubicBezTo>
                    <a:pt x="2465" y="0"/>
                    <a:pt x="1441" y="1191"/>
                    <a:pt x="0" y="1798"/>
                  </a:cubicBezTo>
                  <a:cubicBezTo>
                    <a:pt x="286" y="2334"/>
                    <a:pt x="548" y="3036"/>
                    <a:pt x="774" y="3596"/>
                  </a:cubicBezTo>
                  <a:cubicBezTo>
                    <a:pt x="1595" y="3060"/>
                    <a:pt x="2334" y="2381"/>
                    <a:pt x="2929" y="1584"/>
                  </a:cubicBezTo>
                  <a:cubicBezTo>
                    <a:pt x="2977" y="1524"/>
                    <a:pt x="3024" y="1464"/>
                    <a:pt x="3036" y="1393"/>
                  </a:cubicBezTo>
                  <a:cubicBezTo>
                    <a:pt x="3048" y="1322"/>
                    <a:pt x="3000" y="1226"/>
                    <a:pt x="2977" y="1155"/>
                  </a:cubicBezTo>
                  <a:cubicBezTo>
                    <a:pt x="2810" y="774"/>
                    <a:pt x="2631" y="381"/>
                    <a:pt x="2465" y="0"/>
                  </a:cubicBezTo>
                  <a:close/>
                </a:path>
              </a:pathLst>
            </a:custGeom>
            <a:solidFill>
              <a:srgbClr val="C9C8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0" name="Google Shape;930;p12"/>
            <p:cNvSpPr/>
            <p:nvPr/>
          </p:nvSpPr>
          <p:spPr>
            <a:xfrm>
              <a:off x="1511475" y="2749875"/>
              <a:ext cx="94400" cy="95575"/>
            </a:xfrm>
            <a:custGeom>
              <a:avLst/>
              <a:gdLst/>
              <a:ahLst/>
              <a:cxnLst/>
              <a:rect l="l" t="t" r="r" b="b"/>
              <a:pathLst>
                <a:path w="3776" h="3823" extrusionOk="0">
                  <a:moveTo>
                    <a:pt x="2965" y="0"/>
                  </a:moveTo>
                  <a:cubicBezTo>
                    <a:pt x="2936" y="0"/>
                    <a:pt x="1715" y="802"/>
                    <a:pt x="1" y="1262"/>
                  </a:cubicBezTo>
                  <a:cubicBezTo>
                    <a:pt x="382" y="2048"/>
                    <a:pt x="811" y="2989"/>
                    <a:pt x="1096" y="3822"/>
                  </a:cubicBezTo>
                  <a:cubicBezTo>
                    <a:pt x="2085" y="3417"/>
                    <a:pt x="2978" y="2786"/>
                    <a:pt x="3680" y="1989"/>
                  </a:cubicBezTo>
                  <a:cubicBezTo>
                    <a:pt x="3716" y="1965"/>
                    <a:pt x="3740" y="1917"/>
                    <a:pt x="3763" y="1870"/>
                  </a:cubicBezTo>
                  <a:cubicBezTo>
                    <a:pt x="3775" y="1810"/>
                    <a:pt x="3740" y="1774"/>
                    <a:pt x="3728" y="1715"/>
                  </a:cubicBezTo>
                  <a:cubicBezTo>
                    <a:pt x="3478" y="1143"/>
                    <a:pt x="3228" y="560"/>
                    <a:pt x="2966" y="0"/>
                  </a:cubicBezTo>
                  <a:cubicBezTo>
                    <a:pt x="2966" y="0"/>
                    <a:pt x="2965" y="0"/>
                    <a:pt x="2965" y="0"/>
                  </a:cubicBezTo>
                  <a:close/>
                </a:path>
              </a:pathLst>
            </a:custGeom>
            <a:solidFill>
              <a:srgbClr val="A9A4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1" name="Google Shape;931;p12"/>
            <p:cNvSpPr/>
            <p:nvPr/>
          </p:nvSpPr>
          <p:spPr>
            <a:xfrm>
              <a:off x="1400750" y="2459550"/>
              <a:ext cx="203025" cy="173375"/>
            </a:xfrm>
            <a:custGeom>
              <a:avLst/>
              <a:gdLst/>
              <a:ahLst/>
              <a:cxnLst/>
              <a:rect l="l" t="t" r="r" b="b"/>
              <a:pathLst>
                <a:path w="8121" h="6935" extrusionOk="0">
                  <a:moveTo>
                    <a:pt x="4491" y="0"/>
                  </a:moveTo>
                  <a:cubicBezTo>
                    <a:pt x="4390" y="0"/>
                    <a:pt x="4290" y="2"/>
                    <a:pt x="4192" y="5"/>
                  </a:cubicBezTo>
                  <a:cubicBezTo>
                    <a:pt x="3847" y="5"/>
                    <a:pt x="3513" y="17"/>
                    <a:pt x="3192" y="17"/>
                  </a:cubicBezTo>
                  <a:cubicBezTo>
                    <a:pt x="2727" y="17"/>
                    <a:pt x="2239" y="17"/>
                    <a:pt x="1775" y="136"/>
                  </a:cubicBezTo>
                  <a:cubicBezTo>
                    <a:pt x="1465" y="243"/>
                    <a:pt x="1287" y="505"/>
                    <a:pt x="1084" y="767"/>
                  </a:cubicBezTo>
                  <a:cubicBezTo>
                    <a:pt x="596" y="1434"/>
                    <a:pt x="298" y="2219"/>
                    <a:pt x="168" y="3041"/>
                  </a:cubicBezTo>
                  <a:cubicBezTo>
                    <a:pt x="1" y="4101"/>
                    <a:pt x="120" y="5184"/>
                    <a:pt x="418" y="6208"/>
                  </a:cubicBezTo>
                  <a:cubicBezTo>
                    <a:pt x="2299" y="6422"/>
                    <a:pt x="6109" y="6422"/>
                    <a:pt x="7907" y="6934"/>
                  </a:cubicBezTo>
                  <a:cubicBezTo>
                    <a:pt x="8121" y="5351"/>
                    <a:pt x="6692" y="3172"/>
                    <a:pt x="6359" y="1612"/>
                  </a:cubicBezTo>
                  <a:cubicBezTo>
                    <a:pt x="6287" y="1219"/>
                    <a:pt x="5644" y="672"/>
                    <a:pt x="5656" y="291"/>
                  </a:cubicBezTo>
                  <a:cubicBezTo>
                    <a:pt x="5656" y="255"/>
                    <a:pt x="5656" y="231"/>
                    <a:pt x="5644" y="195"/>
                  </a:cubicBezTo>
                  <a:cubicBezTo>
                    <a:pt x="5632" y="183"/>
                    <a:pt x="5597" y="172"/>
                    <a:pt x="5573" y="148"/>
                  </a:cubicBezTo>
                  <a:cubicBezTo>
                    <a:pt x="5228" y="27"/>
                    <a:pt x="4854" y="0"/>
                    <a:pt x="4491" y="0"/>
                  </a:cubicBezTo>
                  <a:close/>
                </a:path>
              </a:pathLst>
            </a:custGeom>
            <a:solidFill>
              <a:srgbClr val="524C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2" name="Google Shape;932;p12"/>
            <p:cNvSpPr/>
            <p:nvPr/>
          </p:nvSpPr>
          <p:spPr>
            <a:xfrm>
              <a:off x="1313850" y="2486150"/>
              <a:ext cx="79500" cy="79200"/>
            </a:xfrm>
            <a:custGeom>
              <a:avLst/>
              <a:gdLst/>
              <a:ahLst/>
              <a:cxnLst/>
              <a:rect l="l" t="t" r="r" b="b"/>
              <a:pathLst>
                <a:path w="3180" h="3168" extrusionOk="0">
                  <a:moveTo>
                    <a:pt x="1227" y="0"/>
                  </a:moveTo>
                  <a:cubicBezTo>
                    <a:pt x="798" y="512"/>
                    <a:pt x="655" y="1215"/>
                    <a:pt x="536" y="1882"/>
                  </a:cubicBezTo>
                  <a:cubicBezTo>
                    <a:pt x="512" y="1977"/>
                    <a:pt x="500" y="2084"/>
                    <a:pt x="476" y="2167"/>
                  </a:cubicBezTo>
                  <a:cubicBezTo>
                    <a:pt x="441" y="2263"/>
                    <a:pt x="381" y="2346"/>
                    <a:pt x="322" y="2441"/>
                  </a:cubicBezTo>
                  <a:cubicBezTo>
                    <a:pt x="191" y="2656"/>
                    <a:pt x="72" y="2918"/>
                    <a:pt x="0" y="3168"/>
                  </a:cubicBezTo>
                  <a:cubicBezTo>
                    <a:pt x="548" y="3060"/>
                    <a:pt x="1084" y="3001"/>
                    <a:pt x="1631" y="2894"/>
                  </a:cubicBezTo>
                  <a:cubicBezTo>
                    <a:pt x="1893" y="2846"/>
                    <a:pt x="2131" y="2810"/>
                    <a:pt x="2370" y="2703"/>
                  </a:cubicBezTo>
                  <a:cubicBezTo>
                    <a:pt x="2631" y="2584"/>
                    <a:pt x="2905" y="2608"/>
                    <a:pt x="3120" y="2417"/>
                  </a:cubicBezTo>
                  <a:cubicBezTo>
                    <a:pt x="3155" y="2394"/>
                    <a:pt x="3155" y="2156"/>
                    <a:pt x="3167" y="2108"/>
                  </a:cubicBezTo>
                  <a:cubicBezTo>
                    <a:pt x="3179" y="2084"/>
                    <a:pt x="3167" y="2036"/>
                    <a:pt x="3167" y="2001"/>
                  </a:cubicBezTo>
                  <a:cubicBezTo>
                    <a:pt x="3036" y="1322"/>
                    <a:pt x="2453" y="834"/>
                    <a:pt x="1917" y="393"/>
                  </a:cubicBezTo>
                  <a:cubicBezTo>
                    <a:pt x="1715" y="203"/>
                    <a:pt x="1488" y="72"/>
                    <a:pt x="1227" y="0"/>
                  </a:cubicBezTo>
                  <a:close/>
                </a:path>
              </a:pathLst>
            </a:custGeom>
            <a:solidFill>
              <a:srgbClr val="524C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3" name="Google Shape;933;p12"/>
            <p:cNvSpPr/>
            <p:nvPr/>
          </p:nvSpPr>
          <p:spPr>
            <a:xfrm>
              <a:off x="1580850" y="2486150"/>
              <a:ext cx="79775" cy="79200"/>
            </a:xfrm>
            <a:custGeom>
              <a:avLst/>
              <a:gdLst/>
              <a:ahLst/>
              <a:cxnLst/>
              <a:rect l="l" t="t" r="r" b="b"/>
              <a:pathLst>
                <a:path w="3191" h="3168" extrusionOk="0">
                  <a:moveTo>
                    <a:pt x="1953" y="0"/>
                  </a:moveTo>
                  <a:cubicBezTo>
                    <a:pt x="1691" y="72"/>
                    <a:pt x="1465" y="203"/>
                    <a:pt x="1274" y="393"/>
                  </a:cubicBezTo>
                  <a:cubicBezTo>
                    <a:pt x="738" y="834"/>
                    <a:pt x="155" y="1322"/>
                    <a:pt x="24" y="2001"/>
                  </a:cubicBezTo>
                  <a:cubicBezTo>
                    <a:pt x="24" y="2036"/>
                    <a:pt x="0" y="2084"/>
                    <a:pt x="24" y="2108"/>
                  </a:cubicBezTo>
                  <a:cubicBezTo>
                    <a:pt x="36" y="2144"/>
                    <a:pt x="60" y="2167"/>
                    <a:pt x="95" y="2203"/>
                  </a:cubicBezTo>
                  <a:cubicBezTo>
                    <a:pt x="322" y="2394"/>
                    <a:pt x="560" y="2584"/>
                    <a:pt x="822" y="2703"/>
                  </a:cubicBezTo>
                  <a:cubicBezTo>
                    <a:pt x="1060" y="2810"/>
                    <a:pt x="1298" y="2846"/>
                    <a:pt x="1548" y="2894"/>
                  </a:cubicBezTo>
                  <a:cubicBezTo>
                    <a:pt x="2096" y="3001"/>
                    <a:pt x="2643" y="3060"/>
                    <a:pt x="3191" y="3168"/>
                  </a:cubicBezTo>
                  <a:cubicBezTo>
                    <a:pt x="3108" y="2918"/>
                    <a:pt x="2989" y="2656"/>
                    <a:pt x="2858" y="2441"/>
                  </a:cubicBezTo>
                  <a:cubicBezTo>
                    <a:pt x="2798" y="2346"/>
                    <a:pt x="2739" y="2263"/>
                    <a:pt x="2715" y="2167"/>
                  </a:cubicBezTo>
                  <a:cubicBezTo>
                    <a:pt x="2679" y="2084"/>
                    <a:pt x="2667" y="1977"/>
                    <a:pt x="2655" y="1882"/>
                  </a:cubicBezTo>
                  <a:cubicBezTo>
                    <a:pt x="2536" y="1215"/>
                    <a:pt x="2381" y="512"/>
                    <a:pt x="1953" y="0"/>
                  </a:cubicBezTo>
                  <a:close/>
                </a:path>
              </a:pathLst>
            </a:custGeom>
            <a:solidFill>
              <a:srgbClr val="524C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4" name="Google Shape;934;p12"/>
            <p:cNvSpPr/>
            <p:nvPr/>
          </p:nvSpPr>
          <p:spPr>
            <a:xfrm>
              <a:off x="1327525" y="2447375"/>
              <a:ext cx="128625" cy="103700"/>
            </a:xfrm>
            <a:custGeom>
              <a:avLst/>
              <a:gdLst/>
              <a:ahLst/>
              <a:cxnLst/>
              <a:rect l="l" t="t" r="r" b="b"/>
              <a:pathLst>
                <a:path w="5145" h="4148" extrusionOk="0">
                  <a:moveTo>
                    <a:pt x="2435" y="1"/>
                  </a:moveTo>
                  <a:cubicBezTo>
                    <a:pt x="2327" y="1"/>
                    <a:pt x="2217" y="6"/>
                    <a:pt x="2108" y="16"/>
                  </a:cubicBezTo>
                  <a:cubicBezTo>
                    <a:pt x="1322" y="87"/>
                    <a:pt x="537" y="492"/>
                    <a:pt x="1" y="1051"/>
                  </a:cubicBezTo>
                  <a:cubicBezTo>
                    <a:pt x="441" y="1504"/>
                    <a:pt x="1037" y="1813"/>
                    <a:pt x="1537" y="2218"/>
                  </a:cubicBezTo>
                  <a:cubicBezTo>
                    <a:pt x="2025" y="2623"/>
                    <a:pt x="2465" y="3195"/>
                    <a:pt x="2442" y="3837"/>
                  </a:cubicBezTo>
                  <a:cubicBezTo>
                    <a:pt x="2442" y="3945"/>
                    <a:pt x="2311" y="4052"/>
                    <a:pt x="2311" y="4147"/>
                  </a:cubicBezTo>
                  <a:cubicBezTo>
                    <a:pt x="3323" y="3957"/>
                    <a:pt x="4370" y="3730"/>
                    <a:pt x="5144" y="3064"/>
                  </a:cubicBezTo>
                  <a:cubicBezTo>
                    <a:pt x="4894" y="2230"/>
                    <a:pt x="4644" y="1397"/>
                    <a:pt x="4347" y="575"/>
                  </a:cubicBezTo>
                  <a:cubicBezTo>
                    <a:pt x="3792" y="195"/>
                    <a:pt x="3121" y="1"/>
                    <a:pt x="2435" y="1"/>
                  </a:cubicBezTo>
                  <a:close/>
                </a:path>
              </a:pathLst>
            </a:custGeom>
            <a:solidFill>
              <a:srgbClr val="8883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5" name="Google Shape;935;p12"/>
            <p:cNvSpPr/>
            <p:nvPr/>
          </p:nvSpPr>
          <p:spPr>
            <a:xfrm>
              <a:off x="1402850" y="2449250"/>
              <a:ext cx="26800" cy="89900"/>
            </a:xfrm>
            <a:custGeom>
              <a:avLst/>
              <a:gdLst/>
              <a:ahLst/>
              <a:cxnLst/>
              <a:rect l="l" t="t" r="r" b="b"/>
              <a:pathLst>
                <a:path w="1072" h="3596" extrusionOk="0">
                  <a:moveTo>
                    <a:pt x="0" y="0"/>
                  </a:moveTo>
                  <a:lnTo>
                    <a:pt x="0" y="0"/>
                  </a:lnTo>
                  <a:cubicBezTo>
                    <a:pt x="95" y="298"/>
                    <a:pt x="203" y="584"/>
                    <a:pt x="310" y="893"/>
                  </a:cubicBezTo>
                  <a:cubicBezTo>
                    <a:pt x="393" y="1191"/>
                    <a:pt x="500" y="1488"/>
                    <a:pt x="595" y="1786"/>
                  </a:cubicBezTo>
                  <a:cubicBezTo>
                    <a:pt x="679" y="2084"/>
                    <a:pt x="774" y="2393"/>
                    <a:pt x="846" y="2691"/>
                  </a:cubicBezTo>
                  <a:cubicBezTo>
                    <a:pt x="917" y="2989"/>
                    <a:pt x="988" y="3286"/>
                    <a:pt x="1072" y="3596"/>
                  </a:cubicBezTo>
                  <a:cubicBezTo>
                    <a:pt x="1036" y="3286"/>
                    <a:pt x="988" y="2977"/>
                    <a:pt x="929" y="2667"/>
                  </a:cubicBezTo>
                  <a:cubicBezTo>
                    <a:pt x="869" y="2346"/>
                    <a:pt x="798" y="2036"/>
                    <a:pt x="715" y="1738"/>
                  </a:cubicBezTo>
                  <a:cubicBezTo>
                    <a:pt x="619" y="1441"/>
                    <a:pt x="512" y="1143"/>
                    <a:pt x="393" y="845"/>
                  </a:cubicBezTo>
                  <a:cubicBezTo>
                    <a:pt x="274" y="560"/>
                    <a:pt x="143" y="286"/>
                    <a:pt x="0" y="0"/>
                  </a:cubicBezTo>
                  <a:close/>
                </a:path>
              </a:pathLst>
            </a:custGeom>
            <a:solidFill>
              <a:srgbClr val="524C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6" name="Google Shape;936;p12"/>
            <p:cNvSpPr/>
            <p:nvPr/>
          </p:nvSpPr>
          <p:spPr>
            <a:xfrm>
              <a:off x="1517725" y="2447375"/>
              <a:ext cx="128625" cy="103700"/>
            </a:xfrm>
            <a:custGeom>
              <a:avLst/>
              <a:gdLst/>
              <a:ahLst/>
              <a:cxnLst/>
              <a:rect l="l" t="t" r="r" b="b"/>
              <a:pathLst>
                <a:path w="5145" h="4148" extrusionOk="0">
                  <a:moveTo>
                    <a:pt x="2714" y="1"/>
                  </a:moveTo>
                  <a:cubicBezTo>
                    <a:pt x="2033" y="1"/>
                    <a:pt x="1354" y="195"/>
                    <a:pt x="799" y="575"/>
                  </a:cubicBezTo>
                  <a:cubicBezTo>
                    <a:pt x="501" y="1397"/>
                    <a:pt x="251" y="2230"/>
                    <a:pt x="1" y="3064"/>
                  </a:cubicBezTo>
                  <a:cubicBezTo>
                    <a:pt x="775" y="3730"/>
                    <a:pt x="1835" y="3957"/>
                    <a:pt x="2847" y="4147"/>
                  </a:cubicBezTo>
                  <a:cubicBezTo>
                    <a:pt x="2847" y="4052"/>
                    <a:pt x="2704" y="3945"/>
                    <a:pt x="2704" y="3837"/>
                  </a:cubicBezTo>
                  <a:cubicBezTo>
                    <a:pt x="2680" y="3195"/>
                    <a:pt x="3120" y="2623"/>
                    <a:pt x="3620" y="2218"/>
                  </a:cubicBezTo>
                  <a:cubicBezTo>
                    <a:pt x="4109" y="1813"/>
                    <a:pt x="4704" y="1504"/>
                    <a:pt x="5144" y="1051"/>
                  </a:cubicBezTo>
                  <a:cubicBezTo>
                    <a:pt x="4609" y="492"/>
                    <a:pt x="3823" y="87"/>
                    <a:pt x="3037" y="16"/>
                  </a:cubicBezTo>
                  <a:cubicBezTo>
                    <a:pt x="2930" y="6"/>
                    <a:pt x="2822" y="1"/>
                    <a:pt x="2714" y="1"/>
                  </a:cubicBezTo>
                  <a:close/>
                </a:path>
              </a:pathLst>
            </a:custGeom>
            <a:solidFill>
              <a:srgbClr val="8883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7" name="Google Shape;937;p12"/>
            <p:cNvSpPr/>
            <p:nvPr/>
          </p:nvSpPr>
          <p:spPr>
            <a:xfrm>
              <a:off x="1541550" y="2447750"/>
              <a:ext cx="35750" cy="90525"/>
            </a:xfrm>
            <a:custGeom>
              <a:avLst/>
              <a:gdLst/>
              <a:ahLst/>
              <a:cxnLst/>
              <a:rect l="l" t="t" r="r" b="b"/>
              <a:pathLst>
                <a:path w="1430" h="3621" extrusionOk="0">
                  <a:moveTo>
                    <a:pt x="1429" y="1"/>
                  </a:moveTo>
                  <a:cubicBezTo>
                    <a:pt x="1263" y="286"/>
                    <a:pt x="1120" y="560"/>
                    <a:pt x="977" y="846"/>
                  </a:cubicBezTo>
                  <a:cubicBezTo>
                    <a:pt x="834" y="1144"/>
                    <a:pt x="691" y="1441"/>
                    <a:pt x="560" y="1739"/>
                  </a:cubicBezTo>
                  <a:cubicBezTo>
                    <a:pt x="429" y="2037"/>
                    <a:pt x="310" y="2346"/>
                    <a:pt x="215" y="2668"/>
                  </a:cubicBezTo>
                  <a:cubicBezTo>
                    <a:pt x="120" y="2977"/>
                    <a:pt x="48" y="3287"/>
                    <a:pt x="0" y="3620"/>
                  </a:cubicBezTo>
                  <a:cubicBezTo>
                    <a:pt x="84" y="3299"/>
                    <a:pt x="179" y="2989"/>
                    <a:pt x="298" y="2691"/>
                  </a:cubicBezTo>
                  <a:cubicBezTo>
                    <a:pt x="393" y="2382"/>
                    <a:pt x="512" y="2084"/>
                    <a:pt x="655" y="1787"/>
                  </a:cubicBezTo>
                  <a:cubicBezTo>
                    <a:pt x="774" y="1489"/>
                    <a:pt x="905" y="1191"/>
                    <a:pt x="1036" y="894"/>
                  </a:cubicBezTo>
                  <a:cubicBezTo>
                    <a:pt x="1155" y="596"/>
                    <a:pt x="1310" y="298"/>
                    <a:pt x="1429" y="1"/>
                  </a:cubicBezTo>
                  <a:close/>
                </a:path>
              </a:pathLst>
            </a:custGeom>
            <a:solidFill>
              <a:srgbClr val="524C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p12"/>
            <p:cNvSpPr/>
            <p:nvPr/>
          </p:nvSpPr>
          <p:spPr>
            <a:xfrm>
              <a:off x="1511775" y="2526925"/>
              <a:ext cx="35750" cy="50525"/>
            </a:xfrm>
            <a:custGeom>
              <a:avLst/>
              <a:gdLst/>
              <a:ahLst/>
              <a:cxnLst/>
              <a:rect l="l" t="t" r="r" b="b"/>
              <a:pathLst>
                <a:path w="1430" h="2021" extrusionOk="0">
                  <a:moveTo>
                    <a:pt x="1310" y="0"/>
                  </a:moveTo>
                  <a:cubicBezTo>
                    <a:pt x="1295" y="0"/>
                    <a:pt x="845" y="335"/>
                    <a:pt x="799" y="370"/>
                  </a:cubicBezTo>
                  <a:cubicBezTo>
                    <a:pt x="525" y="644"/>
                    <a:pt x="299" y="965"/>
                    <a:pt x="168" y="1322"/>
                  </a:cubicBezTo>
                  <a:cubicBezTo>
                    <a:pt x="108" y="1465"/>
                    <a:pt x="1" y="1703"/>
                    <a:pt x="48" y="1846"/>
                  </a:cubicBezTo>
                  <a:cubicBezTo>
                    <a:pt x="77" y="1978"/>
                    <a:pt x="217" y="2021"/>
                    <a:pt x="346" y="2021"/>
                  </a:cubicBezTo>
                  <a:cubicBezTo>
                    <a:pt x="379" y="2021"/>
                    <a:pt x="412" y="2018"/>
                    <a:pt x="441" y="2013"/>
                  </a:cubicBezTo>
                  <a:cubicBezTo>
                    <a:pt x="846" y="1918"/>
                    <a:pt x="1156" y="1596"/>
                    <a:pt x="1299" y="1203"/>
                  </a:cubicBezTo>
                  <a:cubicBezTo>
                    <a:pt x="1430" y="822"/>
                    <a:pt x="1418" y="405"/>
                    <a:pt x="1311" y="1"/>
                  </a:cubicBezTo>
                  <a:cubicBezTo>
                    <a:pt x="1311" y="0"/>
                    <a:pt x="1310" y="0"/>
                    <a:pt x="1310" y="0"/>
                  </a:cubicBezTo>
                  <a:close/>
                </a:path>
              </a:pathLst>
            </a:custGeom>
            <a:solidFill>
              <a:srgbClr val="30282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9" name="Google Shape;939;p12"/>
            <p:cNvSpPr/>
            <p:nvPr/>
          </p:nvSpPr>
          <p:spPr>
            <a:xfrm>
              <a:off x="1467425" y="2492100"/>
              <a:ext cx="80100" cy="76525"/>
            </a:xfrm>
            <a:custGeom>
              <a:avLst/>
              <a:gdLst/>
              <a:ahLst/>
              <a:cxnLst/>
              <a:rect l="l" t="t" r="r" b="b"/>
              <a:pathLst>
                <a:path w="3204" h="3061" extrusionOk="0">
                  <a:moveTo>
                    <a:pt x="1346" y="1"/>
                  </a:moveTo>
                  <a:cubicBezTo>
                    <a:pt x="1049" y="274"/>
                    <a:pt x="751" y="536"/>
                    <a:pt x="537" y="870"/>
                  </a:cubicBezTo>
                  <a:cubicBezTo>
                    <a:pt x="310" y="1227"/>
                    <a:pt x="13" y="1667"/>
                    <a:pt x="1" y="2060"/>
                  </a:cubicBezTo>
                  <a:cubicBezTo>
                    <a:pt x="159" y="1981"/>
                    <a:pt x="445" y="1881"/>
                    <a:pt x="637" y="1881"/>
                  </a:cubicBezTo>
                  <a:cubicBezTo>
                    <a:pt x="648" y="1881"/>
                    <a:pt x="658" y="1881"/>
                    <a:pt x="668" y="1882"/>
                  </a:cubicBezTo>
                  <a:cubicBezTo>
                    <a:pt x="870" y="1906"/>
                    <a:pt x="1049" y="2025"/>
                    <a:pt x="1251" y="2048"/>
                  </a:cubicBezTo>
                  <a:cubicBezTo>
                    <a:pt x="1299" y="2048"/>
                    <a:pt x="1346" y="2048"/>
                    <a:pt x="1382" y="2084"/>
                  </a:cubicBezTo>
                  <a:cubicBezTo>
                    <a:pt x="1418" y="2096"/>
                    <a:pt x="1430" y="2144"/>
                    <a:pt x="1453" y="2168"/>
                  </a:cubicBezTo>
                  <a:cubicBezTo>
                    <a:pt x="1680" y="2572"/>
                    <a:pt x="2025" y="2941"/>
                    <a:pt x="2465" y="3061"/>
                  </a:cubicBezTo>
                  <a:cubicBezTo>
                    <a:pt x="2465" y="3061"/>
                    <a:pt x="3204" y="2513"/>
                    <a:pt x="3120" y="1679"/>
                  </a:cubicBezTo>
                  <a:cubicBezTo>
                    <a:pt x="2977" y="1334"/>
                    <a:pt x="2799" y="989"/>
                    <a:pt x="2620" y="655"/>
                  </a:cubicBezTo>
                  <a:cubicBezTo>
                    <a:pt x="2549" y="501"/>
                    <a:pt x="2501" y="298"/>
                    <a:pt x="2334" y="239"/>
                  </a:cubicBezTo>
                  <a:cubicBezTo>
                    <a:pt x="2025" y="120"/>
                    <a:pt x="1680" y="24"/>
                    <a:pt x="1346" y="1"/>
                  </a:cubicBezTo>
                  <a:close/>
                </a:path>
              </a:pathLst>
            </a:custGeom>
            <a:solidFill>
              <a:srgbClr val="7D74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0" name="Google Shape;940;p12"/>
            <p:cNvSpPr/>
            <p:nvPr/>
          </p:nvSpPr>
          <p:spPr>
            <a:xfrm>
              <a:off x="1500175" y="2522175"/>
              <a:ext cx="14900" cy="3425"/>
            </a:xfrm>
            <a:custGeom>
              <a:avLst/>
              <a:gdLst/>
              <a:ahLst/>
              <a:cxnLst/>
              <a:rect l="l" t="t" r="r" b="b"/>
              <a:pathLst>
                <a:path w="596" h="137" extrusionOk="0">
                  <a:moveTo>
                    <a:pt x="160" y="0"/>
                  </a:moveTo>
                  <a:cubicBezTo>
                    <a:pt x="108" y="0"/>
                    <a:pt x="54" y="6"/>
                    <a:pt x="1" y="24"/>
                  </a:cubicBezTo>
                  <a:cubicBezTo>
                    <a:pt x="96" y="72"/>
                    <a:pt x="191" y="83"/>
                    <a:pt x="298" y="119"/>
                  </a:cubicBezTo>
                  <a:cubicBezTo>
                    <a:pt x="366" y="128"/>
                    <a:pt x="433" y="136"/>
                    <a:pt x="504" y="136"/>
                  </a:cubicBezTo>
                  <a:cubicBezTo>
                    <a:pt x="534" y="136"/>
                    <a:pt x="564" y="135"/>
                    <a:pt x="596" y="131"/>
                  </a:cubicBezTo>
                  <a:cubicBezTo>
                    <a:pt x="524" y="72"/>
                    <a:pt x="417" y="24"/>
                    <a:pt x="310" y="12"/>
                  </a:cubicBezTo>
                  <a:cubicBezTo>
                    <a:pt x="262" y="6"/>
                    <a:pt x="212" y="0"/>
                    <a:pt x="160" y="0"/>
                  </a:cubicBezTo>
                  <a:close/>
                </a:path>
              </a:pathLst>
            </a:custGeom>
            <a:solidFill>
              <a:srgbClr val="524C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1" name="Google Shape;941;p12"/>
            <p:cNvSpPr/>
            <p:nvPr/>
          </p:nvSpPr>
          <p:spPr>
            <a:xfrm>
              <a:off x="1502850" y="2505750"/>
              <a:ext cx="13725" cy="3825"/>
            </a:xfrm>
            <a:custGeom>
              <a:avLst/>
              <a:gdLst/>
              <a:ahLst/>
              <a:cxnLst/>
              <a:rect l="l" t="t" r="r" b="b"/>
              <a:pathLst>
                <a:path w="549" h="153" extrusionOk="0">
                  <a:moveTo>
                    <a:pt x="126" y="0"/>
                  </a:moveTo>
                  <a:cubicBezTo>
                    <a:pt x="87" y="0"/>
                    <a:pt x="46" y="4"/>
                    <a:pt x="1" y="14"/>
                  </a:cubicBezTo>
                  <a:cubicBezTo>
                    <a:pt x="72" y="74"/>
                    <a:pt x="167" y="109"/>
                    <a:pt x="263" y="133"/>
                  </a:cubicBezTo>
                  <a:cubicBezTo>
                    <a:pt x="320" y="141"/>
                    <a:pt x="374" y="152"/>
                    <a:pt x="431" y="152"/>
                  </a:cubicBezTo>
                  <a:cubicBezTo>
                    <a:pt x="468" y="152"/>
                    <a:pt x="506" y="147"/>
                    <a:pt x="548" y="133"/>
                  </a:cubicBezTo>
                  <a:cubicBezTo>
                    <a:pt x="453" y="62"/>
                    <a:pt x="370" y="26"/>
                    <a:pt x="275" y="14"/>
                  </a:cubicBezTo>
                  <a:cubicBezTo>
                    <a:pt x="226" y="7"/>
                    <a:pt x="178" y="0"/>
                    <a:pt x="126" y="0"/>
                  </a:cubicBezTo>
                  <a:close/>
                </a:path>
              </a:pathLst>
            </a:custGeom>
            <a:solidFill>
              <a:srgbClr val="524C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p12"/>
            <p:cNvSpPr/>
            <p:nvPr/>
          </p:nvSpPr>
          <p:spPr>
            <a:xfrm>
              <a:off x="1510300" y="2495975"/>
              <a:ext cx="1500" cy="11925"/>
            </a:xfrm>
            <a:custGeom>
              <a:avLst/>
              <a:gdLst/>
              <a:ahLst/>
              <a:cxnLst/>
              <a:rect l="l" t="t" r="r" b="b"/>
              <a:pathLst>
                <a:path w="60" h="477" fill="none" extrusionOk="0">
                  <a:moveTo>
                    <a:pt x="60" y="0"/>
                  </a:moveTo>
                  <a:cubicBezTo>
                    <a:pt x="60" y="167"/>
                    <a:pt x="48" y="322"/>
                    <a:pt x="0" y="477"/>
                  </a:cubicBezTo>
                </a:path>
              </a:pathLst>
            </a:custGeom>
            <a:noFill/>
            <a:ln w="9525" cap="rnd" cmpd="sng">
              <a:solidFill>
                <a:srgbClr val="9A958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3" name="Google Shape;943;p12"/>
            <p:cNvSpPr/>
            <p:nvPr/>
          </p:nvSpPr>
          <p:spPr>
            <a:xfrm>
              <a:off x="1500475" y="2506975"/>
              <a:ext cx="11025" cy="36350"/>
            </a:xfrm>
            <a:custGeom>
              <a:avLst/>
              <a:gdLst/>
              <a:ahLst/>
              <a:cxnLst/>
              <a:rect l="l" t="t" r="r" b="b"/>
              <a:pathLst>
                <a:path w="441" h="1454" fill="none" extrusionOk="0">
                  <a:moveTo>
                    <a:pt x="0" y="1453"/>
                  </a:moveTo>
                  <a:cubicBezTo>
                    <a:pt x="96" y="1346"/>
                    <a:pt x="179" y="1251"/>
                    <a:pt x="239" y="1108"/>
                  </a:cubicBezTo>
                  <a:cubicBezTo>
                    <a:pt x="298" y="989"/>
                    <a:pt x="346" y="846"/>
                    <a:pt x="322" y="715"/>
                  </a:cubicBezTo>
                  <a:cubicBezTo>
                    <a:pt x="274" y="489"/>
                    <a:pt x="441" y="239"/>
                    <a:pt x="393" y="1"/>
                  </a:cubicBezTo>
                </a:path>
              </a:pathLst>
            </a:custGeom>
            <a:noFill/>
            <a:ln w="9525" cap="rnd" cmpd="sng">
              <a:solidFill>
                <a:srgbClr val="9A958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4" name="Google Shape;944;p12"/>
            <p:cNvSpPr/>
            <p:nvPr/>
          </p:nvSpPr>
          <p:spPr>
            <a:xfrm>
              <a:off x="1512975" y="2526925"/>
              <a:ext cx="176225" cy="122425"/>
            </a:xfrm>
            <a:custGeom>
              <a:avLst/>
              <a:gdLst/>
              <a:ahLst/>
              <a:cxnLst/>
              <a:rect l="l" t="t" r="r" b="b"/>
              <a:pathLst>
                <a:path w="7049" h="4897" extrusionOk="0">
                  <a:moveTo>
                    <a:pt x="1227" y="1"/>
                  </a:moveTo>
                  <a:cubicBezTo>
                    <a:pt x="1370" y="310"/>
                    <a:pt x="1322" y="667"/>
                    <a:pt x="1191" y="989"/>
                  </a:cubicBezTo>
                  <a:cubicBezTo>
                    <a:pt x="1048" y="1298"/>
                    <a:pt x="810" y="1548"/>
                    <a:pt x="536" y="1727"/>
                  </a:cubicBezTo>
                  <a:cubicBezTo>
                    <a:pt x="404" y="1806"/>
                    <a:pt x="272" y="1873"/>
                    <a:pt x="139" y="1873"/>
                  </a:cubicBezTo>
                  <a:cubicBezTo>
                    <a:pt x="93" y="1873"/>
                    <a:pt x="47" y="1865"/>
                    <a:pt x="0" y="1846"/>
                  </a:cubicBezTo>
                  <a:lnTo>
                    <a:pt x="0" y="1846"/>
                  </a:lnTo>
                  <a:cubicBezTo>
                    <a:pt x="1167" y="2930"/>
                    <a:pt x="2560" y="3751"/>
                    <a:pt x="3941" y="4537"/>
                  </a:cubicBezTo>
                  <a:cubicBezTo>
                    <a:pt x="4234" y="4706"/>
                    <a:pt x="4559" y="4896"/>
                    <a:pt x="4895" y="4896"/>
                  </a:cubicBezTo>
                  <a:cubicBezTo>
                    <a:pt x="4915" y="4896"/>
                    <a:pt x="4934" y="4895"/>
                    <a:pt x="4953" y="4894"/>
                  </a:cubicBezTo>
                  <a:cubicBezTo>
                    <a:pt x="5156" y="4894"/>
                    <a:pt x="5370" y="4823"/>
                    <a:pt x="5561" y="4763"/>
                  </a:cubicBezTo>
                  <a:cubicBezTo>
                    <a:pt x="5751" y="4692"/>
                    <a:pt x="5954" y="4620"/>
                    <a:pt x="6085" y="4465"/>
                  </a:cubicBezTo>
                  <a:cubicBezTo>
                    <a:pt x="6168" y="4358"/>
                    <a:pt x="6227" y="4227"/>
                    <a:pt x="6311" y="4120"/>
                  </a:cubicBezTo>
                  <a:cubicBezTo>
                    <a:pt x="6454" y="3882"/>
                    <a:pt x="6680" y="3668"/>
                    <a:pt x="6942" y="3573"/>
                  </a:cubicBezTo>
                  <a:cubicBezTo>
                    <a:pt x="7049" y="2858"/>
                    <a:pt x="6704" y="2132"/>
                    <a:pt x="6144" y="1703"/>
                  </a:cubicBezTo>
                  <a:cubicBezTo>
                    <a:pt x="5671" y="1338"/>
                    <a:pt x="5075" y="1170"/>
                    <a:pt x="4486" y="1170"/>
                  </a:cubicBezTo>
                  <a:cubicBezTo>
                    <a:pt x="4363" y="1170"/>
                    <a:pt x="4241" y="1177"/>
                    <a:pt x="4120" y="1191"/>
                  </a:cubicBezTo>
                  <a:cubicBezTo>
                    <a:pt x="3179" y="751"/>
                    <a:pt x="2179" y="405"/>
                    <a:pt x="1227" y="1"/>
                  </a:cubicBezTo>
                  <a:close/>
                </a:path>
              </a:pathLst>
            </a:custGeom>
            <a:solidFill>
              <a:srgbClr val="9A95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5" name="Google Shape;945;p12"/>
            <p:cNvSpPr/>
            <p:nvPr/>
          </p:nvSpPr>
          <p:spPr>
            <a:xfrm>
              <a:off x="1423375" y="2530800"/>
              <a:ext cx="32775" cy="46400"/>
            </a:xfrm>
            <a:custGeom>
              <a:avLst/>
              <a:gdLst/>
              <a:ahLst/>
              <a:cxnLst/>
              <a:rect l="l" t="t" r="r" b="b"/>
              <a:pathLst>
                <a:path w="1311" h="1856" extrusionOk="0">
                  <a:moveTo>
                    <a:pt x="96" y="0"/>
                  </a:moveTo>
                  <a:cubicBezTo>
                    <a:pt x="48" y="131"/>
                    <a:pt x="36" y="262"/>
                    <a:pt x="25" y="393"/>
                  </a:cubicBezTo>
                  <a:cubicBezTo>
                    <a:pt x="1" y="489"/>
                    <a:pt x="1" y="596"/>
                    <a:pt x="25" y="679"/>
                  </a:cubicBezTo>
                  <a:cubicBezTo>
                    <a:pt x="36" y="786"/>
                    <a:pt x="84" y="893"/>
                    <a:pt x="120" y="989"/>
                  </a:cubicBezTo>
                  <a:cubicBezTo>
                    <a:pt x="251" y="1227"/>
                    <a:pt x="370" y="1465"/>
                    <a:pt x="572" y="1643"/>
                  </a:cubicBezTo>
                  <a:cubicBezTo>
                    <a:pt x="716" y="1770"/>
                    <a:pt x="902" y="1855"/>
                    <a:pt x="1087" y="1855"/>
                  </a:cubicBezTo>
                  <a:cubicBezTo>
                    <a:pt x="1163" y="1855"/>
                    <a:pt x="1238" y="1841"/>
                    <a:pt x="1310" y="1810"/>
                  </a:cubicBezTo>
                  <a:cubicBezTo>
                    <a:pt x="1227" y="1048"/>
                    <a:pt x="751" y="370"/>
                    <a:pt x="96" y="0"/>
                  </a:cubicBezTo>
                  <a:close/>
                </a:path>
              </a:pathLst>
            </a:custGeom>
            <a:solidFill>
              <a:srgbClr val="30282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6" name="Google Shape;946;p12"/>
            <p:cNvSpPr/>
            <p:nvPr/>
          </p:nvSpPr>
          <p:spPr>
            <a:xfrm>
              <a:off x="1424575" y="2487025"/>
              <a:ext cx="81850" cy="83975"/>
            </a:xfrm>
            <a:custGeom>
              <a:avLst/>
              <a:gdLst/>
              <a:ahLst/>
              <a:cxnLst/>
              <a:rect l="l" t="t" r="r" b="b"/>
              <a:pathLst>
                <a:path w="3274" h="3359" extrusionOk="0">
                  <a:moveTo>
                    <a:pt x="2826" y="0"/>
                  </a:moveTo>
                  <a:cubicBezTo>
                    <a:pt x="2817" y="0"/>
                    <a:pt x="2808" y="1"/>
                    <a:pt x="2798" y="1"/>
                  </a:cubicBezTo>
                  <a:cubicBezTo>
                    <a:pt x="2620" y="1"/>
                    <a:pt x="2465" y="96"/>
                    <a:pt x="2286" y="156"/>
                  </a:cubicBezTo>
                  <a:cubicBezTo>
                    <a:pt x="2167" y="180"/>
                    <a:pt x="2048" y="216"/>
                    <a:pt x="1941" y="275"/>
                  </a:cubicBezTo>
                  <a:cubicBezTo>
                    <a:pt x="1834" y="335"/>
                    <a:pt x="1751" y="442"/>
                    <a:pt x="1691" y="537"/>
                  </a:cubicBezTo>
                  <a:cubicBezTo>
                    <a:pt x="1536" y="775"/>
                    <a:pt x="1453" y="1049"/>
                    <a:pt x="1250" y="1251"/>
                  </a:cubicBezTo>
                  <a:cubicBezTo>
                    <a:pt x="1120" y="1406"/>
                    <a:pt x="941" y="1513"/>
                    <a:pt x="774" y="1597"/>
                  </a:cubicBezTo>
                  <a:cubicBezTo>
                    <a:pt x="536" y="1728"/>
                    <a:pt x="298" y="1870"/>
                    <a:pt x="60" y="1990"/>
                  </a:cubicBezTo>
                  <a:cubicBezTo>
                    <a:pt x="24" y="2144"/>
                    <a:pt x="0" y="2323"/>
                    <a:pt x="36" y="2490"/>
                  </a:cubicBezTo>
                  <a:cubicBezTo>
                    <a:pt x="119" y="2799"/>
                    <a:pt x="369" y="3097"/>
                    <a:pt x="619" y="3359"/>
                  </a:cubicBezTo>
                  <a:cubicBezTo>
                    <a:pt x="1155" y="3085"/>
                    <a:pt x="1715" y="2775"/>
                    <a:pt x="2001" y="2251"/>
                  </a:cubicBezTo>
                  <a:cubicBezTo>
                    <a:pt x="2048" y="2168"/>
                    <a:pt x="2084" y="2073"/>
                    <a:pt x="2143" y="2001"/>
                  </a:cubicBezTo>
                  <a:cubicBezTo>
                    <a:pt x="2233" y="1905"/>
                    <a:pt x="2361" y="1861"/>
                    <a:pt x="2490" y="1861"/>
                  </a:cubicBezTo>
                  <a:cubicBezTo>
                    <a:pt x="2600" y="1861"/>
                    <a:pt x="2710" y="1893"/>
                    <a:pt x="2798" y="1954"/>
                  </a:cubicBezTo>
                  <a:cubicBezTo>
                    <a:pt x="2882" y="2001"/>
                    <a:pt x="2953" y="2073"/>
                    <a:pt x="3036" y="2085"/>
                  </a:cubicBezTo>
                  <a:cubicBezTo>
                    <a:pt x="3045" y="2086"/>
                    <a:pt x="3054" y="2087"/>
                    <a:pt x="3062" y="2087"/>
                  </a:cubicBezTo>
                  <a:cubicBezTo>
                    <a:pt x="3200" y="2087"/>
                    <a:pt x="3273" y="1910"/>
                    <a:pt x="3251" y="1775"/>
                  </a:cubicBezTo>
                  <a:cubicBezTo>
                    <a:pt x="3215" y="1644"/>
                    <a:pt x="3096" y="1525"/>
                    <a:pt x="3001" y="1430"/>
                  </a:cubicBezTo>
                  <a:cubicBezTo>
                    <a:pt x="3120" y="1382"/>
                    <a:pt x="3203" y="1263"/>
                    <a:pt x="3239" y="1156"/>
                  </a:cubicBezTo>
                  <a:cubicBezTo>
                    <a:pt x="3263" y="1013"/>
                    <a:pt x="3215" y="882"/>
                    <a:pt x="3132" y="799"/>
                  </a:cubicBezTo>
                  <a:cubicBezTo>
                    <a:pt x="3191" y="704"/>
                    <a:pt x="3203" y="585"/>
                    <a:pt x="3155" y="477"/>
                  </a:cubicBezTo>
                  <a:cubicBezTo>
                    <a:pt x="3144" y="430"/>
                    <a:pt x="3096" y="394"/>
                    <a:pt x="3096" y="335"/>
                  </a:cubicBezTo>
                  <a:cubicBezTo>
                    <a:pt x="3096" y="294"/>
                    <a:pt x="3134" y="265"/>
                    <a:pt x="3166" y="265"/>
                  </a:cubicBezTo>
                  <a:cubicBezTo>
                    <a:pt x="3182" y="265"/>
                    <a:pt x="3195" y="272"/>
                    <a:pt x="3203" y="287"/>
                  </a:cubicBezTo>
                  <a:cubicBezTo>
                    <a:pt x="3192" y="117"/>
                    <a:pt x="3018" y="0"/>
                    <a:pt x="2826" y="0"/>
                  </a:cubicBezTo>
                  <a:close/>
                </a:path>
              </a:pathLst>
            </a:custGeom>
            <a:solidFill>
              <a:srgbClr val="7D74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7" name="Google Shape;947;p12"/>
            <p:cNvSpPr/>
            <p:nvPr/>
          </p:nvSpPr>
          <p:spPr>
            <a:xfrm>
              <a:off x="1462375" y="2517400"/>
              <a:ext cx="37525" cy="9850"/>
            </a:xfrm>
            <a:custGeom>
              <a:avLst/>
              <a:gdLst/>
              <a:ahLst/>
              <a:cxnLst/>
              <a:rect l="l" t="t" r="r" b="b"/>
              <a:pathLst>
                <a:path w="1501" h="394" extrusionOk="0">
                  <a:moveTo>
                    <a:pt x="715" y="1"/>
                  </a:moveTo>
                  <a:cubicBezTo>
                    <a:pt x="631" y="1"/>
                    <a:pt x="560" y="1"/>
                    <a:pt x="489" y="24"/>
                  </a:cubicBezTo>
                  <a:cubicBezTo>
                    <a:pt x="429" y="60"/>
                    <a:pt x="370" y="96"/>
                    <a:pt x="310" y="144"/>
                  </a:cubicBezTo>
                  <a:cubicBezTo>
                    <a:pt x="203" y="239"/>
                    <a:pt x="119" y="334"/>
                    <a:pt x="0" y="394"/>
                  </a:cubicBezTo>
                  <a:cubicBezTo>
                    <a:pt x="131" y="370"/>
                    <a:pt x="250" y="274"/>
                    <a:pt x="358" y="203"/>
                  </a:cubicBezTo>
                  <a:cubicBezTo>
                    <a:pt x="443" y="139"/>
                    <a:pt x="548" y="94"/>
                    <a:pt x="654" y="94"/>
                  </a:cubicBezTo>
                  <a:cubicBezTo>
                    <a:pt x="666" y="94"/>
                    <a:pt x="679" y="95"/>
                    <a:pt x="691" y="96"/>
                  </a:cubicBezTo>
                  <a:cubicBezTo>
                    <a:pt x="834" y="132"/>
                    <a:pt x="965" y="155"/>
                    <a:pt x="1096" y="179"/>
                  </a:cubicBezTo>
                  <a:cubicBezTo>
                    <a:pt x="1227" y="203"/>
                    <a:pt x="1370" y="203"/>
                    <a:pt x="1501" y="215"/>
                  </a:cubicBezTo>
                  <a:cubicBezTo>
                    <a:pt x="1382" y="155"/>
                    <a:pt x="1251" y="120"/>
                    <a:pt x="1108" y="84"/>
                  </a:cubicBezTo>
                  <a:cubicBezTo>
                    <a:pt x="977" y="60"/>
                    <a:pt x="858" y="13"/>
                    <a:pt x="715" y="1"/>
                  </a:cubicBezTo>
                  <a:close/>
                </a:path>
              </a:pathLst>
            </a:custGeom>
            <a:solidFill>
              <a:srgbClr val="524C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8" name="Google Shape;948;p12"/>
            <p:cNvSpPr/>
            <p:nvPr/>
          </p:nvSpPr>
          <p:spPr>
            <a:xfrm>
              <a:off x="1456125" y="2503425"/>
              <a:ext cx="47050" cy="14900"/>
            </a:xfrm>
            <a:custGeom>
              <a:avLst/>
              <a:gdLst/>
              <a:ahLst/>
              <a:cxnLst/>
              <a:rect l="l" t="t" r="r" b="b"/>
              <a:pathLst>
                <a:path w="1882" h="596" extrusionOk="0">
                  <a:moveTo>
                    <a:pt x="1393" y="0"/>
                  </a:moveTo>
                  <a:cubicBezTo>
                    <a:pt x="1298" y="0"/>
                    <a:pt x="1215" y="0"/>
                    <a:pt x="1120" y="24"/>
                  </a:cubicBezTo>
                  <a:cubicBezTo>
                    <a:pt x="1036" y="36"/>
                    <a:pt x="965" y="36"/>
                    <a:pt x="870" y="36"/>
                  </a:cubicBezTo>
                  <a:cubicBezTo>
                    <a:pt x="786" y="48"/>
                    <a:pt x="691" y="48"/>
                    <a:pt x="608" y="95"/>
                  </a:cubicBezTo>
                  <a:cubicBezTo>
                    <a:pt x="524" y="143"/>
                    <a:pt x="453" y="179"/>
                    <a:pt x="381" y="238"/>
                  </a:cubicBezTo>
                  <a:cubicBezTo>
                    <a:pt x="250" y="345"/>
                    <a:pt x="131" y="476"/>
                    <a:pt x="0" y="595"/>
                  </a:cubicBezTo>
                  <a:cubicBezTo>
                    <a:pt x="155" y="512"/>
                    <a:pt x="286" y="405"/>
                    <a:pt x="441" y="298"/>
                  </a:cubicBezTo>
                  <a:cubicBezTo>
                    <a:pt x="572" y="214"/>
                    <a:pt x="715" y="155"/>
                    <a:pt x="881" y="155"/>
                  </a:cubicBezTo>
                  <a:cubicBezTo>
                    <a:pt x="977" y="143"/>
                    <a:pt x="1060" y="143"/>
                    <a:pt x="1155" y="119"/>
                  </a:cubicBezTo>
                  <a:cubicBezTo>
                    <a:pt x="1227" y="107"/>
                    <a:pt x="1322" y="95"/>
                    <a:pt x="1393" y="95"/>
                  </a:cubicBezTo>
                  <a:cubicBezTo>
                    <a:pt x="1560" y="95"/>
                    <a:pt x="1715" y="155"/>
                    <a:pt x="1882" y="202"/>
                  </a:cubicBezTo>
                  <a:cubicBezTo>
                    <a:pt x="1739" y="107"/>
                    <a:pt x="1572" y="36"/>
                    <a:pt x="1393" y="0"/>
                  </a:cubicBezTo>
                  <a:close/>
                </a:path>
              </a:pathLst>
            </a:custGeom>
            <a:solidFill>
              <a:srgbClr val="524C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9" name="Google Shape;949;p12"/>
            <p:cNvSpPr/>
            <p:nvPr/>
          </p:nvSpPr>
          <p:spPr>
            <a:xfrm>
              <a:off x="1470100" y="2491500"/>
              <a:ext cx="32775" cy="5400"/>
            </a:xfrm>
            <a:custGeom>
              <a:avLst/>
              <a:gdLst/>
              <a:ahLst/>
              <a:cxnLst/>
              <a:rect l="l" t="t" r="r" b="b"/>
              <a:pathLst>
                <a:path w="1311" h="216" extrusionOk="0">
                  <a:moveTo>
                    <a:pt x="834" y="1"/>
                  </a:moveTo>
                  <a:cubicBezTo>
                    <a:pt x="763" y="1"/>
                    <a:pt x="715" y="25"/>
                    <a:pt x="656" y="25"/>
                  </a:cubicBezTo>
                  <a:cubicBezTo>
                    <a:pt x="430" y="48"/>
                    <a:pt x="203" y="84"/>
                    <a:pt x="1" y="156"/>
                  </a:cubicBezTo>
                  <a:cubicBezTo>
                    <a:pt x="42" y="158"/>
                    <a:pt x="84" y="159"/>
                    <a:pt x="125" y="159"/>
                  </a:cubicBezTo>
                  <a:cubicBezTo>
                    <a:pt x="307" y="159"/>
                    <a:pt x="485" y="139"/>
                    <a:pt x="680" y="120"/>
                  </a:cubicBezTo>
                  <a:cubicBezTo>
                    <a:pt x="741" y="113"/>
                    <a:pt x="799" y="106"/>
                    <a:pt x="856" y="106"/>
                  </a:cubicBezTo>
                  <a:cubicBezTo>
                    <a:pt x="897" y="106"/>
                    <a:pt x="937" y="110"/>
                    <a:pt x="977" y="120"/>
                  </a:cubicBezTo>
                  <a:cubicBezTo>
                    <a:pt x="1084" y="156"/>
                    <a:pt x="1204" y="203"/>
                    <a:pt x="1311" y="215"/>
                  </a:cubicBezTo>
                  <a:cubicBezTo>
                    <a:pt x="1204" y="156"/>
                    <a:pt x="1120" y="96"/>
                    <a:pt x="1013" y="48"/>
                  </a:cubicBezTo>
                  <a:cubicBezTo>
                    <a:pt x="953" y="25"/>
                    <a:pt x="894" y="1"/>
                    <a:pt x="834" y="1"/>
                  </a:cubicBezTo>
                  <a:close/>
                </a:path>
              </a:pathLst>
            </a:custGeom>
            <a:solidFill>
              <a:srgbClr val="524C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0" name="Google Shape;950;p12"/>
            <p:cNvSpPr/>
            <p:nvPr/>
          </p:nvSpPr>
          <p:spPr>
            <a:xfrm>
              <a:off x="1490950" y="2492700"/>
              <a:ext cx="625" cy="11625"/>
            </a:xfrm>
            <a:custGeom>
              <a:avLst/>
              <a:gdLst/>
              <a:ahLst/>
              <a:cxnLst/>
              <a:rect l="l" t="t" r="r" b="b"/>
              <a:pathLst>
                <a:path w="25" h="465" fill="none" extrusionOk="0">
                  <a:moveTo>
                    <a:pt x="24" y="0"/>
                  </a:moveTo>
                  <a:cubicBezTo>
                    <a:pt x="0" y="155"/>
                    <a:pt x="0" y="310"/>
                    <a:pt x="12" y="465"/>
                  </a:cubicBezTo>
                </a:path>
              </a:pathLst>
            </a:custGeom>
            <a:noFill/>
            <a:ln w="9525" cap="rnd" cmpd="sng">
              <a:solidFill>
                <a:srgbClr val="9A958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1" name="Google Shape;951;p12"/>
            <p:cNvSpPr/>
            <p:nvPr/>
          </p:nvSpPr>
          <p:spPr>
            <a:xfrm>
              <a:off x="1492425" y="2523650"/>
              <a:ext cx="1225" cy="9550"/>
            </a:xfrm>
            <a:custGeom>
              <a:avLst/>
              <a:gdLst/>
              <a:ahLst/>
              <a:cxnLst/>
              <a:rect l="l" t="t" r="r" b="b"/>
              <a:pathLst>
                <a:path w="49" h="382" fill="none" extrusionOk="0">
                  <a:moveTo>
                    <a:pt x="49" y="1"/>
                  </a:moveTo>
                  <a:cubicBezTo>
                    <a:pt x="25" y="132"/>
                    <a:pt x="13" y="251"/>
                    <a:pt x="1" y="382"/>
                  </a:cubicBezTo>
                </a:path>
              </a:pathLst>
            </a:custGeom>
            <a:noFill/>
            <a:ln w="9525" cap="rnd" cmpd="sng">
              <a:solidFill>
                <a:srgbClr val="9A958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2" name="Google Shape;952;p12"/>
            <p:cNvSpPr/>
            <p:nvPr/>
          </p:nvSpPr>
          <p:spPr>
            <a:xfrm>
              <a:off x="1491550" y="2506975"/>
              <a:ext cx="900" cy="12825"/>
            </a:xfrm>
            <a:custGeom>
              <a:avLst/>
              <a:gdLst/>
              <a:ahLst/>
              <a:cxnLst/>
              <a:rect l="l" t="t" r="r" b="b"/>
              <a:pathLst>
                <a:path w="36" h="513" fill="none" extrusionOk="0">
                  <a:moveTo>
                    <a:pt x="36" y="1"/>
                  </a:moveTo>
                  <a:cubicBezTo>
                    <a:pt x="24" y="180"/>
                    <a:pt x="24" y="334"/>
                    <a:pt x="0" y="513"/>
                  </a:cubicBezTo>
                </a:path>
              </a:pathLst>
            </a:custGeom>
            <a:noFill/>
            <a:ln w="9525" cap="rnd" cmpd="sng">
              <a:solidFill>
                <a:srgbClr val="9A958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3" name="Google Shape;953;p12"/>
            <p:cNvSpPr/>
            <p:nvPr/>
          </p:nvSpPr>
          <p:spPr>
            <a:xfrm>
              <a:off x="1495425" y="2486750"/>
              <a:ext cx="1500" cy="5675"/>
            </a:xfrm>
            <a:custGeom>
              <a:avLst/>
              <a:gdLst/>
              <a:ahLst/>
              <a:cxnLst/>
              <a:rect l="l" t="t" r="r" b="b"/>
              <a:pathLst>
                <a:path w="60" h="227" fill="none" extrusionOk="0">
                  <a:moveTo>
                    <a:pt x="60" y="0"/>
                  </a:moveTo>
                  <a:cubicBezTo>
                    <a:pt x="48" y="72"/>
                    <a:pt x="24" y="155"/>
                    <a:pt x="0" y="227"/>
                  </a:cubicBezTo>
                </a:path>
              </a:pathLst>
            </a:custGeom>
            <a:noFill/>
            <a:ln w="9525" cap="rnd" cmpd="sng">
              <a:solidFill>
                <a:srgbClr val="9A958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4" name="Google Shape;954;p12"/>
            <p:cNvSpPr/>
            <p:nvPr/>
          </p:nvSpPr>
          <p:spPr>
            <a:xfrm>
              <a:off x="1468625" y="2499850"/>
              <a:ext cx="10750" cy="36325"/>
            </a:xfrm>
            <a:custGeom>
              <a:avLst/>
              <a:gdLst/>
              <a:ahLst/>
              <a:cxnLst/>
              <a:rect l="l" t="t" r="r" b="b"/>
              <a:pathLst>
                <a:path w="430" h="1453" fill="none" extrusionOk="0">
                  <a:moveTo>
                    <a:pt x="0" y="0"/>
                  </a:moveTo>
                  <a:cubicBezTo>
                    <a:pt x="0" y="119"/>
                    <a:pt x="48" y="286"/>
                    <a:pt x="120" y="369"/>
                  </a:cubicBezTo>
                  <a:cubicBezTo>
                    <a:pt x="108" y="524"/>
                    <a:pt x="131" y="667"/>
                    <a:pt x="203" y="798"/>
                  </a:cubicBezTo>
                  <a:cubicBezTo>
                    <a:pt x="179" y="1036"/>
                    <a:pt x="262" y="1298"/>
                    <a:pt x="429" y="1453"/>
                  </a:cubicBezTo>
                </a:path>
              </a:pathLst>
            </a:custGeom>
            <a:noFill/>
            <a:ln w="9525" cap="rnd" cmpd="sng">
              <a:solidFill>
                <a:srgbClr val="9A958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5" name="Google Shape;955;p12"/>
            <p:cNvSpPr/>
            <p:nvPr/>
          </p:nvSpPr>
          <p:spPr>
            <a:xfrm>
              <a:off x="1279600" y="2529300"/>
              <a:ext cx="177150" cy="121500"/>
            </a:xfrm>
            <a:custGeom>
              <a:avLst/>
              <a:gdLst/>
              <a:ahLst/>
              <a:cxnLst/>
              <a:rect l="l" t="t" r="r" b="b"/>
              <a:pathLst>
                <a:path w="7086" h="4860" extrusionOk="0">
                  <a:moveTo>
                    <a:pt x="5883" y="1"/>
                  </a:moveTo>
                  <a:cubicBezTo>
                    <a:pt x="4906" y="382"/>
                    <a:pt x="3894" y="715"/>
                    <a:pt x="2966" y="1144"/>
                  </a:cubicBezTo>
                  <a:cubicBezTo>
                    <a:pt x="2820" y="1122"/>
                    <a:pt x="2673" y="1111"/>
                    <a:pt x="2525" y="1111"/>
                  </a:cubicBezTo>
                  <a:cubicBezTo>
                    <a:pt x="1949" y="1111"/>
                    <a:pt x="1373" y="1279"/>
                    <a:pt x="918" y="1620"/>
                  </a:cubicBezTo>
                  <a:cubicBezTo>
                    <a:pt x="358" y="2037"/>
                    <a:pt x="1" y="2763"/>
                    <a:pt x="84" y="3478"/>
                  </a:cubicBezTo>
                  <a:cubicBezTo>
                    <a:pt x="358" y="3585"/>
                    <a:pt x="561" y="3799"/>
                    <a:pt x="715" y="4049"/>
                  </a:cubicBezTo>
                  <a:cubicBezTo>
                    <a:pt x="787" y="4156"/>
                    <a:pt x="846" y="4299"/>
                    <a:pt x="942" y="4394"/>
                  </a:cubicBezTo>
                  <a:cubicBezTo>
                    <a:pt x="1073" y="4561"/>
                    <a:pt x="1263" y="4644"/>
                    <a:pt x="1454" y="4716"/>
                  </a:cubicBezTo>
                  <a:cubicBezTo>
                    <a:pt x="1656" y="4787"/>
                    <a:pt x="1858" y="4859"/>
                    <a:pt x="2073" y="4859"/>
                  </a:cubicBezTo>
                  <a:cubicBezTo>
                    <a:pt x="2084" y="4859"/>
                    <a:pt x="2096" y="4859"/>
                    <a:pt x="2108" y="4859"/>
                  </a:cubicBezTo>
                  <a:cubicBezTo>
                    <a:pt x="2463" y="4859"/>
                    <a:pt x="2785" y="4687"/>
                    <a:pt x="3097" y="4525"/>
                  </a:cubicBezTo>
                  <a:cubicBezTo>
                    <a:pt x="4490" y="3751"/>
                    <a:pt x="5895" y="2942"/>
                    <a:pt x="7085" y="1882"/>
                  </a:cubicBezTo>
                  <a:lnTo>
                    <a:pt x="7085" y="1882"/>
                  </a:lnTo>
                  <a:cubicBezTo>
                    <a:pt x="7047" y="1892"/>
                    <a:pt x="7009" y="1897"/>
                    <a:pt x="6971" y="1897"/>
                  </a:cubicBezTo>
                  <a:cubicBezTo>
                    <a:pt x="6830" y="1897"/>
                    <a:pt x="6690" y="1833"/>
                    <a:pt x="6549" y="1739"/>
                  </a:cubicBezTo>
                  <a:cubicBezTo>
                    <a:pt x="6264" y="1549"/>
                    <a:pt x="6037" y="1287"/>
                    <a:pt x="5906" y="977"/>
                  </a:cubicBezTo>
                  <a:cubicBezTo>
                    <a:pt x="5787" y="668"/>
                    <a:pt x="5728" y="299"/>
                    <a:pt x="5883" y="1"/>
                  </a:cubicBezTo>
                  <a:close/>
                </a:path>
              </a:pathLst>
            </a:custGeom>
            <a:solidFill>
              <a:srgbClr val="9A95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6" name="Google Shape;956;p12"/>
            <p:cNvSpPr/>
            <p:nvPr/>
          </p:nvSpPr>
          <p:spPr>
            <a:xfrm>
              <a:off x="1375450" y="2586750"/>
              <a:ext cx="222975" cy="199525"/>
            </a:xfrm>
            <a:custGeom>
              <a:avLst/>
              <a:gdLst/>
              <a:ahLst/>
              <a:cxnLst/>
              <a:rect l="l" t="t" r="r" b="b"/>
              <a:pathLst>
                <a:path w="8919" h="7981" extrusionOk="0">
                  <a:moveTo>
                    <a:pt x="4466" y="1"/>
                  </a:moveTo>
                  <a:cubicBezTo>
                    <a:pt x="3477" y="382"/>
                    <a:pt x="2144" y="584"/>
                    <a:pt x="1191" y="1060"/>
                  </a:cubicBezTo>
                  <a:cubicBezTo>
                    <a:pt x="775" y="1275"/>
                    <a:pt x="382" y="1537"/>
                    <a:pt x="1" y="1811"/>
                  </a:cubicBezTo>
                  <a:cubicBezTo>
                    <a:pt x="167" y="2525"/>
                    <a:pt x="346" y="3215"/>
                    <a:pt x="513" y="3930"/>
                  </a:cubicBezTo>
                  <a:cubicBezTo>
                    <a:pt x="179" y="4632"/>
                    <a:pt x="96" y="5513"/>
                    <a:pt x="96" y="6287"/>
                  </a:cubicBezTo>
                  <a:cubicBezTo>
                    <a:pt x="1299" y="7025"/>
                    <a:pt x="2644" y="7621"/>
                    <a:pt x="4025" y="7918"/>
                  </a:cubicBezTo>
                  <a:cubicBezTo>
                    <a:pt x="4144" y="7954"/>
                    <a:pt x="4251" y="7942"/>
                    <a:pt x="4347" y="7966"/>
                  </a:cubicBezTo>
                  <a:cubicBezTo>
                    <a:pt x="4404" y="7976"/>
                    <a:pt x="4457" y="7981"/>
                    <a:pt x="4509" y="7981"/>
                  </a:cubicBezTo>
                  <a:cubicBezTo>
                    <a:pt x="4641" y="7981"/>
                    <a:pt x="4761" y="7953"/>
                    <a:pt x="4906" y="7918"/>
                  </a:cubicBezTo>
                  <a:cubicBezTo>
                    <a:pt x="6287" y="7621"/>
                    <a:pt x="7621" y="7025"/>
                    <a:pt x="8835" y="6287"/>
                  </a:cubicBezTo>
                  <a:cubicBezTo>
                    <a:pt x="8835" y="5513"/>
                    <a:pt x="8740" y="4632"/>
                    <a:pt x="8419" y="3930"/>
                  </a:cubicBezTo>
                  <a:cubicBezTo>
                    <a:pt x="8573" y="3215"/>
                    <a:pt x="8752" y="2525"/>
                    <a:pt x="8919" y="1811"/>
                  </a:cubicBezTo>
                  <a:cubicBezTo>
                    <a:pt x="8549" y="1537"/>
                    <a:pt x="8145" y="1275"/>
                    <a:pt x="7728" y="1060"/>
                  </a:cubicBezTo>
                  <a:cubicBezTo>
                    <a:pt x="6656" y="537"/>
                    <a:pt x="5585" y="441"/>
                    <a:pt x="4466" y="1"/>
                  </a:cubicBezTo>
                  <a:close/>
                </a:path>
              </a:pathLst>
            </a:custGeom>
            <a:solidFill>
              <a:srgbClr val="8883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7" name="Google Shape;957;p12"/>
            <p:cNvSpPr/>
            <p:nvPr/>
          </p:nvSpPr>
          <p:spPr>
            <a:xfrm>
              <a:off x="1425175" y="2309000"/>
              <a:ext cx="122950" cy="158050"/>
            </a:xfrm>
            <a:custGeom>
              <a:avLst/>
              <a:gdLst/>
              <a:ahLst/>
              <a:cxnLst/>
              <a:rect l="l" t="t" r="r" b="b"/>
              <a:pathLst>
                <a:path w="4918" h="6322" extrusionOk="0">
                  <a:moveTo>
                    <a:pt x="2372" y="1"/>
                  </a:moveTo>
                  <a:cubicBezTo>
                    <a:pt x="1756" y="1"/>
                    <a:pt x="1149" y="259"/>
                    <a:pt x="738" y="693"/>
                  </a:cubicBezTo>
                  <a:cubicBezTo>
                    <a:pt x="274" y="1157"/>
                    <a:pt x="12" y="1788"/>
                    <a:pt x="12" y="2419"/>
                  </a:cubicBezTo>
                  <a:cubicBezTo>
                    <a:pt x="0" y="3467"/>
                    <a:pt x="143" y="4479"/>
                    <a:pt x="179" y="5515"/>
                  </a:cubicBezTo>
                  <a:lnTo>
                    <a:pt x="203" y="5551"/>
                  </a:lnTo>
                  <a:cubicBezTo>
                    <a:pt x="417" y="5777"/>
                    <a:pt x="631" y="5979"/>
                    <a:pt x="845" y="6205"/>
                  </a:cubicBezTo>
                  <a:cubicBezTo>
                    <a:pt x="1469" y="6293"/>
                    <a:pt x="2035" y="6322"/>
                    <a:pt x="2513" y="6322"/>
                  </a:cubicBezTo>
                  <a:cubicBezTo>
                    <a:pt x="3469" y="6322"/>
                    <a:pt x="4072" y="6205"/>
                    <a:pt x="4072" y="6205"/>
                  </a:cubicBezTo>
                  <a:cubicBezTo>
                    <a:pt x="4286" y="5979"/>
                    <a:pt x="4501" y="5777"/>
                    <a:pt x="4715" y="5551"/>
                  </a:cubicBezTo>
                  <a:cubicBezTo>
                    <a:pt x="4727" y="5551"/>
                    <a:pt x="4763" y="5515"/>
                    <a:pt x="4739" y="5515"/>
                  </a:cubicBezTo>
                  <a:cubicBezTo>
                    <a:pt x="4775" y="4479"/>
                    <a:pt x="4917" y="3467"/>
                    <a:pt x="4906" y="2419"/>
                  </a:cubicBezTo>
                  <a:cubicBezTo>
                    <a:pt x="4906" y="1788"/>
                    <a:pt x="4644" y="1145"/>
                    <a:pt x="4179" y="693"/>
                  </a:cubicBezTo>
                  <a:cubicBezTo>
                    <a:pt x="3727" y="252"/>
                    <a:pt x="3096" y="2"/>
                    <a:pt x="2453" y="2"/>
                  </a:cubicBezTo>
                  <a:cubicBezTo>
                    <a:pt x="2426" y="1"/>
                    <a:pt x="2399" y="1"/>
                    <a:pt x="2372" y="1"/>
                  </a:cubicBezTo>
                  <a:close/>
                </a:path>
              </a:pathLst>
            </a:custGeom>
            <a:solidFill>
              <a:srgbClr val="A9A4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8" name="Google Shape;958;p12"/>
            <p:cNvSpPr/>
            <p:nvPr/>
          </p:nvSpPr>
          <p:spPr>
            <a:xfrm>
              <a:off x="1440650" y="2375425"/>
              <a:ext cx="91700" cy="8650"/>
            </a:xfrm>
            <a:custGeom>
              <a:avLst/>
              <a:gdLst/>
              <a:ahLst/>
              <a:cxnLst/>
              <a:rect l="l" t="t" r="r" b="b"/>
              <a:pathLst>
                <a:path w="3668" h="346" extrusionOk="0">
                  <a:moveTo>
                    <a:pt x="0" y="0"/>
                  </a:moveTo>
                  <a:lnTo>
                    <a:pt x="226" y="346"/>
                  </a:lnTo>
                  <a:lnTo>
                    <a:pt x="1798" y="298"/>
                  </a:lnTo>
                  <a:lnTo>
                    <a:pt x="3465" y="346"/>
                  </a:lnTo>
                  <a:lnTo>
                    <a:pt x="3667" y="0"/>
                  </a:lnTo>
                  <a:close/>
                </a:path>
              </a:pathLst>
            </a:custGeom>
            <a:solidFill>
              <a:srgbClr val="30282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9" name="Google Shape;959;p12"/>
            <p:cNvSpPr/>
            <p:nvPr/>
          </p:nvSpPr>
          <p:spPr>
            <a:xfrm>
              <a:off x="1446000" y="2399225"/>
              <a:ext cx="81000" cy="6875"/>
            </a:xfrm>
            <a:custGeom>
              <a:avLst/>
              <a:gdLst/>
              <a:ahLst/>
              <a:cxnLst/>
              <a:rect l="l" t="t" r="r" b="b"/>
              <a:pathLst>
                <a:path w="3240" h="275" extrusionOk="0">
                  <a:moveTo>
                    <a:pt x="1644" y="1"/>
                  </a:moveTo>
                  <a:lnTo>
                    <a:pt x="1" y="108"/>
                  </a:lnTo>
                  <a:lnTo>
                    <a:pt x="1" y="275"/>
                  </a:lnTo>
                  <a:lnTo>
                    <a:pt x="1644" y="168"/>
                  </a:lnTo>
                  <a:lnTo>
                    <a:pt x="3227" y="275"/>
                  </a:lnTo>
                  <a:lnTo>
                    <a:pt x="3239" y="108"/>
                  </a:lnTo>
                  <a:lnTo>
                    <a:pt x="1644" y="1"/>
                  </a:lnTo>
                  <a:close/>
                </a:path>
              </a:pathLst>
            </a:custGeom>
            <a:solidFill>
              <a:srgbClr val="30282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0" name="Google Shape;960;p12"/>
            <p:cNvSpPr/>
            <p:nvPr/>
          </p:nvSpPr>
          <p:spPr>
            <a:xfrm>
              <a:off x="1446300" y="2412025"/>
              <a:ext cx="80100" cy="6575"/>
            </a:xfrm>
            <a:custGeom>
              <a:avLst/>
              <a:gdLst/>
              <a:ahLst/>
              <a:cxnLst/>
              <a:rect l="l" t="t" r="r" b="b"/>
              <a:pathLst>
                <a:path w="3204" h="263" extrusionOk="0">
                  <a:moveTo>
                    <a:pt x="1632" y="1"/>
                  </a:moveTo>
                  <a:lnTo>
                    <a:pt x="0" y="108"/>
                  </a:lnTo>
                  <a:lnTo>
                    <a:pt x="12" y="263"/>
                  </a:lnTo>
                  <a:lnTo>
                    <a:pt x="1632" y="168"/>
                  </a:lnTo>
                  <a:lnTo>
                    <a:pt x="3179" y="263"/>
                  </a:lnTo>
                  <a:lnTo>
                    <a:pt x="3203" y="108"/>
                  </a:lnTo>
                  <a:lnTo>
                    <a:pt x="1632" y="1"/>
                  </a:lnTo>
                  <a:close/>
                </a:path>
              </a:pathLst>
            </a:custGeom>
            <a:solidFill>
              <a:srgbClr val="30282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1" name="Google Shape;961;p12"/>
            <p:cNvSpPr/>
            <p:nvPr/>
          </p:nvSpPr>
          <p:spPr>
            <a:xfrm>
              <a:off x="1446900" y="2424225"/>
              <a:ext cx="78600" cy="6875"/>
            </a:xfrm>
            <a:custGeom>
              <a:avLst/>
              <a:gdLst/>
              <a:ahLst/>
              <a:cxnLst/>
              <a:rect l="l" t="t" r="r" b="b"/>
              <a:pathLst>
                <a:path w="3144" h="275" extrusionOk="0">
                  <a:moveTo>
                    <a:pt x="1608" y="1"/>
                  </a:moveTo>
                  <a:lnTo>
                    <a:pt x="0" y="108"/>
                  </a:lnTo>
                  <a:lnTo>
                    <a:pt x="24" y="275"/>
                  </a:lnTo>
                  <a:lnTo>
                    <a:pt x="1608" y="180"/>
                  </a:lnTo>
                  <a:lnTo>
                    <a:pt x="3144" y="275"/>
                  </a:lnTo>
                  <a:lnTo>
                    <a:pt x="3144" y="108"/>
                  </a:lnTo>
                  <a:lnTo>
                    <a:pt x="1608" y="1"/>
                  </a:lnTo>
                  <a:close/>
                </a:path>
              </a:pathLst>
            </a:custGeom>
            <a:solidFill>
              <a:srgbClr val="30282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2" name="Google Shape;962;p12"/>
            <p:cNvSpPr/>
            <p:nvPr/>
          </p:nvSpPr>
          <p:spPr>
            <a:xfrm>
              <a:off x="1447800" y="2437025"/>
              <a:ext cx="77400" cy="6575"/>
            </a:xfrm>
            <a:custGeom>
              <a:avLst/>
              <a:gdLst/>
              <a:ahLst/>
              <a:cxnLst/>
              <a:rect l="l" t="t" r="r" b="b"/>
              <a:pathLst>
                <a:path w="3096" h="263" extrusionOk="0">
                  <a:moveTo>
                    <a:pt x="1572" y="1"/>
                  </a:moveTo>
                  <a:lnTo>
                    <a:pt x="0" y="96"/>
                  </a:lnTo>
                  <a:lnTo>
                    <a:pt x="0" y="263"/>
                  </a:lnTo>
                  <a:lnTo>
                    <a:pt x="1572" y="156"/>
                  </a:lnTo>
                  <a:lnTo>
                    <a:pt x="3084" y="263"/>
                  </a:lnTo>
                  <a:lnTo>
                    <a:pt x="3096" y="96"/>
                  </a:lnTo>
                  <a:lnTo>
                    <a:pt x="1572" y="1"/>
                  </a:lnTo>
                  <a:close/>
                </a:path>
              </a:pathLst>
            </a:custGeom>
            <a:solidFill>
              <a:srgbClr val="30282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3" name="Google Shape;963;p12"/>
            <p:cNvSpPr/>
            <p:nvPr/>
          </p:nvSpPr>
          <p:spPr>
            <a:xfrm>
              <a:off x="1448375" y="2449550"/>
              <a:ext cx="75925" cy="6275"/>
            </a:xfrm>
            <a:custGeom>
              <a:avLst/>
              <a:gdLst/>
              <a:ahLst/>
              <a:cxnLst/>
              <a:rect l="l" t="t" r="r" b="b"/>
              <a:pathLst>
                <a:path w="3037" h="251" extrusionOk="0">
                  <a:moveTo>
                    <a:pt x="1549" y="0"/>
                  </a:moveTo>
                  <a:lnTo>
                    <a:pt x="1" y="95"/>
                  </a:lnTo>
                  <a:lnTo>
                    <a:pt x="1" y="250"/>
                  </a:lnTo>
                  <a:lnTo>
                    <a:pt x="1549" y="167"/>
                  </a:lnTo>
                  <a:lnTo>
                    <a:pt x="3025" y="250"/>
                  </a:lnTo>
                  <a:lnTo>
                    <a:pt x="3037" y="95"/>
                  </a:lnTo>
                  <a:lnTo>
                    <a:pt x="1549" y="0"/>
                  </a:lnTo>
                  <a:close/>
                </a:path>
              </a:pathLst>
            </a:custGeom>
            <a:solidFill>
              <a:srgbClr val="30282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4" name="Google Shape;964;p12"/>
            <p:cNvSpPr/>
            <p:nvPr/>
          </p:nvSpPr>
          <p:spPr>
            <a:xfrm>
              <a:off x="1482025" y="2304275"/>
              <a:ext cx="9550" cy="68800"/>
            </a:xfrm>
            <a:custGeom>
              <a:avLst/>
              <a:gdLst/>
              <a:ahLst/>
              <a:cxnLst/>
              <a:rect l="l" t="t" r="r" b="b"/>
              <a:pathLst>
                <a:path w="382" h="2752" extrusionOk="0">
                  <a:moveTo>
                    <a:pt x="179" y="1"/>
                  </a:moveTo>
                  <a:cubicBezTo>
                    <a:pt x="84" y="227"/>
                    <a:pt x="60" y="465"/>
                    <a:pt x="24" y="691"/>
                  </a:cubicBezTo>
                  <a:cubicBezTo>
                    <a:pt x="0" y="918"/>
                    <a:pt x="48" y="1156"/>
                    <a:pt x="60" y="1370"/>
                  </a:cubicBezTo>
                  <a:lnTo>
                    <a:pt x="107" y="2061"/>
                  </a:lnTo>
                  <a:cubicBezTo>
                    <a:pt x="119" y="2287"/>
                    <a:pt x="131" y="2525"/>
                    <a:pt x="167" y="2751"/>
                  </a:cubicBezTo>
                  <a:lnTo>
                    <a:pt x="226" y="2751"/>
                  </a:lnTo>
                  <a:cubicBezTo>
                    <a:pt x="238" y="2525"/>
                    <a:pt x="250" y="2287"/>
                    <a:pt x="286" y="2061"/>
                  </a:cubicBezTo>
                  <a:lnTo>
                    <a:pt x="322" y="1370"/>
                  </a:lnTo>
                  <a:cubicBezTo>
                    <a:pt x="346" y="1156"/>
                    <a:pt x="381" y="918"/>
                    <a:pt x="357" y="691"/>
                  </a:cubicBezTo>
                  <a:cubicBezTo>
                    <a:pt x="346" y="465"/>
                    <a:pt x="298" y="227"/>
                    <a:pt x="203" y="1"/>
                  </a:cubicBezTo>
                  <a:close/>
                </a:path>
              </a:pathLst>
            </a:custGeom>
            <a:solidFill>
              <a:srgbClr val="7D74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5" name="Google Shape;965;p12"/>
            <p:cNvSpPr/>
            <p:nvPr/>
          </p:nvSpPr>
          <p:spPr>
            <a:xfrm>
              <a:off x="1470400" y="2700750"/>
              <a:ext cx="32175" cy="681975"/>
            </a:xfrm>
            <a:custGeom>
              <a:avLst/>
              <a:gdLst/>
              <a:ahLst/>
              <a:cxnLst/>
              <a:rect l="l" t="t" r="r" b="b"/>
              <a:pathLst>
                <a:path w="1287" h="27279" extrusionOk="0">
                  <a:moveTo>
                    <a:pt x="1" y="1"/>
                  </a:moveTo>
                  <a:lnTo>
                    <a:pt x="418" y="26099"/>
                  </a:lnTo>
                  <a:lnTo>
                    <a:pt x="644" y="27278"/>
                  </a:lnTo>
                  <a:lnTo>
                    <a:pt x="870" y="26099"/>
                  </a:lnTo>
                  <a:lnTo>
                    <a:pt x="1287" y="1"/>
                  </a:lnTo>
                  <a:close/>
                </a:path>
              </a:pathLst>
            </a:custGeom>
            <a:solidFill>
              <a:srgbClr val="E2E0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6" name="Google Shape;966;p12"/>
            <p:cNvSpPr/>
            <p:nvPr/>
          </p:nvSpPr>
          <p:spPr>
            <a:xfrm>
              <a:off x="1485000" y="2702550"/>
              <a:ext cx="3000" cy="680175"/>
            </a:xfrm>
            <a:custGeom>
              <a:avLst/>
              <a:gdLst/>
              <a:ahLst/>
              <a:cxnLst/>
              <a:rect l="l" t="t" r="r" b="b"/>
              <a:pathLst>
                <a:path w="120" h="27207" extrusionOk="0">
                  <a:moveTo>
                    <a:pt x="60" y="0"/>
                  </a:moveTo>
                  <a:lnTo>
                    <a:pt x="24" y="3405"/>
                  </a:lnTo>
                  <a:lnTo>
                    <a:pt x="24" y="6799"/>
                  </a:lnTo>
                  <a:lnTo>
                    <a:pt x="0" y="13609"/>
                  </a:lnTo>
                  <a:lnTo>
                    <a:pt x="24" y="20408"/>
                  </a:lnTo>
                  <a:lnTo>
                    <a:pt x="24" y="23801"/>
                  </a:lnTo>
                  <a:lnTo>
                    <a:pt x="60" y="27206"/>
                  </a:lnTo>
                  <a:lnTo>
                    <a:pt x="84" y="23801"/>
                  </a:lnTo>
                  <a:lnTo>
                    <a:pt x="107" y="20408"/>
                  </a:lnTo>
                  <a:lnTo>
                    <a:pt x="119" y="13609"/>
                  </a:lnTo>
                  <a:lnTo>
                    <a:pt x="107" y="6799"/>
                  </a:lnTo>
                  <a:lnTo>
                    <a:pt x="84" y="3405"/>
                  </a:lnTo>
                  <a:lnTo>
                    <a:pt x="60" y="0"/>
                  </a:lnTo>
                  <a:close/>
                </a:path>
              </a:pathLst>
            </a:custGeom>
            <a:solidFill>
              <a:srgbClr val="C9C8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7" name="Google Shape;967;p12"/>
            <p:cNvSpPr/>
            <p:nvPr/>
          </p:nvSpPr>
          <p:spPr>
            <a:xfrm>
              <a:off x="1467125" y="2539200"/>
              <a:ext cx="39325" cy="149375"/>
            </a:xfrm>
            <a:custGeom>
              <a:avLst/>
              <a:gdLst/>
              <a:ahLst/>
              <a:cxnLst/>
              <a:rect l="l" t="t" r="r" b="b"/>
              <a:pathLst>
                <a:path w="1573" h="5975" extrusionOk="0">
                  <a:moveTo>
                    <a:pt x="647" y="1"/>
                  </a:moveTo>
                  <a:cubicBezTo>
                    <a:pt x="576" y="1"/>
                    <a:pt x="525" y="24"/>
                    <a:pt x="525" y="93"/>
                  </a:cubicBezTo>
                  <a:lnTo>
                    <a:pt x="382" y="2820"/>
                  </a:lnTo>
                  <a:cubicBezTo>
                    <a:pt x="1" y="3129"/>
                    <a:pt x="322" y="3498"/>
                    <a:pt x="322" y="3498"/>
                  </a:cubicBezTo>
                  <a:lnTo>
                    <a:pt x="191" y="5975"/>
                  </a:lnTo>
                  <a:lnTo>
                    <a:pt x="1382" y="5975"/>
                  </a:lnTo>
                  <a:lnTo>
                    <a:pt x="1251" y="3498"/>
                  </a:lnTo>
                  <a:cubicBezTo>
                    <a:pt x="1251" y="3498"/>
                    <a:pt x="1573" y="3129"/>
                    <a:pt x="1192" y="2820"/>
                  </a:cubicBezTo>
                  <a:lnTo>
                    <a:pt x="1037" y="105"/>
                  </a:lnTo>
                  <a:cubicBezTo>
                    <a:pt x="1029" y="105"/>
                    <a:pt x="796" y="1"/>
                    <a:pt x="647" y="1"/>
                  </a:cubicBezTo>
                  <a:close/>
                </a:path>
              </a:pathLst>
            </a:custGeom>
            <a:solidFill>
              <a:srgbClr val="30282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8" name="Google Shape;968;p12"/>
            <p:cNvSpPr/>
            <p:nvPr/>
          </p:nvSpPr>
          <p:spPr>
            <a:xfrm>
              <a:off x="1416525" y="2688525"/>
              <a:ext cx="138450" cy="12900"/>
            </a:xfrm>
            <a:custGeom>
              <a:avLst/>
              <a:gdLst/>
              <a:ahLst/>
              <a:cxnLst/>
              <a:rect l="l" t="t" r="r" b="b"/>
              <a:pathLst>
                <a:path w="5538" h="516" extrusionOk="0">
                  <a:moveTo>
                    <a:pt x="2932" y="0"/>
                  </a:moveTo>
                  <a:cubicBezTo>
                    <a:pt x="1292" y="0"/>
                    <a:pt x="1" y="180"/>
                    <a:pt x="1" y="180"/>
                  </a:cubicBezTo>
                  <a:lnTo>
                    <a:pt x="1" y="335"/>
                  </a:lnTo>
                  <a:cubicBezTo>
                    <a:pt x="1" y="335"/>
                    <a:pt x="1292" y="515"/>
                    <a:pt x="2932" y="515"/>
                  </a:cubicBezTo>
                  <a:cubicBezTo>
                    <a:pt x="3753" y="515"/>
                    <a:pt x="4660" y="470"/>
                    <a:pt x="5537" y="335"/>
                  </a:cubicBezTo>
                  <a:lnTo>
                    <a:pt x="5537" y="180"/>
                  </a:lnTo>
                  <a:cubicBezTo>
                    <a:pt x="4660" y="45"/>
                    <a:pt x="3753" y="0"/>
                    <a:pt x="2932" y="0"/>
                  </a:cubicBezTo>
                  <a:close/>
                </a:path>
              </a:pathLst>
            </a:custGeom>
            <a:solidFill>
              <a:srgbClr val="C9C8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9" name="Google Shape;969;p12"/>
            <p:cNvSpPr/>
            <p:nvPr/>
          </p:nvSpPr>
          <p:spPr>
            <a:xfrm>
              <a:off x="1404925" y="2688550"/>
              <a:ext cx="12525" cy="12525"/>
            </a:xfrm>
            <a:custGeom>
              <a:avLst/>
              <a:gdLst/>
              <a:ahLst/>
              <a:cxnLst/>
              <a:rect l="l" t="t" r="r" b="b"/>
              <a:pathLst>
                <a:path w="501" h="501" extrusionOk="0">
                  <a:moveTo>
                    <a:pt x="251" y="1"/>
                  </a:moveTo>
                  <a:cubicBezTo>
                    <a:pt x="120" y="1"/>
                    <a:pt x="1" y="108"/>
                    <a:pt x="1" y="251"/>
                  </a:cubicBezTo>
                  <a:cubicBezTo>
                    <a:pt x="1" y="382"/>
                    <a:pt x="120" y="501"/>
                    <a:pt x="251" y="501"/>
                  </a:cubicBezTo>
                  <a:cubicBezTo>
                    <a:pt x="393" y="501"/>
                    <a:pt x="501" y="382"/>
                    <a:pt x="501" y="251"/>
                  </a:cubicBezTo>
                  <a:cubicBezTo>
                    <a:pt x="501" y="108"/>
                    <a:pt x="393" y="1"/>
                    <a:pt x="251" y="1"/>
                  </a:cubicBezTo>
                  <a:close/>
                </a:path>
              </a:pathLst>
            </a:custGeom>
            <a:solidFill>
              <a:srgbClr val="C9C8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0" name="Google Shape;970;p12"/>
            <p:cNvSpPr/>
            <p:nvPr/>
          </p:nvSpPr>
          <p:spPr>
            <a:xfrm>
              <a:off x="1553450" y="2688550"/>
              <a:ext cx="12525" cy="12525"/>
            </a:xfrm>
            <a:custGeom>
              <a:avLst/>
              <a:gdLst/>
              <a:ahLst/>
              <a:cxnLst/>
              <a:rect l="l" t="t" r="r" b="b"/>
              <a:pathLst>
                <a:path w="501" h="501" extrusionOk="0">
                  <a:moveTo>
                    <a:pt x="251" y="1"/>
                  </a:moveTo>
                  <a:cubicBezTo>
                    <a:pt x="108" y="1"/>
                    <a:pt x="1" y="108"/>
                    <a:pt x="1" y="251"/>
                  </a:cubicBezTo>
                  <a:cubicBezTo>
                    <a:pt x="1" y="382"/>
                    <a:pt x="108" y="501"/>
                    <a:pt x="251" y="501"/>
                  </a:cubicBezTo>
                  <a:cubicBezTo>
                    <a:pt x="394" y="501"/>
                    <a:pt x="501" y="382"/>
                    <a:pt x="501" y="251"/>
                  </a:cubicBezTo>
                  <a:cubicBezTo>
                    <a:pt x="501" y="108"/>
                    <a:pt x="394" y="1"/>
                    <a:pt x="251" y="1"/>
                  </a:cubicBezTo>
                  <a:close/>
                </a:path>
              </a:pathLst>
            </a:custGeom>
            <a:solidFill>
              <a:srgbClr val="C9C8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1" name="Google Shape;971;p12"/>
            <p:cNvSpPr/>
            <p:nvPr/>
          </p:nvSpPr>
          <p:spPr>
            <a:xfrm>
              <a:off x="1380825" y="2765350"/>
              <a:ext cx="13100" cy="29500"/>
            </a:xfrm>
            <a:custGeom>
              <a:avLst/>
              <a:gdLst/>
              <a:ahLst/>
              <a:cxnLst/>
              <a:rect l="l" t="t" r="r" b="b"/>
              <a:pathLst>
                <a:path w="524" h="1180" extrusionOk="0">
                  <a:moveTo>
                    <a:pt x="524" y="1"/>
                  </a:moveTo>
                  <a:lnTo>
                    <a:pt x="524" y="1"/>
                  </a:lnTo>
                  <a:cubicBezTo>
                    <a:pt x="357" y="167"/>
                    <a:pt x="250" y="358"/>
                    <a:pt x="167" y="560"/>
                  </a:cubicBezTo>
                  <a:cubicBezTo>
                    <a:pt x="72" y="751"/>
                    <a:pt x="12" y="953"/>
                    <a:pt x="0" y="1179"/>
                  </a:cubicBezTo>
                  <a:cubicBezTo>
                    <a:pt x="119" y="1001"/>
                    <a:pt x="203" y="810"/>
                    <a:pt x="298" y="620"/>
                  </a:cubicBezTo>
                  <a:cubicBezTo>
                    <a:pt x="381" y="417"/>
                    <a:pt x="464" y="227"/>
                    <a:pt x="52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2" name="Google Shape;972;p12"/>
            <p:cNvSpPr/>
            <p:nvPr/>
          </p:nvSpPr>
          <p:spPr>
            <a:xfrm>
              <a:off x="1364450" y="2811475"/>
              <a:ext cx="13125" cy="29500"/>
            </a:xfrm>
            <a:custGeom>
              <a:avLst/>
              <a:gdLst/>
              <a:ahLst/>
              <a:cxnLst/>
              <a:rect l="l" t="t" r="r" b="b"/>
              <a:pathLst>
                <a:path w="525" h="1180" extrusionOk="0">
                  <a:moveTo>
                    <a:pt x="524" y="1"/>
                  </a:moveTo>
                  <a:cubicBezTo>
                    <a:pt x="357" y="168"/>
                    <a:pt x="250" y="358"/>
                    <a:pt x="167" y="549"/>
                  </a:cubicBezTo>
                  <a:cubicBezTo>
                    <a:pt x="72" y="751"/>
                    <a:pt x="12" y="953"/>
                    <a:pt x="0" y="1180"/>
                  </a:cubicBezTo>
                  <a:cubicBezTo>
                    <a:pt x="119" y="1001"/>
                    <a:pt x="203" y="811"/>
                    <a:pt x="298" y="620"/>
                  </a:cubicBezTo>
                  <a:cubicBezTo>
                    <a:pt x="381" y="418"/>
                    <a:pt x="465" y="227"/>
                    <a:pt x="52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3" name="Google Shape;973;p12"/>
            <p:cNvSpPr/>
            <p:nvPr/>
          </p:nvSpPr>
          <p:spPr>
            <a:xfrm>
              <a:off x="1351350" y="2852275"/>
              <a:ext cx="13125" cy="29175"/>
            </a:xfrm>
            <a:custGeom>
              <a:avLst/>
              <a:gdLst/>
              <a:ahLst/>
              <a:cxnLst/>
              <a:rect l="l" t="t" r="r" b="b"/>
              <a:pathLst>
                <a:path w="525" h="1167" extrusionOk="0">
                  <a:moveTo>
                    <a:pt x="524" y="0"/>
                  </a:moveTo>
                  <a:lnTo>
                    <a:pt x="524" y="0"/>
                  </a:lnTo>
                  <a:cubicBezTo>
                    <a:pt x="358" y="155"/>
                    <a:pt x="250" y="357"/>
                    <a:pt x="167" y="548"/>
                  </a:cubicBezTo>
                  <a:cubicBezTo>
                    <a:pt x="72" y="738"/>
                    <a:pt x="12" y="953"/>
                    <a:pt x="0" y="1167"/>
                  </a:cubicBezTo>
                  <a:cubicBezTo>
                    <a:pt x="119" y="988"/>
                    <a:pt x="203" y="798"/>
                    <a:pt x="298" y="607"/>
                  </a:cubicBezTo>
                  <a:cubicBezTo>
                    <a:pt x="393" y="405"/>
                    <a:pt x="465" y="214"/>
                    <a:pt x="52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4" name="Google Shape;974;p12"/>
            <p:cNvSpPr/>
            <p:nvPr/>
          </p:nvSpPr>
          <p:spPr>
            <a:xfrm>
              <a:off x="1339150" y="2895425"/>
              <a:ext cx="12825" cy="29200"/>
            </a:xfrm>
            <a:custGeom>
              <a:avLst/>
              <a:gdLst/>
              <a:ahLst/>
              <a:cxnLst/>
              <a:rect l="l" t="t" r="r" b="b"/>
              <a:pathLst>
                <a:path w="513" h="1168" extrusionOk="0">
                  <a:moveTo>
                    <a:pt x="512" y="1"/>
                  </a:moveTo>
                  <a:lnTo>
                    <a:pt x="512" y="1"/>
                  </a:lnTo>
                  <a:cubicBezTo>
                    <a:pt x="369" y="155"/>
                    <a:pt x="250" y="334"/>
                    <a:pt x="167" y="548"/>
                  </a:cubicBezTo>
                  <a:cubicBezTo>
                    <a:pt x="72" y="739"/>
                    <a:pt x="12" y="953"/>
                    <a:pt x="0" y="1167"/>
                  </a:cubicBezTo>
                  <a:cubicBezTo>
                    <a:pt x="119" y="989"/>
                    <a:pt x="203" y="798"/>
                    <a:pt x="298" y="608"/>
                  </a:cubicBezTo>
                  <a:cubicBezTo>
                    <a:pt x="381" y="417"/>
                    <a:pt x="465" y="215"/>
                    <a:pt x="5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5" name="Google Shape;975;p12"/>
            <p:cNvSpPr/>
            <p:nvPr/>
          </p:nvSpPr>
          <p:spPr>
            <a:xfrm>
              <a:off x="1334975" y="3082950"/>
              <a:ext cx="11325" cy="89325"/>
            </a:xfrm>
            <a:custGeom>
              <a:avLst/>
              <a:gdLst/>
              <a:ahLst/>
              <a:cxnLst/>
              <a:rect l="l" t="t" r="r" b="b"/>
              <a:pathLst>
                <a:path w="453" h="3573" extrusionOk="0">
                  <a:moveTo>
                    <a:pt x="453" y="0"/>
                  </a:moveTo>
                  <a:lnTo>
                    <a:pt x="453" y="0"/>
                  </a:lnTo>
                  <a:cubicBezTo>
                    <a:pt x="274" y="572"/>
                    <a:pt x="155" y="1167"/>
                    <a:pt x="96" y="1763"/>
                  </a:cubicBezTo>
                  <a:cubicBezTo>
                    <a:pt x="36" y="2358"/>
                    <a:pt x="1" y="2977"/>
                    <a:pt x="48" y="3572"/>
                  </a:cubicBezTo>
                  <a:lnTo>
                    <a:pt x="239" y="1786"/>
                  </a:lnTo>
                  <a:cubicBezTo>
                    <a:pt x="298" y="1191"/>
                    <a:pt x="393" y="596"/>
                    <a:pt x="453" y="0"/>
                  </a:cubicBezTo>
                  <a:close/>
                </a:path>
              </a:pathLst>
            </a:custGeom>
            <a:solidFill>
              <a:srgbClr val="9A95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6" name="Google Shape;976;p12"/>
            <p:cNvSpPr/>
            <p:nvPr/>
          </p:nvSpPr>
          <p:spPr>
            <a:xfrm>
              <a:off x="1345700" y="3035925"/>
              <a:ext cx="6275" cy="22350"/>
            </a:xfrm>
            <a:custGeom>
              <a:avLst/>
              <a:gdLst/>
              <a:ahLst/>
              <a:cxnLst/>
              <a:rect l="l" t="t" r="r" b="b"/>
              <a:pathLst>
                <a:path w="251" h="894" extrusionOk="0">
                  <a:moveTo>
                    <a:pt x="250" y="0"/>
                  </a:moveTo>
                  <a:lnTo>
                    <a:pt x="250" y="0"/>
                  </a:lnTo>
                  <a:cubicBezTo>
                    <a:pt x="143" y="119"/>
                    <a:pt x="84" y="274"/>
                    <a:pt x="36" y="417"/>
                  </a:cubicBezTo>
                  <a:cubicBezTo>
                    <a:pt x="0" y="584"/>
                    <a:pt x="12" y="750"/>
                    <a:pt x="107" y="893"/>
                  </a:cubicBezTo>
                  <a:cubicBezTo>
                    <a:pt x="131" y="727"/>
                    <a:pt x="155" y="596"/>
                    <a:pt x="179" y="453"/>
                  </a:cubicBezTo>
                  <a:cubicBezTo>
                    <a:pt x="214" y="298"/>
                    <a:pt x="238" y="167"/>
                    <a:pt x="250" y="0"/>
                  </a:cubicBezTo>
                  <a:close/>
                </a:path>
              </a:pathLst>
            </a:custGeom>
            <a:solidFill>
              <a:srgbClr val="524C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7" name="Google Shape;977;p12"/>
            <p:cNvSpPr/>
            <p:nvPr/>
          </p:nvSpPr>
          <p:spPr>
            <a:xfrm>
              <a:off x="1354325" y="2975200"/>
              <a:ext cx="4500" cy="41100"/>
            </a:xfrm>
            <a:custGeom>
              <a:avLst/>
              <a:gdLst/>
              <a:ahLst/>
              <a:cxnLst/>
              <a:rect l="l" t="t" r="r" b="b"/>
              <a:pathLst>
                <a:path w="180" h="1644" extrusionOk="0">
                  <a:moveTo>
                    <a:pt x="131" y="0"/>
                  </a:moveTo>
                  <a:cubicBezTo>
                    <a:pt x="36" y="274"/>
                    <a:pt x="0" y="548"/>
                    <a:pt x="0" y="822"/>
                  </a:cubicBezTo>
                  <a:cubicBezTo>
                    <a:pt x="0" y="1108"/>
                    <a:pt x="48" y="1393"/>
                    <a:pt x="167" y="1643"/>
                  </a:cubicBezTo>
                  <a:cubicBezTo>
                    <a:pt x="179" y="1358"/>
                    <a:pt x="155" y="1096"/>
                    <a:pt x="155" y="822"/>
                  </a:cubicBezTo>
                  <a:cubicBezTo>
                    <a:pt x="155" y="560"/>
                    <a:pt x="155" y="286"/>
                    <a:pt x="131" y="0"/>
                  </a:cubicBezTo>
                  <a:close/>
                </a:path>
              </a:pathLst>
            </a:custGeom>
            <a:solidFill>
              <a:srgbClr val="C9C8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8" name="Google Shape;978;p12"/>
            <p:cNvSpPr/>
            <p:nvPr/>
          </p:nvSpPr>
          <p:spPr>
            <a:xfrm>
              <a:off x="1270075" y="3330300"/>
              <a:ext cx="18500" cy="15100"/>
            </a:xfrm>
            <a:custGeom>
              <a:avLst/>
              <a:gdLst/>
              <a:ahLst/>
              <a:cxnLst/>
              <a:rect l="l" t="t" r="r" b="b"/>
              <a:pathLst>
                <a:path w="740" h="604" extrusionOk="0">
                  <a:moveTo>
                    <a:pt x="72" y="1"/>
                  </a:moveTo>
                  <a:cubicBezTo>
                    <a:pt x="1" y="72"/>
                    <a:pt x="1" y="191"/>
                    <a:pt x="25" y="262"/>
                  </a:cubicBezTo>
                  <a:cubicBezTo>
                    <a:pt x="49" y="370"/>
                    <a:pt x="108" y="441"/>
                    <a:pt x="203" y="501"/>
                  </a:cubicBezTo>
                  <a:cubicBezTo>
                    <a:pt x="287" y="548"/>
                    <a:pt x="382" y="584"/>
                    <a:pt x="465" y="596"/>
                  </a:cubicBezTo>
                  <a:cubicBezTo>
                    <a:pt x="505" y="601"/>
                    <a:pt x="542" y="604"/>
                    <a:pt x="579" y="604"/>
                  </a:cubicBezTo>
                  <a:cubicBezTo>
                    <a:pt x="632" y="604"/>
                    <a:pt x="683" y="598"/>
                    <a:pt x="739" y="584"/>
                  </a:cubicBezTo>
                  <a:cubicBezTo>
                    <a:pt x="572" y="501"/>
                    <a:pt x="406" y="477"/>
                    <a:pt x="287" y="382"/>
                  </a:cubicBezTo>
                  <a:cubicBezTo>
                    <a:pt x="227" y="346"/>
                    <a:pt x="191" y="286"/>
                    <a:pt x="144" y="227"/>
                  </a:cubicBezTo>
                  <a:cubicBezTo>
                    <a:pt x="96" y="167"/>
                    <a:pt x="72" y="84"/>
                    <a:pt x="72" y="1"/>
                  </a:cubicBezTo>
                  <a:close/>
                </a:path>
              </a:pathLst>
            </a:custGeom>
            <a:solidFill>
              <a:srgbClr val="8883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9" name="Google Shape;979;p12"/>
            <p:cNvSpPr/>
            <p:nvPr/>
          </p:nvSpPr>
          <p:spPr>
            <a:xfrm>
              <a:off x="1345700" y="2456725"/>
              <a:ext cx="48525" cy="16050"/>
            </a:xfrm>
            <a:custGeom>
              <a:avLst/>
              <a:gdLst/>
              <a:ahLst/>
              <a:cxnLst/>
              <a:rect l="l" t="t" r="r" b="b"/>
              <a:pathLst>
                <a:path w="1941" h="642" extrusionOk="0">
                  <a:moveTo>
                    <a:pt x="1545" y="0"/>
                  </a:moveTo>
                  <a:cubicBezTo>
                    <a:pt x="1327" y="0"/>
                    <a:pt x="1108" y="39"/>
                    <a:pt x="893" y="106"/>
                  </a:cubicBezTo>
                  <a:cubicBezTo>
                    <a:pt x="572" y="201"/>
                    <a:pt x="238" y="380"/>
                    <a:pt x="0" y="642"/>
                  </a:cubicBezTo>
                  <a:cubicBezTo>
                    <a:pt x="322" y="475"/>
                    <a:pt x="631" y="344"/>
                    <a:pt x="941" y="249"/>
                  </a:cubicBezTo>
                  <a:cubicBezTo>
                    <a:pt x="1250" y="142"/>
                    <a:pt x="1596" y="82"/>
                    <a:pt x="1941" y="46"/>
                  </a:cubicBezTo>
                  <a:cubicBezTo>
                    <a:pt x="1810" y="15"/>
                    <a:pt x="1678" y="0"/>
                    <a:pt x="1545" y="0"/>
                  </a:cubicBezTo>
                  <a:close/>
                </a:path>
              </a:pathLst>
            </a:custGeom>
            <a:solidFill>
              <a:srgbClr val="7D74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p12"/>
            <p:cNvSpPr/>
            <p:nvPr/>
          </p:nvSpPr>
          <p:spPr>
            <a:xfrm>
              <a:off x="1436475" y="2319750"/>
              <a:ext cx="33375" cy="42900"/>
            </a:xfrm>
            <a:custGeom>
              <a:avLst/>
              <a:gdLst/>
              <a:ahLst/>
              <a:cxnLst/>
              <a:rect l="l" t="t" r="r" b="b"/>
              <a:pathLst>
                <a:path w="1335" h="1716" extrusionOk="0">
                  <a:moveTo>
                    <a:pt x="1334" y="1"/>
                  </a:moveTo>
                  <a:lnTo>
                    <a:pt x="1334" y="1"/>
                  </a:lnTo>
                  <a:cubicBezTo>
                    <a:pt x="977" y="108"/>
                    <a:pt x="644" y="358"/>
                    <a:pt x="405" y="656"/>
                  </a:cubicBezTo>
                  <a:cubicBezTo>
                    <a:pt x="167" y="965"/>
                    <a:pt x="24" y="1334"/>
                    <a:pt x="1" y="1715"/>
                  </a:cubicBezTo>
                  <a:cubicBezTo>
                    <a:pt x="143" y="1358"/>
                    <a:pt x="298" y="1025"/>
                    <a:pt x="524" y="739"/>
                  </a:cubicBezTo>
                  <a:cubicBezTo>
                    <a:pt x="751" y="441"/>
                    <a:pt x="1013" y="203"/>
                    <a:pt x="1334" y="1"/>
                  </a:cubicBezTo>
                  <a:close/>
                </a:path>
              </a:pathLst>
            </a:custGeom>
            <a:solidFill>
              <a:srgbClr val="A9A4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1" name="Google Shape;981;p12"/>
            <p:cNvSpPr/>
            <p:nvPr/>
          </p:nvSpPr>
          <p:spPr>
            <a:xfrm>
              <a:off x="1337650" y="2498650"/>
              <a:ext cx="9250" cy="30100"/>
            </a:xfrm>
            <a:custGeom>
              <a:avLst/>
              <a:gdLst/>
              <a:ahLst/>
              <a:cxnLst/>
              <a:rect l="l" t="t" r="r" b="b"/>
              <a:pathLst>
                <a:path w="370" h="1204" extrusionOk="0">
                  <a:moveTo>
                    <a:pt x="370" y="1"/>
                  </a:moveTo>
                  <a:cubicBezTo>
                    <a:pt x="227" y="167"/>
                    <a:pt x="120" y="358"/>
                    <a:pt x="60" y="572"/>
                  </a:cubicBezTo>
                  <a:cubicBezTo>
                    <a:pt x="13" y="774"/>
                    <a:pt x="1" y="1001"/>
                    <a:pt x="60" y="1203"/>
                  </a:cubicBezTo>
                  <a:cubicBezTo>
                    <a:pt x="120" y="1001"/>
                    <a:pt x="144" y="786"/>
                    <a:pt x="203" y="596"/>
                  </a:cubicBezTo>
                  <a:cubicBezTo>
                    <a:pt x="251" y="405"/>
                    <a:pt x="310" y="215"/>
                    <a:pt x="370" y="1"/>
                  </a:cubicBezTo>
                  <a:close/>
                </a:path>
              </a:pathLst>
            </a:custGeom>
            <a:solidFill>
              <a:srgbClr val="524C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p12"/>
            <p:cNvSpPr/>
            <p:nvPr/>
          </p:nvSpPr>
          <p:spPr>
            <a:xfrm>
              <a:off x="1295100" y="2568100"/>
              <a:ext cx="44375" cy="30600"/>
            </a:xfrm>
            <a:custGeom>
              <a:avLst/>
              <a:gdLst/>
              <a:ahLst/>
              <a:cxnLst/>
              <a:rect l="l" t="t" r="r" b="b"/>
              <a:pathLst>
                <a:path w="1775" h="1224" extrusionOk="0">
                  <a:moveTo>
                    <a:pt x="1515" y="0"/>
                  </a:moveTo>
                  <a:cubicBezTo>
                    <a:pt x="1211" y="0"/>
                    <a:pt x="899" y="83"/>
                    <a:pt x="631" y="259"/>
                  </a:cubicBezTo>
                  <a:cubicBezTo>
                    <a:pt x="453" y="366"/>
                    <a:pt x="298" y="509"/>
                    <a:pt x="203" y="675"/>
                  </a:cubicBezTo>
                  <a:cubicBezTo>
                    <a:pt x="95" y="842"/>
                    <a:pt x="24" y="1033"/>
                    <a:pt x="0" y="1223"/>
                  </a:cubicBezTo>
                  <a:cubicBezTo>
                    <a:pt x="143" y="866"/>
                    <a:pt x="393" y="568"/>
                    <a:pt x="714" y="378"/>
                  </a:cubicBezTo>
                  <a:cubicBezTo>
                    <a:pt x="1036" y="187"/>
                    <a:pt x="1381" y="80"/>
                    <a:pt x="1774" y="21"/>
                  </a:cubicBezTo>
                  <a:cubicBezTo>
                    <a:pt x="1689" y="7"/>
                    <a:pt x="1603" y="0"/>
                    <a:pt x="1515" y="0"/>
                  </a:cubicBezTo>
                  <a:close/>
                </a:path>
              </a:pathLst>
            </a:custGeom>
            <a:solidFill>
              <a:srgbClr val="9A95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3" name="Google Shape;983;p12"/>
            <p:cNvSpPr/>
            <p:nvPr/>
          </p:nvSpPr>
          <p:spPr>
            <a:xfrm>
              <a:off x="1387950" y="2644200"/>
              <a:ext cx="12225" cy="78600"/>
            </a:xfrm>
            <a:custGeom>
              <a:avLst/>
              <a:gdLst/>
              <a:ahLst/>
              <a:cxnLst/>
              <a:rect l="l" t="t" r="r" b="b"/>
              <a:pathLst>
                <a:path w="489" h="3144" extrusionOk="0">
                  <a:moveTo>
                    <a:pt x="1" y="1"/>
                  </a:moveTo>
                  <a:lnTo>
                    <a:pt x="1" y="1"/>
                  </a:lnTo>
                  <a:cubicBezTo>
                    <a:pt x="37" y="263"/>
                    <a:pt x="84" y="536"/>
                    <a:pt x="144" y="798"/>
                  </a:cubicBezTo>
                  <a:cubicBezTo>
                    <a:pt x="191" y="1060"/>
                    <a:pt x="263" y="1322"/>
                    <a:pt x="322" y="1572"/>
                  </a:cubicBezTo>
                  <a:cubicBezTo>
                    <a:pt x="334" y="1632"/>
                    <a:pt x="334" y="1679"/>
                    <a:pt x="322" y="1739"/>
                  </a:cubicBezTo>
                  <a:lnTo>
                    <a:pt x="263" y="1930"/>
                  </a:lnTo>
                  <a:lnTo>
                    <a:pt x="179" y="2334"/>
                  </a:lnTo>
                  <a:cubicBezTo>
                    <a:pt x="132" y="2608"/>
                    <a:pt x="96" y="2870"/>
                    <a:pt x="120" y="3144"/>
                  </a:cubicBezTo>
                  <a:cubicBezTo>
                    <a:pt x="156" y="2870"/>
                    <a:pt x="215" y="2608"/>
                    <a:pt x="299" y="2346"/>
                  </a:cubicBezTo>
                  <a:cubicBezTo>
                    <a:pt x="334" y="2215"/>
                    <a:pt x="370" y="2084"/>
                    <a:pt x="418" y="1965"/>
                  </a:cubicBezTo>
                  <a:cubicBezTo>
                    <a:pt x="429" y="1906"/>
                    <a:pt x="453" y="1846"/>
                    <a:pt x="477" y="1775"/>
                  </a:cubicBezTo>
                  <a:cubicBezTo>
                    <a:pt x="489" y="1691"/>
                    <a:pt x="489" y="1608"/>
                    <a:pt x="477" y="1537"/>
                  </a:cubicBezTo>
                  <a:cubicBezTo>
                    <a:pt x="394" y="1263"/>
                    <a:pt x="322" y="1013"/>
                    <a:pt x="251" y="763"/>
                  </a:cubicBezTo>
                  <a:cubicBezTo>
                    <a:pt x="179" y="501"/>
                    <a:pt x="84" y="251"/>
                    <a:pt x="1" y="1"/>
                  </a:cubicBezTo>
                  <a:close/>
                </a:path>
              </a:pathLst>
            </a:custGeom>
            <a:solidFill>
              <a:srgbClr val="8883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84" name="Google Shape;984;p12"/>
          <p:cNvSpPr txBox="1"/>
          <p:nvPr/>
        </p:nvSpPr>
        <p:spPr>
          <a:xfrm>
            <a:off x="610998" y="1257885"/>
            <a:ext cx="4572000" cy="160043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MX" sz="1400" b="0" i="0" u="none" strike="noStrike" cap="none">
                <a:solidFill>
                  <a:srgbClr val="000000"/>
                </a:solidFill>
                <a:latin typeface="Arial"/>
                <a:ea typeface="Arial"/>
                <a:cs typeface="Arial"/>
                <a:sym typeface="Arial"/>
              </a:rPr>
              <a:t>La novela de caballerías es un género literario en prosa, de gran éxito y popularidad en España, Portugal, Francia y la península itálica en el siglo XVI. Se escriben desde fines del siglo XV hasta 1602 y empiezan a perder su popularidad después de 1550. Estas novelas narraban las hazañas o proezas de un caballero.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989" name="Google Shape;989;p13"/>
          <p:cNvSpPr txBox="1">
            <a:spLocks noGrp="1"/>
          </p:cNvSpPr>
          <p:nvPr>
            <p:ph type="subTitle" idx="1"/>
          </p:nvPr>
        </p:nvSpPr>
        <p:spPr>
          <a:xfrm>
            <a:off x="990600" y="1483547"/>
            <a:ext cx="6958444" cy="918478"/>
          </a:xfrm>
          <a:prstGeom prst="rect">
            <a:avLst/>
          </a:prstGeom>
          <a:noFill/>
          <a:ln>
            <a:noFill/>
          </a:ln>
        </p:spPr>
        <p:txBody>
          <a:bodyPr spcFirstLastPara="1" wrap="square" lIns="91425" tIns="91425" rIns="91425" bIns="91425" anchor="t" anchorCtr="0">
            <a:noAutofit/>
          </a:bodyPr>
          <a:lstStyle/>
          <a:p>
            <a:pPr marL="457200" lvl="0" indent="-342900" algn="just" rtl="0">
              <a:lnSpc>
                <a:spcPct val="100000"/>
              </a:lnSpc>
              <a:spcBef>
                <a:spcPts val="0"/>
              </a:spcBef>
              <a:spcAft>
                <a:spcPts val="0"/>
              </a:spcAft>
              <a:buSzPts val="1400"/>
              <a:buNone/>
            </a:pPr>
            <a:r>
              <a:rPr lang="es-MX" b="1">
                <a:latin typeface="Arial"/>
                <a:ea typeface="Arial"/>
                <a:cs typeface="Arial"/>
                <a:sym typeface="Arial"/>
              </a:rPr>
              <a:t>PASO 1. </a:t>
            </a:r>
            <a:r>
              <a:rPr lang="es-MX">
                <a:latin typeface="Arial"/>
                <a:ea typeface="Arial"/>
                <a:cs typeface="Arial"/>
                <a:sym typeface="Arial"/>
              </a:rPr>
              <a:t>Visualiza el siguiente libro álbum sobre el Mio Cid. Apunta sus caracteristicas mas relevantes y qué te llama la atención de este cantar de gesta. </a:t>
            </a:r>
            <a:endParaRPr>
              <a:latin typeface="Arial"/>
              <a:ea typeface="Arial"/>
              <a:cs typeface="Arial"/>
              <a:sym typeface="Arial"/>
            </a:endParaRPr>
          </a:p>
        </p:txBody>
      </p:sp>
      <p:sp>
        <p:nvSpPr>
          <p:cNvPr id="990" name="Google Shape;990;p13"/>
          <p:cNvSpPr txBox="1">
            <a:spLocks noGrp="1"/>
          </p:cNvSpPr>
          <p:nvPr>
            <p:ph type="title"/>
          </p:nvPr>
        </p:nvSpPr>
        <p:spPr>
          <a:xfrm>
            <a:off x="1194956" y="544440"/>
            <a:ext cx="6754088" cy="7395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600"/>
              <a:buNone/>
            </a:pPr>
            <a:r>
              <a:rPr lang="es-MX">
                <a:solidFill>
                  <a:srgbClr val="FFC000"/>
                </a:solidFill>
              </a:rPr>
              <a:t>ACTIVIDAD EN CLASE</a:t>
            </a:r>
            <a:endParaRPr>
              <a:solidFill>
                <a:srgbClr val="FFC000"/>
              </a:solidFill>
            </a:endParaRPr>
          </a:p>
        </p:txBody>
      </p:sp>
      <p:sp>
        <p:nvSpPr>
          <p:cNvPr id="991" name="Google Shape;991;p13">
            <a:hlinkClick r:id="rId3"/>
          </p:cNvPr>
          <p:cNvSpPr txBox="1"/>
          <p:nvPr/>
        </p:nvSpPr>
        <p:spPr>
          <a:xfrm>
            <a:off x="2159000" y="2893732"/>
            <a:ext cx="4826000" cy="738664"/>
          </a:xfrm>
          <a:prstGeom prst="rect">
            <a:avLst/>
          </a:prstGeom>
          <a:gradFill>
            <a:gsLst>
              <a:gs pos="0">
                <a:srgbClr val="F29DA1"/>
              </a:gs>
              <a:gs pos="35000">
                <a:srgbClr val="F2BDC0"/>
              </a:gs>
              <a:gs pos="100000">
                <a:srgbClr val="FCE4E4"/>
              </a:gs>
            </a:gsLst>
            <a:lin ang="16200000" scaled="0"/>
          </a:gradFill>
          <a:ln w="9525" cap="flat" cmpd="sng">
            <a:solidFill>
              <a:srgbClr val="9F0C2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MX" sz="1400" b="0" i="0" u="sng" strike="noStrike" cap="none">
                <a:solidFill>
                  <a:srgbClr val="FF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https://aprende.colombiaaprende.edu.co/sites/default/files/naspublic/ContenidosAprender/G_10/L/L_G10_U04_L01/L_G10_U04_L01_03_05_01.html</a:t>
            </a:r>
            <a:r>
              <a:rPr lang="es-MX" sz="1400" b="0" i="0" u="none" strike="noStrike" cap="none">
                <a:solidFill>
                  <a:srgbClr val="FF0000"/>
                </a:solidFill>
                <a:latin typeface="Arial"/>
                <a:ea typeface="Arial"/>
                <a:cs typeface="Arial"/>
                <a:sym typeface="Arial"/>
              </a:rPr>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sp>
        <p:nvSpPr>
          <p:cNvPr id="996" name="Google Shape;996;p14"/>
          <p:cNvSpPr/>
          <p:nvPr/>
        </p:nvSpPr>
        <p:spPr>
          <a:xfrm>
            <a:off x="5244450" y="1211550"/>
            <a:ext cx="2720400" cy="2720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 name="Google Shape;997;p14"/>
          <p:cNvSpPr txBox="1">
            <a:spLocks noGrp="1"/>
          </p:cNvSpPr>
          <p:nvPr>
            <p:ph type="title"/>
          </p:nvPr>
        </p:nvSpPr>
        <p:spPr>
          <a:xfrm>
            <a:off x="1007921" y="1643700"/>
            <a:ext cx="3778135"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s-MX"/>
              <a:t>La poesía épica medieval</a:t>
            </a:r>
            <a:endParaRPr/>
          </a:p>
        </p:txBody>
      </p:sp>
      <p:sp>
        <p:nvSpPr>
          <p:cNvPr id="998" name="Google Shape;998;p14"/>
          <p:cNvSpPr txBox="1">
            <a:spLocks noGrp="1"/>
          </p:cNvSpPr>
          <p:nvPr>
            <p:ph type="subTitle" idx="1"/>
          </p:nvPr>
        </p:nvSpPr>
        <p:spPr>
          <a:xfrm>
            <a:off x="776685" y="2998932"/>
            <a:ext cx="4323900" cy="130320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s-MX" sz="1600" b="1">
                <a:solidFill>
                  <a:schemeClr val="dk1"/>
                </a:solidFill>
                <a:latin typeface="Arial"/>
                <a:ea typeface="Arial"/>
                <a:cs typeface="Arial"/>
                <a:sym typeface="Arial"/>
              </a:rPr>
              <a:t>El cantar de Mio Cid. </a:t>
            </a:r>
            <a:r>
              <a:rPr lang="es-MX" sz="1600">
                <a:solidFill>
                  <a:schemeClr val="dk1"/>
                </a:solidFill>
                <a:latin typeface="Arial"/>
                <a:ea typeface="Arial"/>
                <a:cs typeface="Arial"/>
                <a:sym typeface="Arial"/>
              </a:rPr>
              <a:t>Es el único cantar de gesta que se conserva  casi en su totalidad. Se encuentra fechado en 1207 por Per Abbat, un copista.</a:t>
            </a:r>
            <a:endParaRPr sz="1600" b="1"/>
          </a:p>
        </p:txBody>
      </p:sp>
      <p:grpSp>
        <p:nvGrpSpPr>
          <p:cNvPr id="999" name="Google Shape;999;p14"/>
          <p:cNvGrpSpPr/>
          <p:nvPr/>
        </p:nvGrpSpPr>
        <p:grpSpPr>
          <a:xfrm>
            <a:off x="5300902" y="863265"/>
            <a:ext cx="2607490" cy="3417062"/>
            <a:chOff x="4529725" y="1974475"/>
            <a:chExt cx="455425" cy="596825"/>
          </a:xfrm>
        </p:grpSpPr>
        <p:sp>
          <p:nvSpPr>
            <p:cNvPr id="1000" name="Google Shape;1000;p14"/>
            <p:cNvSpPr/>
            <p:nvPr/>
          </p:nvSpPr>
          <p:spPr>
            <a:xfrm>
              <a:off x="4547275" y="2052175"/>
              <a:ext cx="400075" cy="519125"/>
            </a:xfrm>
            <a:custGeom>
              <a:avLst/>
              <a:gdLst/>
              <a:ahLst/>
              <a:cxnLst/>
              <a:rect l="l" t="t" r="r" b="b"/>
              <a:pathLst>
                <a:path w="16003" h="20765" extrusionOk="0">
                  <a:moveTo>
                    <a:pt x="4263" y="0"/>
                  </a:moveTo>
                  <a:lnTo>
                    <a:pt x="2727" y="524"/>
                  </a:lnTo>
                  <a:lnTo>
                    <a:pt x="1" y="1453"/>
                  </a:lnTo>
                  <a:lnTo>
                    <a:pt x="751" y="2870"/>
                  </a:lnTo>
                  <a:lnTo>
                    <a:pt x="8145" y="16848"/>
                  </a:lnTo>
                  <a:lnTo>
                    <a:pt x="10216" y="20765"/>
                  </a:lnTo>
                  <a:cubicBezTo>
                    <a:pt x="12931" y="20717"/>
                    <a:pt x="14181" y="19538"/>
                    <a:pt x="14788" y="19086"/>
                  </a:cubicBezTo>
                  <a:cubicBezTo>
                    <a:pt x="14967" y="18967"/>
                    <a:pt x="15050" y="18872"/>
                    <a:pt x="15050" y="18872"/>
                  </a:cubicBezTo>
                  <a:lnTo>
                    <a:pt x="16003" y="17431"/>
                  </a:lnTo>
                  <a:lnTo>
                    <a:pt x="4263" y="0"/>
                  </a:lnTo>
                  <a:close/>
                </a:path>
              </a:pathLst>
            </a:custGeom>
            <a:solidFill>
              <a:srgbClr val="C6AE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14"/>
            <p:cNvSpPr/>
            <p:nvPr/>
          </p:nvSpPr>
          <p:spPr>
            <a:xfrm>
              <a:off x="4615450" y="2052175"/>
              <a:ext cx="331900" cy="477150"/>
            </a:xfrm>
            <a:custGeom>
              <a:avLst/>
              <a:gdLst/>
              <a:ahLst/>
              <a:cxnLst/>
              <a:rect l="l" t="t" r="r" b="b"/>
              <a:pathLst>
                <a:path w="13276" h="19086" extrusionOk="0">
                  <a:moveTo>
                    <a:pt x="1536" y="0"/>
                  </a:moveTo>
                  <a:lnTo>
                    <a:pt x="0" y="524"/>
                  </a:lnTo>
                  <a:cubicBezTo>
                    <a:pt x="560" y="1143"/>
                    <a:pt x="977" y="1596"/>
                    <a:pt x="977" y="1596"/>
                  </a:cubicBezTo>
                  <a:lnTo>
                    <a:pt x="12061" y="19086"/>
                  </a:lnTo>
                  <a:cubicBezTo>
                    <a:pt x="12240" y="18967"/>
                    <a:pt x="12323" y="18872"/>
                    <a:pt x="12323" y="18872"/>
                  </a:cubicBezTo>
                  <a:lnTo>
                    <a:pt x="13276" y="17431"/>
                  </a:lnTo>
                  <a:lnTo>
                    <a:pt x="1536" y="0"/>
                  </a:lnTo>
                  <a:close/>
                </a:path>
              </a:pathLst>
            </a:custGeom>
            <a:solidFill>
              <a:srgbClr val="877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 name="Google Shape;1002;p14"/>
            <p:cNvSpPr/>
            <p:nvPr/>
          </p:nvSpPr>
          <p:spPr>
            <a:xfrm>
              <a:off x="4652350" y="2000675"/>
              <a:ext cx="332800" cy="541150"/>
            </a:xfrm>
            <a:custGeom>
              <a:avLst/>
              <a:gdLst/>
              <a:ahLst/>
              <a:cxnLst/>
              <a:rect l="l" t="t" r="r" b="b"/>
              <a:pathLst>
                <a:path w="13312" h="21646" extrusionOk="0">
                  <a:moveTo>
                    <a:pt x="1596" y="0"/>
                  </a:moveTo>
                  <a:lnTo>
                    <a:pt x="429" y="2763"/>
                  </a:lnTo>
                  <a:lnTo>
                    <a:pt x="1" y="3787"/>
                  </a:lnTo>
                  <a:lnTo>
                    <a:pt x="1298" y="5811"/>
                  </a:lnTo>
                  <a:lnTo>
                    <a:pt x="2084" y="5382"/>
                  </a:lnTo>
                  <a:lnTo>
                    <a:pt x="2072" y="6882"/>
                  </a:lnTo>
                  <a:lnTo>
                    <a:pt x="6311" y="13847"/>
                  </a:lnTo>
                  <a:lnTo>
                    <a:pt x="7573" y="13859"/>
                  </a:lnTo>
                  <a:lnTo>
                    <a:pt x="6823" y="14502"/>
                  </a:lnTo>
                  <a:lnTo>
                    <a:pt x="8942" y="17824"/>
                  </a:lnTo>
                  <a:lnTo>
                    <a:pt x="9335" y="17372"/>
                  </a:lnTo>
                  <a:lnTo>
                    <a:pt x="9692" y="19193"/>
                  </a:lnTo>
                  <a:lnTo>
                    <a:pt x="11324" y="21646"/>
                  </a:lnTo>
                  <a:lnTo>
                    <a:pt x="11383" y="21646"/>
                  </a:lnTo>
                  <a:cubicBezTo>
                    <a:pt x="11681" y="21634"/>
                    <a:pt x="12967" y="21467"/>
                    <a:pt x="13312" y="19372"/>
                  </a:cubicBezTo>
                  <a:lnTo>
                    <a:pt x="10788" y="15217"/>
                  </a:lnTo>
                  <a:lnTo>
                    <a:pt x="8049" y="10680"/>
                  </a:lnTo>
                  <a:lnTo>
                    <a:pt x="1596" y="0"/>
                  </a:lnTo>
                  <a:close/>
                </a:path>
              </a:pathLst>
            </a:custGeom>
            <a:solidFill>
              <a:srgbClr val="A993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 name="Google Shape;1003;p14"/>
            <p:cNvSpPr/>
            <p:nvPr/>
          </p:nvSpPr>
          <p:spPr>
            <a:xfrm>
              <a:off x="4922025" y="2380775"/>
              <a:ext cx="63125" cy="161050"/>
            </a:xfrm>
            <a:custGeom>
              <a:avLst/>
              <a:gdLst/>
              <a:ahLst/>
              <a:cxnLst/>
              <a:rect l="l" t="t" r="r" b="b"/>
              <a:pathLst>
                <a:path w="2525" h="6442" extrusionOk="0">
                  <a:moveTo>
                    <a:pt x="1" y="1"/>
                  </a:moveTo>
                  <a:lnTo>
                    <a:pt x="1" y="1"/>
                  </a:lnTo>
                  <a:cubicBezTo>
                    <a:pt x="382" y="917"/>
                    <a:pt x="679" y="1870"/>
                    <a:pt x="822" y="2858"/>
                  </a:cubicBezTo>
                  <a:cubicBezTo>
                    <a:pt x="1001" y="4049"/>
                    <a:pt x="977" y="5299"/>
                    <a:pt x="596" y="6442"/>
                  </a:cubicBezTo>
                  <a:cubicBezTo>
                    <a:pt x="894" y="6430"/>
                    <a:pt x="2180" y="6263"/>
                    <a:pt x="2525" y="4156"/>
                  </a:cubicBezTo>
                  <a:lnTo>
                    <a:pt x="1" y="1"/>
                  </a:lnTo>
                  <a:close/>
                </a:path>
              </a:pathLst>
            </a:custGeom>
            <a:solidFill>
              <a:srgbClr val="C6AE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 name="Google Shape;1004;p14"/>
            <p:cNvSpPr/>
            <p:nvPr/>
          </p:nvSpPr>
          <p:spPr>
            <a:xfrm>
              <a:off x="4663075" y="2000375"/>
              <a:ext cx="190525" cy="267025"/>
            </a:xfrm>
            <a:custGeom>
              <a:avLst/>
              <a:gdLst/>
              <a:ahLst/>
              <a:cxnLst/>
              <a:rect l="l" t="t" r="r" b="b"/>
              <a:pathLst>
                <a:path w="7621" h="10681" extrusionOk="0">
                  <a:moveTo>
                    <a:pt x="1167" y="1"/>
                  </a:moveTo>
                  <a:lnTo>
                    <a:pt x="0" y="2739"/>
                  </a:lnTo>
                  <a:cubicBezTo>
                    <a:pt x="107" y="2798"/>
                    <a:pt x="215" y="2882"/>
                    <a:pt x="298" y="2953"/>
                  </a:cubicBezTo>
                  <a:cubicBezTo>
                    <a:pt x="1370" y="3858"/>
                    <a:pt x="2346" y="4977"/>
                    <a:pt x="3310" y="5989"/>
                  </a:cubicBezTo>
                  <a:cubicBezTo>
                    <a:pt x="4787" y="7525"/>
                    <a:pt x="6227" y="9085"/>
                    <a:pt x="7620" y="10680"/>
                  </a:cubicBezTo>
                  <a:lnTo>
                    <a:pt x="1167" y="1"/>
                  </a:lnTo>
                  <a:close/>
                </a:path>
              </a:pathLst>
            </a:custGeom>
            <a:solidFill>
              <a:srgbClr val="9982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 name="Google Shape;1005;p14"/>
            <p:cNvSpPr/>
            <p:nvPr/>
          </p:nvSpPr>
          <p:spPr>
            <a:xfrm>
              <a:off x="4529725" y="1974475"/>
              <a:ext cx="179200" cy="137550"/>
            </a:xfrm>
            <a:custGeom>
              <a:avLst/>
              <a:gdLst/>
              <a:ahLst/>
              <a:cxnLst/>
              <a:rect l="l" t="t" r="r" b="b"/>
              <a:pathLst>
                <a:path w="7168" h="5502" extrusionOk="0">
                  <a:moveTo>
                    <a:pt x="4472" y="0"/>
                  </a:moveTo>
                  <a:cubicBezTo>
                    <a:pt x="3768" y="0"/>
                    <a:pt x="2991" y="224"/>
                    <a:pt x="2274" y="679"/>
                  </a:cubicBezTo>
                  <a:cubicBezTo>
                    <a:pt x="691" y="1679"/>
                    <a:pt x="0" y="3418"/>
                    <a:pt x="727" y="4561"/>
                  </a:cubicBezTo>
                  <a:cubicBezTo>
                    <a:pt x="1128" y="5183"/>
                    <a:pt x="1862" y="5502"/>
                    <a:pt x="2702" y="5502"/>
                  </a:cubicBezTo>
                  <a:cubicBezTo>
                    <a:pt x="3406" y="5502"/>
                    <a:pt x="4184" y="5278"/>
                    <a:pt x="4906" y="4823"/>
                  </a:cubicBezTo>
                  <a:cubicBezTo>
                    <a:pt x="6477" y="3823"/>
                    <a:pt x="7168" y="2084"/>
                    <a:pt x="6442" y="941"/>
                  </a:cubicBezTo>
                  <a:cubicBezTo>
                    <a:pt x="6046" y="319"/>
                    <a:pt x="5312" y="0"/>
                    <a:pt x="4472" y="0"/>
                  </a:cubicBezTo>
                  <a:close/>
                </a:path>
              </a:pathLst>
            </a:custGeom>
            <a:solidFill>
              <a:srgbClr val="D9BE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 name="Google Shape;1006;p14"/>
            <p:cNvSpPr/>
            <p:nvPr/>
          </p:nvSpPr>
          <p:spPr>
            <a:xfrm>
              <a:off x="4542225" y="1984375"/>
              <a:ext cx="153600" cy="117850"/>
            </a:xfrm>
            <a:custGeom>
              <a:avLst/>
              <a:gdLst/>
              <a:ahLst/>
              <a:cxnLst/>
              <a:rect l="l" t="t" r="r" b="b"/>
              <a:pathLst>
                <a:path w="6144" h="4714" extrusionOk="0">
                  <a:moveTo>
                    <a:pt x="3834" y="1"/>
                  </a:moveTo>
                  <a:cubicBezTo>
                    <a:pt x="3234" y="1"/>
                    <a:pt x="2570" y="191"/>
                    <a:pt x="1953" y="581"/>
                  </a:cubicBezTo>
                  <a:cubicBezTo>
                    <a:pt x="596" y="1426"/>
                    <a:pt x="0" y="2915"/>
                    <a:pt x="631" y="3903"/>
                  </a:cubicBezTo>
                  <a:cubicBezTo>
                    <a:pt x="968" y="4440"/>
                    <a:pt x="1593" y="4713"/>
                    <a:pt x="2311" y="4713"/>
                  </a:cubicBezTo>
                  <a:cubicBezTo>
                    <a:pt x="2914" y="4713"/>
                    <a:pt x="3584" y="4520"/>
                    <a:pt x="4203" y="4129"/>
                  </a:cubicBezTo>
                  <a:cubicBezTo>
                    <a:pt x="5549" y="3284"/>
                    <a:pt x="6144" y="1795"/>
                    <a:pt x="5525" y="807"/>
                  </a:cubicBezTo>
                  <a:cubicBezTo>
                    <a:pt x="5181" y="275"/>
                    <a:pt x="4553" y="1"/>
                    <a:pt x="3834" y="1"/>
                  </a:cubicBezTo>
                  <a:close/>
                </a:path>
              </a:pathLst>
            </a:custGeom>
            <a:solidFill>
              <a:srgbClr val="A993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 name="Google Shape;1007;p14"/>
            <p:cNvSpPr/>
            <p:nvPr/>
          </p:nvSpPr>
          <p:spPr>
            <a:xfrm>
              <a:off x="4553525" y="1992700"/>
              <a:ext cx="131300" cy="101100"/>
            </a:xfrm>
            <a:custGeom>
              <a:avLst/>
              <a:gdLst/>
              <a:ahLst/>
              <a:cxnLst/>
              <a:rect l="l" t="t" r="r" b="b"/>
              <a:pathLst>
                <a:path w="5252" h="4044" extrusionOk="0">
                  <a:moveTo>
                    <a:pt x="3262" y="0"/>
                  </a:moveTo>
                  <a:cubicBezTo>
                    <a:pt x="2750" y="0"/>
                    <a:pt x="2186" y="164"/>
                    <a:pt x="1668" y="498"/>
                  </a:cubicBezTo>
                  <a:cubicBezTo>
                    <a:pt x="501" y="1236"/>
                    <a:pt x="1" y="2510"/>
                    <a:pt x="537" y="3344"/>
                  </a:cubicBezTo>
                  <a:cubicBezTo>
                    <a:pt x="815" y="3809"/>
                    <a:pt x="1346" y="4043"/>
                    <a:pt x="1960" y="4043"/>
                  </a:cubicBezTo>
                  <a:cubicBezTo>
                    <a:pt x="2476" y="4043"/>
                    <a:pt x="3052" y="3878"/>
                    <a:pt x="3585" y="3546"/>
                  </a:cubicBezTo>
                  <a:cubicBezTo>
                    <a:pt x="4740" y="2808"/>
                    <a:pt x="5251" y="1534"/>
                    <a:pt x="4716" y="700"/>
                  </a:cubicBezTo>
                  <a:cubicBezTo>
                    <a:pt x="4423" y="238"/>
                    <a:pt x="3880" y="0"/>
                    <a:pt x="3262" y="0"/>
                  </a:cubicBezTo>
                  <a:close/>
                </a:path>
              </a:pathLst>
            </a:custGeom>
            <a:solidFill>
              <a:srgbClr val="D9BE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 name="Google Shape;1008;p14"/>
            <p:cNvSpPr/>
            <p:nvPr/>
          </p:nvSpPr>
          <p:spPr>
            <a:xfrm>
              <a:off x="4562475" y="1999625"/>
              <a:ext cx="113725" cy="87675"/>
            </a:xfrm>
            <a:custGeom>
              <a:avLst/>
              <a:gdLst/>
              <a:ahLst/>
              <a:cxnLst/>
              <a:rect l="l" t="t" r="r" b="b"/>
              <a:pathLst>
                <a:path w="4549" h="3507" extrusionOk="0">
                  <a:moveTo>
                    <a:pt x="2832" y="1"/>
                  </a:moveTo>
                  <a:cubicBezTo>
                    <a:pt x="2390" y="1"/>
                    <a:pt x="1901" y="143"/>
                    <a:pt x="1441" y="435"/>
                  </a:cubicBezTo>
                  <a:cubicBezTo>
                    <a:pt x="429" y="1078"/>
                    <a:pt x="0" y="2174"/>
                    <a:pt x="452" y="2912"/>
                  </a:cubicBezTo>
                  <a:cubicBezTo>
                    <a:pt x="704" y="3305"/>
                    <a:pt x="1168" y="3506"/>
                    <a:pt x="1699" y="3506"/>
                  </a:cubicBezTo>
                  <a:cubicBezTo>
                    <a:pt x="2150" y="3506"/>
                    <a:pt x="2649" y="3362"/>
                    <a:pt x="3108" y="3067"/>
                  </a:cubicBezTo>
                  <a:cubicBezTo>
                    <a:pt x="4120" y="2436"/>
                    <a:pt x="4548" y="1328"/>
                    <a:pt x="4084" y="602"/>
                  </a:cubicBezTo>
                  <a:cubicBezTo>
                    <a:pt x="3824" y="206"/>
                    <a:pt x="3362" y="1"/>
                    <a:pt x="2832" y="1"/>
                  </a:cubicBezTo>
                  <a:close/>
                </a:path>
              </a:pathLst>
            </a:custGeom>
            <a:solidFill>
              <a:srgbClr val="A993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 name="Google Shape;1009;p14"/>
            <p:cNvSpPr/>
            <p:nvPr/>
          </p:nvSpPr>
          <p:spPr>
            <a:xfrm>
              <a:off x="4573175" y="2007525"/>
              <a:ext cx="92300" cy="71450"/>
            </a:xfrm>
            <a:custGeom>
              <a:avLst/>
              <a:gdLst/>
              <a:ahLst/>
              <a:cxnLst/>
              <a:rect l="l" t="t" r="r" b="b"/>
              <a:pathLst>
                <a:path w="3692" h="2858" extrusionOk="0">
                  <a:moveTo>
                    <a:pt x="2303" y="0"/>
                  </a:moveTo>
                  <a:cubicBezTo>
                    <a:pt x="1937" y="0"/>
                    <a:pt x="1531" y="118"/>
                    <a:pt x="1156" y="357"/>
                  </a:cubicBezTo>
                  <a:cubicBezTo>
                    <a:pt x="358" y="881"/>
                    <a:pt x="1" y="1774"/>
                    <a:pt x="370" y="2370"/>
                  </a:cubicBezTo>
                  <a:cubicBezTo>
                    <a:pt x="570" y="2693"/>
                    <a:pt x="949" y="2858"/>
                    <a:pt x="1383" y="2858"/>
                  </a:cubicBezTo>
                  <a:cubicBezTo>
                    <a:pt x="1749" y="2858"/>
                    <a:pt x="2154" y="2740"/>
                    <a:pt x="2525" y="2501"/>
                  </a:cubicBezTo>
                  <a:cubicBezTo>
                    <a:pt x="3334" y="1977"/>
                    <a:pt x="3692" y="1084"/>
                    <a:pt x="3322" y="488"/>
                  </a:cubicBezTo>
                  <a:cubicBezTo>
                    <a:pt x="3116" y="165"/>
                    <a:pt x="2737" y="0"/>
                    <a:pt x="2303" y="0"/>
                  </a:cubicBezTo>
                  <a:close/>
                </a:path>
              </a:pathLst>
            </a:custGeom>
            <a:solidFill>
              <a:srgbClr val="D9BE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 name="Google Shape;1010;p14"/>
            <p:cNvSpPr/>
            <p:nvPr/>
          </p:nvSpPr>
          <p:spPr>
            <a:xfrm>
              <a:off x="4582700" y="2014000"/>
              <a:ext cx="71175" cy="55875"/>
            </a:xfrm>
            <a:custGeom>
              <a:avLst/>
              <a:gdLst/>
              <a:ahLst/>
              <a:cxnLst/>
              <a:rect l="l" t="t" r="r" b="b"/>
              <a:pathLst>
                <a:path w="2847" h="2235" extrusionOk="0">
                  <a:moveTo>
                    <a:pt x="1724" y="0"/>
                  </a:moveTo>
                  <a:cubicBezTo>
                    <a:pt x="1449" y="0"/>
                    <a:pt x="1150" y="86"/>
                    <a:pt x="882" y="265"/>
                  </a:cubicBezTo>
                  <a:cubicBezTo>
                    <a:pt x="274" y="670"/>
                    <a:pt x="1" y="1361"/>
                    <a:pt x="298" y="1837"/>
                  </a:cubicBezTo>
                  <a:cubicBezTo>
                    <a:pt x="466" y="2098"/>
                    <a:pt x="776" y="2235"/>
                    <a:pt x="1126" y="2235"/>
                  </a:cubicBezTo>
                  <a:cubicBezTo>
                    <a:pt x="1398" y="2235"/>
                    <a:pt x="1694" y="2152"/>
                    <a:pt x="1965" y="1980"/>
                  </a:cubicBezTo>
                  <a:cubicBezTo>
                    <a:pt x="2584" y="1575"/>
                    <a:pt x="2846" y="872"/>
                    <a:pt x="2549" y="396"/>
                  </a:cubicBezTo>
                  <a:cubicBezTo>
                    <a:pt x="2383" y="137"/>
                    <a:pt x="2072" y="0"/>
                    <a:pt x="1724" y="0"/>
                  </a:cubicBezTo>
                  <a:close/>
                </a:path>
              </a:pathLst>
            </a:custGeom>
            <a:solidFill>
              <a:srgbClr val="A993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 name="Google Shape;1011;p14"/>
            <p:cNvSpPr/>
            <p:nvPr/>
          </p:nvSpPr>
          <p:spPr>
            <a:xfrm>
              <a:off x="4593125" y="2022125"/>
              <a:ext cx="50625" cy="40025"/>
            </a:xfrm>
            <a:custGeom>
              <a:avLst/>
              <a:gdLst/>
              <a:ahLst/>
              <a:cxnLst/>
              <a:rect l="l" t="t" r="r" b="b"/>
              <a:pathLst>
                <a:path w="2025" h="1601" extrusionOk="0">
                  <a:moveTo>
                    <a:pt x="1226" y="1"/>
                  </a:moveTo>
                  <a:cubicBezTo>
                    <a:pt x="1032" y="1"/>
                    <a:pt x="823" y="61"/>
                    <a:pt x="631" y="190"/>
                  </a:cubicBezTo>
                  <a:cubicBezTo>
                    <a:pt x="179" y="476"/>
                    <a:pt x="0" y="976"/>
                    <a:pt x="215" y="1309"/>
                  </a:cubicBezTo>
                  <a:cubicBezTo>
                    <a:pt x="262" y="1369"/>
                    <a:pt x="298" y="1428"/>
                    <a:pt x="358" y="1464"/>
                  </a:cubicBezTo>
                  <a:cubicBezTo>
                    <a:pt x="480" y="1553"/>
                    <a:pt x="638" y="1600"/>
                    <a:pt x="808" y="1600"/>
                  </a:cubicBezTo>
                  <a:cubicBezTo>
                    <a:pt x="1003" y="1600"/>
                    <a:pt x="1215" y="1538"/>
                    <a:pt x="1405" y="1405"/>
                  </a:cubicBezTo>
                  <a:cubicBezTo>
                    <a:pt x="1846" y="1131"/>
                    <a:pt x="2024" y="643"/>
                    <a:pt x="1822" y="297"/>
                  </a:cubicBezTo>
                  <a:cubicBezTo>
                    <a:pt x="1798" y="262"/>
                    <a:pt x="1774" y="238"/>
                    <a:pt x="1762" y="214"/>
                  </a:cubicBezTo>
                  <a:cubicBezTo>
                    <a:pt x="1637" y="76"/>
                    <a:pt x="1442" y="1"/>
                    <a:pt x="1226" y="1"/>
                  </a:cubicBezTo>
                  <a:close/>
                </a:path>
              </a:pathLst>
            </a:custGeom>
            <a:solidFill>
              <a:srgbClr val="D9BE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 name="Google Shape;1012;p14"/>
            <p:cNvSpPr/>
            <p:nvPr/>
          </p:nvSpPr>
          <p:spPr>
            <a:xfrm>
              <a:off x="4593125" y="2022025"/>
              <a:ext cx="44075" cy="36125"/>
            </a:xfrm>
            <a:custGeom>
              <a:avLst/>
              <a:gdLst/>
              <a:ahLst/>
              <a:cxnLst/>
              <a:rect l="l" t="t" r="r" b="b"/>
              <a:pathLst>
                <a:path w="1763" h="1445" extrusionOk="0">
                  <a:moveTo>
                    <a:pt x="1210" y="1"/>
                  </a:moveTo>
                  <a:cubicBezTo>
                    <a:pt x="1021" y="1"/>
                    <a:pt x="817" y="55"/>
                    <a:pt x="631" y="170"/>
                  </a:cubicBezTo>
                  <a:cubicBezTo>
                    <a:pt x="179" y="444"/>
                    <a:pt x="0" y="956"/>
                    <a:pt x="215" y="1278"/>
                  </a:cubicBezTo>
                  <a:cubicBezTo>
                    <a:pt x="250" y="1337"/>
                    <a:pt x="298" y="1397"/>
                    <a:pt x="358" y="1444"/>
                  </a:cubicBezTo>
                  <a:cubicBezTo>
                    <a:pt x="393" y="1361"/>
                    <a:pt x="429" y="1266"/>
                    <a:pt x="512" y="1182"/>
                  </a:cubicBezTo>
                  <a:cubicBezTo>
                    <a:pt x="587" y="1282"/>
                    <a:pt x="714" y="1333"/>
                    <a:pt x="858" y="1333"/>
                  </a:cubicBezTo>
                  <a:cubicBezTo>
                    <a:pt x="988" y="1333"/>
                    <a:pt x="1132" y="1291"/>
                    <a:pt x="1262" y="1206"/>
                  </a:cubicBezTo>
                  <a:cubicBezTo>
                    <a:pt x="1560" y="1016"/>
                    <a:pt x="1703" y="670"/>
                    <a:pt x="1548" y="444"/>
                  </a:cubicBezTo>
                  <a:lnTo>
                    <a:pt x="1501" y="397"/>
                  </a:lnTo>
                  <a:cubicBezTo>
                    <a:pt x="1584" y="349"/>
                    <a:pt x="1667" y="266"/>
                    <a:pt x="1762" y="218"/>
                  </a:cubicBezTo>
                  <a:cubicBezTo>
                    <a:pt x="1634" y="76"/>
                    <a:pt x="1432" y="1"/>
                    <a:pt x="1210" y="1"/>
                  </a:cubicBezTo>
                  <a:close/>
                </a:path>
              </a:pathLst>
            </a:custGeom>
            <a:solidFill>
              <a:srgbClr val="A993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 name="Google Shape;1013;p14"/>
            <p:cNvSpPr/>
            <p:nvPr/>
          </p:nvSpPr>
          <p:spPr>
            <a:xfrm>
              <a:off x="4566325" y="2123900"/>
              <a:ext cx="184875" cy="349475"/>
            </a:xfrm>
            <a:custGeom>
              <a:avLst/>
              <a:gdLst/>
              <a:ahLst/>
              <a:cxnLst/>
              <a:rect l="l" t="t" r="r" b="b"/>
              <a:pathLst>
                <a:path w="7395" h="13979" extrusionOk="0">
                  <a:moveTo>
                    <a:pt x="1" y="1"/>
                  </a:moveTo>
                  <a:lnTo>
                    <a:pt x="7395" y="13979"/>
                  </a:lnTo>
                  <a:cubicBezTo>
                    <a:pt x="7395" y="13907"/>
                    <a:pt x="7383" y="13836"/>
                    <a:pt x="7383" y="13752"/>
                  </a:cubicBezTo>
                  <a:cubicBezTo>
                    <a:pt x="7061" y="8395"/>
                    <a:pt x="4263" y="3263"/>
                    <a:pt x="1" y="1"/>
                  </a:cubicBezTo>
                  <a:close/>
                </a:path>
              </a:pathLst>
            </a:custGeom>
            <a:solidFill>
              <a:srgbClr val="D9BE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 name="Google Shape;1014;p14"/>
            <p:cNvSpPr/>
            <p:nvPr/>
          </p:nvSpPr>
          <p:spPr>
            <a:xfrm>
              <a:off x="4692550" y="2275075"/>
              <a:ext cx="194975" cy="127150"/>
            </a:xfrm>
            <a:custGeom>
              <a:avLst/>
              <a:gdLst/>
              <a:ahLst/>
              <a:cxnLst/>
              <a:rect l="l" t="t" r="r" b="b"/>
              <a:pathLst>
                <a:path w="7799" h="5086" extrusionOk="0">
                  <a:moveTo>
                    <a:pt x="6797" y="0"/>
                  </a:moveTo>
                  <a:cubicBezTo>
                    <a:pt x="6678" y="0"/>
                    <a:pt x="6596" y="26"/>
                    <a:pt x="6596" y="26"/>
                  </a:cubicBezTo>
                  <a:cubicBezTo>
                    <a:pt x="4931" y="3710"/>
                    <a:pt x="1636" y="4028"/>
                    <a:pt x="548" y="4028"/>
                  </a:cubicBezTo>
                  <a:cubicBezTo>
                    <a:pt x="321" y="4028"/>
                    <a:pt x="191" y="4014"/>
                    <a:pt x="191" y="4014"/>
                  </a:cubicBezTo>
                  <a:cubicBezTo>
                    <a:pt x="48" y="4288"/>
                    <a:pt x="0" y="4491"/>
                    <a:pt x="36" y="4645"/>
                  </a:cubicBezTo>
                  <a:cubicBezTo>
                    <a:pt x="107" y="5086"/>
                    <a:pt x="750" y="5086"/>
                    <a:pt x="750" y="5086"/>
                  </a:cubicBezTo>
                  <a:cubicBezTo>
                    <a:pt x="750" y="5086"/>
                    <a:pt x="2953" y="4955"/>
                    <a:pt x="4167" y="4288"/>
                  </a:cubicBezTo>
                  <a:cubicBezTo>
                    <a:pt x="5394" y="3598"/>
                    <a:pt x="7799" y="1014"/>
                    <a:pt x="7513" y="431"/>
                  </a:cubicBezTo>
                  <a:cubicBezTo>
                    <a:pt x="7394" y="204"/>
                    <a:pt x="7215" y="85"/>
                    <a:pt x="7072" y="50"/>
                  </a:cubicBezTo>
                  <a:cubicBezTo>
                    <a:pt x="6972" y="12"/>
                    <a:pt x="6876" y="0"/>
                    <a:pt x="6797" y="0"/>
                  </a:cubicBezTo>
                  <a:close/>
                </a:path>
              </a:pathLst>
            </a:custGeom>
            <a:solidFill>
              <a:srgbClr val="A263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 name="Google Shape;1015;p14"/>
            <p:cNvSpPr/>
            <p:nvPr/>
          </p:nvSpPr>
          <p:spPr>
            <a:xfrm>
              <a:off x="4692250" y="2275075"/>
              <a:ext cx="176825" cy="118475"/>
            </a:xfrm>
            <a:custGeom>
              <a:avLst/>
              <a:gdLst/>
              <a:ahLst/>
              <a:cxnLst/>
              <a:rect l="l" t="t" r="r" b="b"/>
              <a:pathLst>
                <a:path w="7073" h="4739" extrusionOk="0">
                  <a:moveTo>
                    <a:pt x="6792" y="0"/>
                  </a:moveTo>
                  <a:cubicBezTo>
                    <a:pt x="6673" y="0"/>
                    <a:pt x="6596" y="26"/>
                    <a:pt x="6596" y="26"/>
                  </a:cubicBezTo>
                  <a:cubicBezTo>
                    <a:pt x="4931" y="3710"/>
                    <a:pt x="1636" y="4028"/>
                    <a:pt x="548" y="4028"/>
                  </a:cubicBezTo>
                  <a:cubicBezTo>
                    <a:pt x="321" y="4028"/>
                    <a:pt x="191" y="4014"/>
                    <a:pt x="191" y="4014"/>
                  </a:cubicBezTo>
                  <a:cubicBezTo>
                    <a:pt x="48" y="4288"/>
                    <a:pt x="0" y="4491"/>
                    <a:pt x="24" y="4645"/>
                  </a:cubicBezTo>
                  <a:cubicBezTo>
                    <a:pt x="307" y="4710"/>
                    <a:pt x="601" y="4739"/>
                    <a:pt x="897" y="4739"/>
                  </a:cubicBezTo>
                  <a:cubicBezTo>
                    <a:pt x="2022" y="4739"/>
                    <a:pt x="3193" y="4324"/>
                    <a:pt x="4013" y="3871"/>
                  </a:cubicBezTo>
                  <a:cubicBezTo>
                    <a:pt x="4703" y="3479"/>
                    <a:pt x="5263" y="2931"/>
                    <a:pt x="5775" y="2324"/>
                  </a:cubicBezTo>
                  <a:cubicBezTo>
                    <a:pt x="6358" y="1633"/>
                    <a:pt x="6894" y="919"/>
                    <a:pt x="7072" y="50"/>
                  </a:cubicBezTo>
                  <a:cubicBezTo>
                    <a:pt x="6968" y="12"/>
                    <a:pt x="6871" y="0"/>
                    <a:pt x="6792" y="0"/>
                  </a:cubicBezTo>
                  <a:close/>
                </a:path>
              </a:pathLst>
            </a:custGeom>
            <a:solidFill>
              <a:srgbClr val="9050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 name="Google Shape;1016;p14"/>
            <p:cNvSpPr/>
            <p:nvPr/>
          </p:nvSpPr>
          <p:spPr>
            <a:xfrm>
              <a:off x="4837800" y="2174975"/>
              <a:ext cx="89900" cy="104325"/>
            </a:xfrm>
            <a:custGeom>
              <a:avLst/>
              <a:gdLst/>
              <a:ahLst/>
              <a:cxnLst/>
              <a:rect l="l" t="t" r="r" b="b"/>
              <a:pathLst>
                <a:path w="3596" h="4173" extrusionOk="0">
                  <a:moveTo>
                    <a:pt x="2166" y="1"/>
                  </a:moveTo>
                  <a:cubicBezTo>
                    <a:pt x="1852" y="1"/>
                    <a:pt x="1629" y="170"/>
                    <a:pt x="1620" y="315"/>
                  </a:cubicBezTo>
                  <a:cubicBezTo>
                    <a:pt x="1608" y="565"/>
                    <a:pt x="1751" y="1053"/>
                    <a:pt x="1334" y="2053"/>
                  </a:cubicBezTo>
                  <a:cubicBezTo>
                    <a:pt x="917" y="3065"/>
                    <a:pt x="131" y="3661"/>
                    <a:pt x="131" y="3661"/>
                  </a:cubicBezTo>
                  <a:cubicBezTo>
                    <a:pt x="131" y="3673"/>
                    <a:pt x="119" y="3685"/>
                    <a:pt x="119" y="3708"/>
                  </a:cubicBezTo>
                  <a:cubicBezTo>
                    <a:pt x="0" y="4054"/>
                    <a:pt x="381" y="4173"/>
                    <a:pt x="381" y="4173"/>
                  </a:cubicBezTo>
                  <a:cubicBezTo>
                    <a:pt x="381" y="4173"/>
                    <a:pt x="858" y="3875"/>
                    <a:pt x="1512" y="3292"/>
                  </a:cubicBezTo>
                  <a:cubicBezTo>
                    <a:pt x="2167" y="2708"/>
                    <a:pt x="2917" y="1470"/>
                    <a:pt x="3048" y="1232"/>
                  </a:cubicBezTo>
                  <a:cubicBezTo>
                    <a:pt x="3179" y="994"/>
                    <a:pt x="3596" y="839"/>
                    <a:pt x="2929" y="303"/>
                  </a:cubicBezTo>
                  <a:cubicBezTo>
                    <a:pt x="2751" y="160"/>
                    <a:pt x="2560" y="77"/>
                    <a:pt x="2393" y="29"/>
                  </a:cubicBezTo>
                  <a:cubicBezTo>
                    <a:pt x="2314" y="9"/>
                    <a:pt x="2237" y="1"/>
                    <a:pt x="2166" y="1"/>
                  </a:cubicBezTo>
                  <a:close/>
                </a:path>
              </a:pathLst>
            </a:custGeom>
            <a:solidFill>
              <a:srgbClr val="9050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 name="Google Shape;1017;p14"/>
            <p:cNvSpPr/>
            <p:nvPr/>
          </p:nvSpPr>
          <p:spPr>
            <a:xfrm>
              <a:off x="4840775" y="2174975"/>
              <a:ext cx="57475" cy="92725"/>
            </a:xfrm>
            <a:custGeom>
              <a:avLst/>
              <a:gdLst/>
              <a:ahLst/>
              <a:cxnLst/>
              <a:rect l="l" t="t" r="r" b="b"/>
              <a:pathLst>
                <a:path w="2299" h="3709" extrusionOk="0">
                  <a:moveTo>
                    <a:pt x="2042" y="1"/>
                  </a:moveTo>
                  <a:cubicBezTo>
                    <a:pt x="1725" y="1"/>
                    <a:pt x="1510" y="170"/>
                    <a:pt x="1501" y="315"/>
                  </a:cubicBezTo>
                  <a:cubicBezTo>
                    <a:pt x="1477" y="565"/>
                    <a:pt x="1632" y="1053"/>
                    <a:pt x="1215" y="2053"/>
                  </a:cubicBezTo>
                  <a:cubicBezTo>
                    <a:pt x="798" y="3065"/>
                    <a:pt x="12" y="3661"/>
                    <a:pt x="12" y="3661"/>
                  </a:cubicBezTo>
                  <a:cubicBezTo>
                    <a:pt x="12" y="3673"/>
                    <a:pt x="0" y="3696"/>
                    <a:pt x="0" y="3708"/>
                  </a:cubicBezTo>
                  <a:cubicBezTo>
                    <a:pt x="798" y="3363"/>
                    <a:pt x="1465" y="2744"/>
                    <a:pt x="1870" y="1946"/>
                  </a:cubicBezTo>
                  <a:cubicBezTo>
                    <a:pt x="2167" y="1351"/>
                    <a:pt x="2298" y="684"/>
                    <a:pt x="2274" y="29"/>
                  </a:cubicBezTo>
                  <a:cubicBezTo>
                    <a:pt x="2193" y="9"/>
                    <a:pt x="2115" y="1"/>
                    <a:pt x="2042" y="1"/>
                  </a:cubicBezTo>
                  <a:close/>
                </a:path>
              </a:pathLst>
            </a:custGeom>
            <a:solidFill>
              <a:srgbClr val="7C402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 name="Google Shape;1018;p14"/>
            <p:cNvSpPr/>
            <p:nvPr/>
          </p:nvSpPr>
          <p:spPr>
            <a:xfrm>
              <a:off x="4800600" y="2148350"/>
              <a:ext cx="64600" cy="114550"/>
            </a:xfrm>
            <a:custGeom>
              <a:avLst/>
              <a:gdLst/>
              <a:ahLst/>
              <a:cxnLst/>
              <a:rect l="l" t="t" r="r" b="b"/>
              <a:pathLst>
                <a:path w="2584" h="4582" extrusionOk="0">
                  <a:moveTo>
                    <a:pt x="1078" y="1"/>
                  </a:moveTo>
                  <a:cubicBezTo>
                    <a:pt x="948" y="1"/>
                    <a:pt x="828" y="26"/>
                    <a:pt x="750" y="82"/>
                  </a:cubicBezTo>
                  <a:cubicBezTo>
                    <a:pt x="714" y="118"/>
                    <a:pt x="679" y="142"/>
                    <a:pt x="655" y="178"/>
                  </a:cubicBezTo>
                  <a:cubicBezTo>
                    <a:pt x="500" y="308"/>
                    <a:pt x="452" y="392"/>
                    <a:pt x="250" y="606"/>
                  </a:cubicBezTo>
                  <a:cubicBezTo>
                    <a:pt x="0" y="856"/>
                    <a:pt x="155" y="856"/>
                    <a:pt x="155" y="951"/>
                  </a:cubicBezTo>
                  <a:cubicBezTo>
                    <a:pt x="155" y="1023"/>
                    <a:pt x="417" y="856"/>
                    <a:pt x="1024" y="1963"/>
                  </a:cubicBezTo>
                  <a:cubicBezTo>
                    <a:pt x="1310" y="2475"/>
                    <a:pt x="1488" y="2999"/>
                    <a:pt x="1607" y="3404"/>
                  </a:cubicBezTo>
                  <a:cubicBezTo>
                    <a:pt x="1726" y="3845"/>
                    <a:pt x="1762" y="4166"/>
                    <a:pt x="1762" y="4166"/>
                  </a:cubicBezTo>
                  <a:cubicBezTo>
                    <a:pt x="1842" y="4506"/>
                    <a:pt x="2057" y="4581"/>
                    <a:pt x="2230" y="4581"/>
                  </a:cubicBezTo>
                  <a:cubicBezTo>
                    <a:pt x="2366" y="4581"/>
                    <a:pt x="2477" y="4535"/>
                    <a:pt x="2477" y="4535"/>
                  </a:cubicBezTo>
                  <a:cubicBezTo>
                    <a:pt x="2584" y="3487"/>
                    <a:pt x="1881" y="1428"/>
                    <a:pt x="1869" y="1344"/>
                  </a:cubicBezTo>
                  <a:cubicBezTo>
                    <a:pt x="1822" y="1261"/>
                    <a:pt x="1726" y="618"/>
                    <a:pt x="1738" y="332"/>
                  </a:cubicBezTo>
                  <a:cubicBezTo>
                    <a:pt x="1747" y="140"/>
                    <a:pt x="1385" y="1"/>
                    <a:pt x="1078" y="1"/>
                  </a:cubicBezTo>
                  <a:close/>
                </a:path>
              </a:pathLst>
            </a:custGeom>
            <a:solidFill>
              <a:srgbClr val="9050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 name="Google Shape;1019;p14"/>
            <p:cNvSpPr/>
            <p:nvPr/>
          </p:nvSpPr>
          <p:spPr>
            <a:xfrm>
              <a:off x="4800000" y="2152775"/>
              <a:ext cx="41700" cy="80700"/>
            </a:xfrm>
            <a:custGeom>
              <a:avLst/>
              <a:gdLst/>
              <a:ahLst/>
              <a:cxnLst/>
              <a:rect l="l" t="t" r="r" b="b"/>
              <a:pathLst>
                <a:path w="1668" h="3228" extrusionOk="0">
                  <a:moveTo>
                    <a:pt x="655" y="1"/>
                  </a:moveTo>
                  <a:cubicBezTo>
                    <a:pt x="512" y="131"/>
                    <a:pt x="465" y="215"/>
                    <a:pt x="262" y="429"/>
                  </a:cubicBezTo>
                  <a:cubicBezTo>
                    <a:pt x="0" y="679"/>
                    <a:pt x="167" y="679"/>
                    <a:pt x="167" y="774"/>
                  </a:cubicBezTo>
                  <a:cubicBezTo>
                    <a:pt x="167" y="846"/>
                    <a:pt x="417" y="679"/>
                    <a:pt x="1036" y="1786"/>
                  </a:cubicBezTo>
                  <a:cubicBezTo>
                    <a:pt x="1310" y="2298"/>
                    <a:pt x="1488" y="2822"/>
                    <a:pt x="1608" y="3227"/>
                  </a:cubicBezTo>
                  <a:cubicBezTo>
                    <a:pt x="1667" y="2263"/>
                    <a:pt x="1453" y="1274"/>
                    <a:pt x="941" y="429"/>
                  </a:cubicBezTo>
                  <a:cubicBezTo>
                    <a:pt x="869" y="274"/>
                    <a:pt x="762" y="131"/>
                    <a:pt x="655" y="1"/>
                  </a:cubicBezTo>
                  <a:close/>
                </a:path>
              </a:pathLst>
            </a:custGeom>
            <a:solidFill>
              <a:srgbClr val="A263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 name="Google Shape;1020;p14"/>
            <p:cNvSpPr/>
            <p:nvPr/>
          </p:nvSpPr>
          <p:spPr>
            <a:xfrm>
              <a:off x="4680625" y="2251525"/>
              <a:ext cx="197375" cy="126900"/>
            </a:xfrm>
            <a:custGeom>
              <a:avLst/>
              <a:gdLst/>
              <a:ahLst/>
              <a:cxnLst/>
              <a:rect l="l" t="t" r="r" b="b"/>
              <a:pathLst>
                <a:path w="7895" h="5076" extrusionOk="0">
                  <a:moveTo>
                    <a:pt x="6863" y="1"/>
                  </a:moveTo>
                  <a:cubicBezTo>
                    <a:pt x="6697" y="1"/>
                    <a:pt x="6573" y="39"/>
                    <a:pt x="6573" y="39"/>
                  </a:cubicBezTo>
                  <a:cubicBezTo>
                    <a:pt x="6335" y="551"/>
                    <a:pt x="6073" y="1015"/>
                    <a:pt x="5775" y="1420"/>
                  </a:cubicBezTo>
                  <a:cubicBezTo>
                    <a:pt x="4042" y="3779"/>
                    <a:pt x="1570" y="4020"/>
                    <a:pt x="632" y="4020"/>
                  </a:cubicBezTo>
                  <a:cubicBezTo>
                    <a:pt x="391" y="4020"/>
                    <a:pt x="251" y="4004"/>
                    <a:pt x="251" y="4004"/>
                  </a:cubicBezTo>
                  <a:cubicBezTo>
                    <a:pt x="1" y="4480"/>
                    <a:pt x="72" y="4742"/>
                    <a:pt x="239" y="4885"/>
                  </a:cubicBezTo>
                  <a:cubicBezTo>
                    <a:pt x="453" y="5075"/>
                    <a:pt x="822" y="5075"/>
                    <a:pt x="822" y="5075"/>
                  </a:cubicBezTo>
                  <a:cubicBezTo>
                    <a:pt x="822" y="5075"/>
                    <a:pt x="3025" y="4944"/>
                    <a:pt x="4239" y="4278"/>
                  </a:cubicBezTo>
                  <a:cubicBezTo>
                    <a:pt x="5466" y="3587"/>
                    <a:pt x="7895" y="992"/>
                    <a:pt x="7573" y="408"/>
                  </a:cubicBezTo>
                  <a:cubicBezTo>
                    <a:pt x="7395" y="72"/>
                    <a:pt x="7090" y="1"/>
                    <a:pt x="6863" y="1"/>
                  </a:cubicBezTo>
                  <a:close/>
                </a:path>
              </a:pathLst>
            </a:custGeom>
            <a:solidFill>
              <a:srgbClr val="A263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1" name="Google Shape;1021;p14"/>
            <p:cNvSpPr/>
            <p:nvPr/>
          </p:nvSpPr>
          <p:spPr>
            <a:xfrm>
              <a:off x="4680625" y="2287025"/>
              <a:ext cx="144100" cy="86625"/>
            </a:xfrm>
            <a:custGeom>
              <a:avLst/>
              <a:gdLst/>
              <a:ahLst/>
              <a:cxnLst/>
              <a:rect l="l" t="t" r="r" b="b"/>
              <a:pathLst>
                <a:path w="5764" h="3465" extrusionOk="0">
                  <a:moveTo>
                    <a:pt x="251" y="2584"/>
                  </a:moveTo>
                  <a:lnTo>
                    <a:pt x="251" y="2584"/>
                  </a:lnTo>
                  <a:cubicBezTo>
                    <a:pt x="251" y="2584"/>
                    <a:pt x="251" y="2584"/>
                    <a:pt x="251" y="2584"/>
                  </a:cubicBezTo>
                  <a:lnTo>
                    <a:pt x="251" y="2584"/>
                  </a:lnTo>
                  <a:cubicBezTo>
                    <a:pt x="251" y="2584"/>
                    <a:pt x="251" y="2584"/>
                    <a:pt x="251" y="2584"/>
                  </a:cubicBezTo>
                  <a:close/>
                  <a:moveTo>
                    <a:pt x="5763" y="0"/>
                  </a:moveTo>
                  <a:cubicBezTo>
                    <a:pt x="4030" y="2359"/>
                    <a:pt x="1558" y="2600"/>
                    <a:pt x="626" y="2600"/>
                  </a:cubicBezTo>
                  <a:cubicBezTo>
                    <a:pt x="390" y="2600"/>
                    <a:pt x="253" y="2584"/>
                    <a:pt x="251" y="2584"/>
                  </a:cubicBezTo>
                  <a:lnTo>
                    <a:pt x="251" y="2584"/>
                  </a:lnTo>
                  <a:cubicBezTo>
                    <a:pt x="1" y="3060"/>
                    <a:pt x="72" y="3322"/>
                    <a:pt x="239" y="3465"/>
                  </a:cubicBezTo>
                  <a:cubicBezTo>
                    <a:pt x="548" y="3453"/>
                    <a:pt x="870" y="3405"/>
                    <a:pt x="1072" y="3393"/>
                  </a:cubicBezTo>
                  <a:cubicBezTo>
                    <a:pt x="1727" y="3334"/>
                    <a:pt x="2394" y="3215"/>
                    <a:pt x="2977" y="2905"/>
                  </a:cubicBezTo>
                  <a:cubicBezTo>
                    <a:pt x="3525" y="2608"/>
                    <a:pt x="4025" y="2167"/>
                    <a:pt x="4466" y="1727"/>
                  </a:cubicBezTo>
                  <a:cubicBezTo>
                    <a:pt x="4978" y="1203"/>
                    <a:pt x="5406" y="619"/>
                    <a:pt x="5763" y="0"/>
                  </a:cubicBezTo>
                  <a:close/>
                </a:path>
              </a:pathLst>
            </a:custGeom>
            <a:solidFill>
              <a:srgbClr val="B874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022" name="Google Shape;1022;p14"/>
          <p:cNvCxnSpPr/>
          <p:nvPr/>
        </p:nvCxnSpPr>
        <p:spPr>
          <a:xfrm>
            <a:off x="1079505" y="2638424"/>
            <a:ext cx="3531974" cy="0"/>
          </a:xfrm>
          <a:prstGeom prst="straightConnector1">
            <a:avLst/>
          </a:prstGeom>
          <a:noFill/>
          <a:ln w="19050" cap="flat" cmpd="sng">
            <a:solidFill>
              <a:schemeClr val="dk2"/>
            </a:solidFill>
            <a:prstDash val="dash"/>
            <a:round/>
            <a:headEnd type="none" w="sm" len="sm"/>
            <a:tailEnd type="stealth"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sp>
        <p:nvSpPr>
          <p:cNvPr id="1027" name="Google Shape;1027;p15"/>
          <p:cNvSpPr/>
          <p:nvPr/>
        </p:nvSpPr>
        <p:spPr>
          <a:xfrm>
            <a:off x="5290737" y="779374"/>
            <a:ext cx="2905925" cy="3474975"/>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8" name="Google Shape;1028;p15"/>
          <p:cNvSpPr txBox="1">
            <a:spLocks noGrp="1"/>
          </p:cNvSpPr>
          <p:nvPr>
            <p:ph type="subTitle" idx="1"/>
          </p:nvPr>
        </p:nvSpPr>
        <p:spPr>
          <a:xfrm>
            <a:off x="1239294" y="1106519"/>
            <a:ext cx="3497805" cy="15405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400"/>
              <a:buNone/>
            </a:pPr>
            <a:r>
              <a:rPr lang="es-MX">
                <a:latin typeface="Arial"/>
                <a:ea typeface="Arial"/>
                <a:cs typeface="Arial"/>
                <a:sym typeface="Arial"/>
              </a:rPr>
              <a:t>En el siguiente enlace podrán encontrar el cantar del Mio Cid. </a:t>
            </a:r>
            <a:endParaRPr/>
          </a:p>
          <a:p>
            <a:pPr marL="0" lvl="0" indent="0" algn="just" rtl="0">
              <a:lnSpc>
                <a:spcPct val="100000"/>
              </a:lnSpc>
              <a:spcBef>
                <a:spcPts val="0"/>
              </a:spcBef>
              <a:spcAft>
                <a:spcPts val="0"/>
              </a:spcAft>
              <a:buSzPts val="1400"/>
              <a:buNone/>
            </a:pPr>
            <a:endParaRPr>
              <a:latin typeface="Arial"/>
              <a:ea typeface="Arial"/>
              <a:cs typeface="Arial"/>
              <a:sym typeface="Arial"/>
            </a:endParaRPr>
          </a:p>
          <a:p>
            <a:pPr marL="0" lvl="0" indent="0" algn="just" rtl="0">
              <a:lnSpc>
                <a:spcPct val="100000"/>
              </a:lnSpc>
              <a:spcBef>
                <a:spcPts val="0"/>
              </a:spcBef>
              <a:spcAft>
                <a:spcPts val="0"/>
              </a:spcAft>
              <a:buSzPts val="1400"/>
              <a:buNone/>
            </a:pPr>
            <a:r>
              <a:rPr lang="es-MX">
                <a:latin typeface="Arial"/>
                <a:ea typeface="Arial"/>
                <a:cs typeface="Arial"/>
                <a:sym typeface="Arial"/>
              </a:rPr>
              <a:t>Presten atención a las recomendaciones e instrucciones de la docente para llevar a cabo su lectura. </a:t>
            </a:r>
            <a:endParaRPr>
              <a:latin typeface="Arial"/>
              <a:ea typeface="Arial"/>
              <a:cs typeface="Arial"/>
              <a:sym typeface="Arial"/>
            </a:endParaRPr>
          </a:p>
        </p:txBody>
      </p:sp>
      <p:pic>
        <p:nvPicPr>
          <p:cNvPr id="1029" name="Google Shape;1029;p15"/>
          <p:cNvPicPr preferRelativeResize="0"/>
          <p:nvPr/>
        </p:nvPicPr>
        <p:blipFill rotWithShape="1">
          <a:blip r:embed="rId3">
            <a:alphaModFix/>
          </a:blip>
          <a:srcRect/>
          <a:stretch/>
        </p:blipFill>
        <p:spPr>
          <a:xfrm>
            <a:off x="5499100" y="889151"/>
            <a:ext cx="2514599" cy="3149449"/>
          </a:xfrm>
          <a:prstGeom prst="rect">
            <a:avLst/>
          </a:prstGeom>
          <a:noFill/>
          <a:ln>
            <a:noFill/>
          </a:ln>
        </p:spPr>
      </p:pic>
      <p:sp>
        <p:nvSpPr>
          <p:cNvPr id="1030" name="Google Shape;1030;p15"/>
          <p:cNvSpPr txBox="1"/>
          <p:nvPr/>
        </p:nvSpPr>
        <p:spPr>
          <a:xfrm>
            <a:off x="614556" y="3057168"/>
            <a:ext cx="4572000" cy="738664"/>
          </a:xfrm>
          <a:prstGeom prst="rect">
            <a:avLst/>
          </a:prstGeom>
          <a:gradFill>
            <a:gsLst>
              <a:gs pos="0">
                <a:srgbClr val="F29DA1"/>
              </a:gs>
              <a:gs pos="35000">
                <a:srgbClr val="F2BDC0"/>
              </a:gs>
              <a:gs pos="100000">
                <a:srgbClr val="FCE4E4"/>
              </a:gs>
            </a:gsLst>
            <a:lin ang="16200000" scaled="0"/>
          </a:gradFill>
          <a:ln w="9525" cap="flat" cmpd="sng">
            <a:solidFill>
              <a:srgbClr val="9F0C2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MX" sz="1400" b="0" i="0" u="sng" strike="noStrike" cap="none">
                <a:solidFill>
                  <a:srgbClr val="FF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https://www.cjpb.org.uy/wp-content/uploads/repositorio/serviciosAlAfiliado/librosDigitales/Cantar-Mio-Cid.pdf</a:t>
            </a:r>
            <a:r>
              <a:rPr lang="es-MX" sz="1400" b="0" i="0" u="none" strike="noStrike" cap="none">
                <a:solidFill>
                  <a:srgbClr val="FF0000"/>
                </a:solidFill>
                <a:latin typeface="Arial"/>
                <a:ea typeface="Arial"/>
                <a:cs typeface="Arial"/>
                <a:sym typeface="Arial"/>
              </a:rPr>
              <a: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cxnSp>
        <p:nvCxnSpPr>
          <p:cNvPr id="1035" name="Google Shape;1035;p16"/>
          <p:cNvCxnSpPr/>
          <p:nvPr/>
        </p:nvCxnSpPr>
        <p:spPr>
          <a:xfrm>
            <a:off x="2976450" y="1544074"/>
            <a:ext cx="3191100" cy="0"/>
          </a:xfrm>
          <a:prstGeom prst="straightConnector1">
            <a:avLst/>
          </a:prstGeom>
          <a:noFill/>
          <a:ln w="19050" cap="flat" cmpd="sng">
            <a:solidFill>
              <a:schemeClr val="dk2"/>
            </a:solidFill>
            <a:prstDash val="dash"/>
            <a:round/>
            <a:headEnd type="stealth" w="med" len="med"/>
            <a:tailEnd type="stealth" w="med" len="med"/>
          </a:ln>
        </p:spPr>
      </p:cxnSp>
      <p:cxnSp>
        <p:nvCxnSpPr>
          <p:cNvPr id="1036" name="Google Shape;1036;p16"/>
          <p:cNvCxnSpPr/>
          <p:nvPr/>
        </p:nvCxnSpPr>
        <p:spPr>
          <a:xfrm>
            <a:off x="2921685" y="3249727"/>
            <a:ext cx="3191100" cy="0"/>
          </a:xfrm>
          <a:prstGeom prst="straightConnector1">
            <a:avLst/>
          </a:prstGeom>
          <a:noFill/>
          <a:ln w="19050" cap="flat" cmpd="sng">
            <a:solidFill>
              <a:schemeClr val="dk2"/>
            </a:solidFill>
            <a:prstDash val="dash"/>
            <a:round/>
            <a:headEnd type="stealth" w="med" len="med"/>
            <a:tailEnd type="stealth" w="med" len="med"/>
          </a:ln>
        </p:spPr>
      </p:cxnSp>
      <p:sp>
        <p:nvSpPr>
          <p:cNvPr id="1037" name="Google Shape;1037;p16"/>
          <p:cNvSpPr/>
          <p:nvPr/>
        </p:nvSpPr>
        <p:spPr>
          <a:xfrm>
            <a:off x="3258189" y="1397275"/>
            <a:ext cx="2329666" cy="2102627"/>
          </a:xfrm>
          <a:custGeom>
            <a:avLst/>
            <a:gdLst/>
            <a:ahLst/>
            <a:cxnLst/>
            <a:rect l="l" t="t" r="r" b="b"/>
            <a:pathLst>
              <a:path w="55687" h="50260" extrusionOk="0">
                <a:moveTo>
                  <a:pt x="22317" y="0"/>
                </a:moveTo>
                <a:cubicBezTo>
                  <a:pt x="19484" y="0"/>
                  <a:pt x="16834" y="1365"/>
                  <a:pt x="14526" y="3006"/>
                </a:cubicBezTo>
                <a:cubicBezTo>
                  <a:pt x="5966" y="9126"/>
                  <a:pt x="799" y="19616"/>
                  <a:pt x="334" y="30367"/>
                </a:cubicBezTo>
                <a:cubicBezTo>
                  <a:pt x="1" y="38404"/>
                  <a:pt x="3239" y="47560"/>
                  <a:pt x="11693" y="49715"/>
                </a:cubicBezTo>
                <a:cubicBezTo>
                  <a:pt x="13226" y="50099"/>
                  <a:pt x="14787" y="50259"/>
                  <a:pt x="16354" y="50259"/>
                </a:cubicBezTo>
                <a:cubicBezTo>
                  <a:pt x="19108" y="50259"/>
                  <a:pt x="21881" y="49764"/>
                  <a:pt x="24552" y="49119"/>
                </a:cubicBezTo>
                <a:cubicBezTo>
                  <a:pt x="30481" y="47691"/>
                  <a:pt x="36267" y="45500"/>
                  <a:pt x="41208" y="41940"/>
                </a:cubicBezTo>
                <a:cubicBezTo>
                  <a:pt x="46876" y="37856"/>
                  <a:pt x="51269" y="31998"/>
                  <a:pt x="53662" y="25354"/>
                </a:cubicBezTo>
                <a:cubicBezTo>
                  <a:pt x="54972" y="21699"/>
                  <a:pt x="55686" y="17580"/>
                  <a:pt x="54305" y="13901"/>
                </a:cubicBezTo>
                <a:cubicBezTo>
                  <a:pt x="53317" y="11269"/>
                  <a:pt x="51352" y="9114"/>
                  <a:pt x="49400" y="7090"/>
                </a:cubicBezTo>
                <a:cubicBezTo>
                  <a:pt x="47769" y="5376"/>
                  <a:pt x="46042" y="3649"/>
                  <a:pt x="43852" y="2816"/>
                </a:cubicBezTo>
                <a:cubicBezTo>
                  <a:pt x="42485" y="2290"/>
                  <a:pt x="41016" y="2155"/>
                  <a:pt x="39560" y="2155"/>
                </a:cubicBezTo>
                <a:cubicBezTo>
                  <a:pt x="39367" y="2155"/>
                  <a:pt x="39174" y="2157"/>
                  <a:pt x="38982" y="2161"/>
                </a:cubicBezTo>
                <a:cubicBezTo>
                  <a:pt x="35505" y="2233"/>
                  <a:pt x="31886" y="2935"/>
                  <a:pt x="29159" y="5102"/>
                </a:cubicBezTo>
                <a:cubicBezTo>
                  <a:pt x="28647" y="2149"/>
                  <a:pt x="25575" y="113"/>
                  <a:pt x="22635" y="6"/>
                </a:cubicBezTo>
                <a:cubicBezTo>
                  <a:pt x="22528" y="2"/>
                  <a:pt x="22423" y="0"/>
                  <a:pt x="22317" y="0"/>
                </a:cubicBezTo>
                <a:close/>
              </a:path>
            </a:pathLst>
          </a:custGeom>
          <a:solidFill>
            <a:srgbClr val="EFDA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8" name="Google Shape;1038;p16"/>
          <p:cNvSpPr/>
          <p:nvPr/>
        </p:nvSpPr>
        <p:spPr>
          <a:xfrm>
            <a:off x="3258189" y="1397287"/>
            <a:ext cx="2329666" cy="2102627"/>
          </a:xfrm>
          <a:custGeom>
            <a:avLst/>
            <a:gdLst/>
            <a:ahLst/>
            <a:cxnLst/>
            <a:rect l="l" t="t" r="r" b="b"/>
            <a:pathLst>
              <a:path w="55687" h="50260" extrusionOk="0">
                <a:moveTo>
                  <a:pt x="22317" y="0"/>
                </a:moveTo>
                <a:cubicBezTo>
                  <a:pt x="19484" y="0"/>
                  <a:pt x="16834" y="1365"/>
                  <a:pt x="14526" y="3006"/>
                </a:cubicBezTo>
                <a:cubicBezTo>
                  <a:pt x="5966" y="9126"/>
                  <a:pt x="799" y="19616"/>
                  <a:pt x="334" y="30367"/>
                </a:cubicBezTo>
                <a:cubicBezTo>
                  <a:pt x="1" y="38404"/>
                  <a:pt x="3239" y="47560"/>
                  <a:pt x="11693" y="49715"/>
                </a:cubicBezTo>
                <a:cubicBezTo>
                  <a:pt x="13226" y="50099"/>
                  <a:pt x="14787" y="50259"/>
                  <a:pt x="16354" y="50259"/>
                </a:cubicBezTo>
                <a:cubicBezTo>
                  <a:pt x="19108" y="50259"/>
                  <a:pt x="21881" y="49764"/>
                  <a:pt x="24552" y="49119"/>
                </a:cubicBezTo>
                <a:cubicBezTo>
                  <a:pt x="30481" y="47691"/>
                  <a:pt x="36267" y="45500"/>
                  <a:pt x="41208" y="41940"/>
                </a:cubicBezTo>
                <a:cubicBezTo>
                  <a:pt x="46876" y="37856"/>
                  <a:pt x="51269" y="31998"/>
                  <a:pt x="53662" y="25354"/>
                </a:cubicBezTo>
                <a:cubicBezTo>
                  <a:pt x="54972" y="21699"/>
                  <a:pt x="55686" y="17580"/>
                  <a:pt x="54305" y="13901"/>
                </a:cubicBezTo>
                <a:cubicBezTo>
                  <a:pt x="53317" y="11269"/>
                  <a:pt x="51352" y="9114"/>
                  <a:pt x="49400" y="7090"/>
                </a:cubicBezTo>
                <a:cubicBezTo>
                  <a:pt x="47769" y="5376"/>
                  <a:pt x="46042" y="3649"/>
                  <a:pt x="43852" y="2816"/>
                </a:cubicBezTo>
                <a:cubicBezTo>
                  <a:pt x="42485" y="2290"/>
                  <a:pt x="41016" y="2155"/>
                  <a:pt x="39560" y="2155"/>
                </a:cubicBezTo>
                <a:cubicBezTo>
                  <a:pt x="39367" y="2155"/>
                  <a:pt x="39174" y="2157"/>
                  <a:pt x="38982" y="2161"/>
                </a:cubicBezTo>
                <a:cubicBezTo>
                  <a:pt x="35505" y="2233"/>
                  <a:pt x="31886" y="2935"/>
                  <a:pt x="29159" y="5102"/>
                </a:cubicBezTo>
                <a:cubicBezTo>
                  <a:pt x="28647" y="2149"/>
                  <a:pt x="25575" y="113"/>
                  <a:pt x="22635" y="6"/>
                </a:cubicBezTo>
                <a:cubicBezTo>
                  <a:pt x="22528" y="2"/>
                  <a:pt x="22423" y="0"/>
                  <a:pt x="22317" y="0"/>
                </a:cubicBezTo>
                <a:close/>
              </a:path>
            </a:pathLst>
          </a:custGeom>
          <a:no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9" name="Google Shape;1039;p16"/>
          <p:cNvSpPr txBox="1"/>
          <p:nvPr/>
        </p:nvSpPr>
        <p:spPr>
          <a:xfrm>
            <a:off x="567551" y="1593256"/>
            <a:ext cx="2765106" cy="1057365"/>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es-MX" sz="1400" b="0" i="0" u="none" strike="noStrike" cap="none">
                <a:solidFill>
                  <a:srgbClr val="000000"/>
                </a:solidFill>
                <a:latin typeface="Open Sans"/>
                <a:ea typeface="Open Sans"/>
                <a:cs typeface="Open Sans"/>
                <a:sym typeface="Open Sans"/>
              </a:rPr>
              <a:t>Narra las aventuras del caballero castellano Rodrígo Díaz de Vivar, un personaje historico que vivió en la segunda mitad del siglo XI. </a:t>
            </a:r>
            <a:endParaRPr sz="1400" b="0" i="0" u="none" strike="noStrike" cap="none">
              <a:solidFill>
                <a:srgbClr val="000000"/>
              </a:solidFill>
              <a:latin typeface="Open Sans"/>
              <a:ea typeface="Open Sans"/>
              <a:cs typeface="Open Sans"/>
              <a:sym typeface="Open Sans"/>
            </a:endParaRPr>
          </a:p>
        </p:txBody>
      </p:sp>
      <p:sp>
        <p:nvSpPr>
          <p:cNvPr id="1040" name="Google Shape;1040;p16"/>
          <p:cNvSpPr txBox="1"/>
          <p:nvPr/>
        </p:nvSpPr>
        <p:spPr>
          <a:xfrm>
            <a:off x="967454" y="1249219"/>
            <a:ext cx="1711500" cy="3648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s-MX" sz="1600" b="1" i="0" u="none" strike="noStrike" cap="none">
                <a:solidFill>
                  <a:srgbClr val="A01127"/>
                </a:solidFill>
                <a:latin typeface="PT Serif"/>
                <a:ea typeface="PT Serif"/>
                <a:cs typeface="PT Serif"/>
                <a:sym typeface="PT Serif"/>
              </a:rPr>
              <a:t>Argumento</a:t>
            </a:r>
            <a:endParaRPr sz="1600" b="1" i="0" u="none" strike="noStrike" cap="none">
              <a:solidFill>
                <a:srgbClr val="A01127"/>
              </a:solidFill>
              <a:latin typeface="PT Serif"/>
              <a:ea typeface="PT Serif"/>
              <a:cs typeface="PT Serif"/>
              <a:sym typeface="PT Serif"/>
            </a:endParaRPr>
          </a:p>
        </p:txBody>
      </p:sp>
      <p:sp>
        <p:nvSpPr>
          <p:cNvPr id="1041" name="Google Shape;1041;p16"/>
          <p:cNvSpPr txBox="1"/>
          <p:nvPr/>
        </p:nvSpPr>
        <p:spPr>
          <a:xfrm>
            <a:off x="640376" y="3402830"/>
            <a:ext cx="2708014" cy="7926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es-MX" sz="1400" b="0" i="0" u="none" strike="noStrike" cap="none">
                <a:solidFill>
                  <a:srgbClr val="000000"/>
                </a:solidFill>
                <a:latin typeface="Open Sans"/>
                <a:ea typeface="Open Sans"/>
                <a:cs typeface="Open Sans"/>
                <a:sym typeface="Open Sans"/>
              </a:rPr>
              <a:t>Encarna virtudes de valor, la fuerza la mesura o equilibrio, para resolver con justicia a las situaciones que se enfrenta. </a:t>
            </a:r>
            <a:endParaRPr sz="1400" b="0" i="0" u="none" strike="noStrike" cap="none">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sp>
        <p:nvSpPr>
          <p:cNvPr id="1042" name="Google Shape;1042;p16"/>
          <p:cNvSpPr txBox="1"/>
          <p:nvPr/>
        </p:nvSpPr>
        <p:spPr>
          <a:xfrm>
            <a:off x="859866" y="3032065"/>
            <a:ext cx="1711500" cy="3648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s-MX" sz="1600" b="1" i="0" u="none" strike="noStrike" cap="none">
                <a:solidFill>
                  <a:srgbClr val="A01127"/>
                </a:solidFill>
                <a:latin typeface="PT Serif"/>
                <a:ea typeface="PT Serif"/>
                <a:cs typeface="PT Serif"/>
                <a:sym typeface="PT Serif"/>
              </a:rPr>
              <a:t>El héroe</a:t>
            </a:r>
            <a:endParaRPr sz="1600" b="1" i="0" u="none" strike="noStrike" cap="none">
              <a:solidFill>
                <a:srgbClr val="A01127"/>
              </a:solidFill>
              <a:latin typeface="PT Serif"/>
              <a:ea typeface="PT Serif"/>
              <a:cs typeface="PT Serif"/>
              <a:sym typeface="PT Serif"/>
            </a:endParaRPr>
          </a:p>
        </p:txBody>
      </p:sp>
      <p:sp>
        <p:nvSpPr>
          <p:cNvPr id="1043" name="Google Shape;1043;p16"/>
          <p:cNvSpPr txBox="1"/>
          <p:nvPr/>
        </p:nvSpPr>
        <p:spPr>
          <a:xfrm>
            <a:off x="5917326" y="1598055"/>
            <a:ext cx="2553573" cy="792600"/>
          </a:xfrm>
          <a:prstGeom prst="rect">
            <a:avLst/>
          </a:prstGeom>
          <a:noFill/>
          <a:ln>
            <a:noFill/>
          </a:ln>
        </p:spPr>
        <p:txBody>
          <a:bodyPr spcFirstLastPara="1" wrap="square" lIns="91425" tIns="91425" rIns="91425" bIns="91425" anchor="t" anchorCtr="0">
            <a:noAutofit/>
          </a:bodyPr>
          <a:lstStyle/>
          <a:p>
            <a:pPr marL="285750" marR="0" lvl="0" indent="-285750" algn="l" rtl="0">
              <a:lnSpc>
                <a:spcPct val="100000"/>
              </a:lnSpc>
              <a:spcBef>
                <a:spcPts val="0"/>
              </a:spcBef>
              <a:spcAft>
                <a:spcPts val="0"/>
              </a:spcAft>
              <a:buClr>
                <a:srgbClr val="000000"/>
              </a:buClr>
              <a:buSzPts val="1400"/>
              <a:buFont typeface="Arial"/>
              <a:buChar char="•"/>
            </a:pPr>
            <a:r>
              <a:rPr lang="es-MX" sz="1400" b="0" i="0" u="none" strike="noStrike" cap="none">
                <a:solidFill>
                  <a:srgbClr val="000000"/>
                </a:solidFill>
                <a:latin typeface="Open Sans"/>
                <a:ea typeface="Open Sans"/>
                <a:cs typeface="Open Sans"/>
                <a:sym typeface="Open Sans"/>
              </a:rPr>
              <a:t>Cantar del destierro. </a:t>
            </a:r>
            <a:endParaRPr/>
          </a:p>
          <a:p>
            <a:pPr marL="285750" marR="0" lvl="0" indent="-285750" algn="l" rtl="0">
              <a:lnSpc>
                <a:spcPct val="100000"/>
              </a:lnSpc>
              <a:spcBef>
                <a:spcPts val="0"/>
              </a:spcBef>
              <a:spcAft>
                <a:spcPts val="0"/>
              </a:spcAft>
              <a:buClr>
                <a:srgbClr val="000000"/>
              </a:buClr>
              <a:buSzPts val="1400"/>
              <a:buFont typeface="Arial"/>
              <a:buChar char="•"/>
            </a:pPr>
            <a:r>
              <a:rPr lang="es-MX" sz="1400" b="0" i="0" u="none" strike="noStrike" cap="none">
                <a:solidFill>
                  <a:srgbClr val="000000"/>
                </a:solidFill>
                <a:latin typeface="Open Sans"/>
                <a:ea typeface="Open Sans"/>
                <a:cs typeface="Open Sans"/>
                <a:sym typeface="Open Sans"/>
              </a:rPr>
              <a:t>Cantar de las bodas. </a:t>
            </a:r>
            <a:endParaRPr/>
          </a:p>
          <a:p>
            <a:pPr marL="285750" marR="0" lvl="0" indent="-285750" algn="l" rtl="0">
              <a:lnSpc>
                <a:spcPct val="100000"/>
              </a:lnSpc>
              <a:spcBef>
                <a:spcPts val="0"/>
              </a:spcBef>
              <a:spcAft>
                <a:spcPts val="0"/>
              </a:spcAft>
              <a:buClr>
                <a:srgbClr val="000000"/>
              </a:buClr>
              <a:buSzPts val="1400"/>
              <a:buFont typeface="Arial"/>
              <a:buChar char="•"/>
            </a:pPr>
            <a:r>
              <a:rPr lang="es-MX" sz="1400" b="0" i="0" u="none" strike="noStrike" cap="none">
                <a:solidFill>
                  <a:srgbClr val="000000"/>
                </a:solidFill>
                <a:latin typeface="Open Sans"/>
                <a:ea typeface="Open Sans"/>
                <a:cs typeface="Open Sans"/>
                <a:sym typeface="Open Sans"/>
              </a:rPr>
              <a:t>Cantar de la afrenta de Corpes.</a:t>
            </a:r>
            <a:endParaRPr sz="1400" b="0" i="0" u="none" strike="noStrike" cap="none">
              <a:solidFill>
                <a:srgbClr val="000000"/>
              </a:solidFill>
              <a:latin typeface="Open Sans"/>
              <a:ea typeface="Open Sans"/>
              <a:cs typeface="Open Sans"/>
              <a:sym typeface="Open Sans"/>
            </a:endParaRPr>
          </a:p>
        </p:txBody>
      </p:sp>
      <p:sp>
        <p:nvSpPr>
          <p:cNvPr id="1044" name="Google Shape;1044;p16"/>
          <p:cNvSpPr txBox="1"/>
          <p:nvPr/>
        </p:nvSpPr>
        <p:spPr>
          <a:xfrm>
            <a:off x="6233302" y="1192930"/>
            <a:ext cx="2329666" cy="36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MX" sz="1600" b="1" i="0" u="none" strike="noStrike" cap="none">
                <a:solidFill>
                  <a:srgbClr val="A01127"/>
                </a:solidFill>
                <a:latin typeface="PT Serif"/>
                <a:ea typeface="PT Serif"/>
                <a:cs typeface="PT Serif"/>
                <a:sym typeface="PT Serif"/>
              </a:rPr>
              <a:t>Estructura del cantar</a:t>
            </a:r>
            <a:endParaRPr sz="1600" b="1" i="0" u="none" strike="noStrike" cap="none">
              <a:solidFill>
                <a:srgbClr val="A01127"/>
              </a:solidFill>
              <a:latin typeface="PT Serif"/>
              <a:ea typeface="PT Serif"/>
              <a:cs typeface="PT Serif"/>
              <a:sym typeface="PT Serif"/>
            </a:endParaRPr>
          </a:p>
        </p:txBody>
      </p:sp>
      <p:sp>
        <p:nvSpPr>
          <p:cNvPr id="1045" name="Google Shape;1045;p16"/>
          <p:cNvSpPr txBox="1"/>
          <p:nvPr/>
        </p:nvSpPr>
        <p:spPr>
          <a:xfrm>
            <a:off x="5966395" y="3417078"/>
            <a:ext cx="2455433" cy="792600"/>
          </a:xfrm>
          <a:prstGeom prst="rect">
            <a:avLst/>
          </a:prstGeom>
          <a:noFill/>
          <a:ln>
            <a:noFill/>
          </a:ln>
        </p:spPr>
        <p:txBody>
          <a:bodyPr spcFirstLastPara="1" wrap="square" lIns="91425" tIns="91425" rIns="91425" bIns="91425" anchor="t" anchorCtr="0">
            <a:noAutofit/>
          </a:bodyPr>
          <a:lstStyle/>
          <a:p>
            <a:pPr marL="285750" marR="0" lvl="0" indent="-285750" algn="l" rtl="0">
              <a:lnSpc>
                <a:spcPct val="100000"/>
              </a:lnSpc>
              <a:spcBef>
                <a:spcPts val="0"/>
              </a:spcBef>
              <a:spcAft>
                <a:spcPts val="0"/>
              </a:spcAft>
              <a:buClr>
                <a:srgbClr val="000000"/>
              </a:buClr>
              <a:buSzPts val="1400"/>
              <a:buFont typeface="Arial"/>
              <a:buChar char="•"/>
            </a:pPr>
            <a:r>
              <a:rPr lang="es-MX" sz="1400" b="0" i="0" u="none" strike="noStrike" cap="none">
                <a:solidFill>
                  <a:srgbClr val="000000"/>
                </a:solidFill>
                <a:latin typeface="Open Sans"/>
                <a:ea typeface="Open Sans"/>
                <a:cs typeface="Open Sans"/>
                <a:sym typeface="Open Sans"/>
              </a:rPr>
              <a:t>Carece de elementos fantásticos. </a:t>
            </a:r>
            <a:endParaRPr/>
          </a:p>
          <a:p>
            <a:pPr marL="285750" marR="0" lvl="0" indent="-285750" algn="l" rtl="0">
              <a:lnSpc>
                <a:spcPct val="100000"/>
              </a:lnSpc>
              <a:spcBef>
                <a:spcPts val="0"/>
              </a:spcBef>
              <a:spcAft>
                <a:spcPts val="0"/>
              </a:spcAft>
              <a:buClr>
                <a:srgbClr val="000000"/>
              </a:buClr>
              <a:buSzPts val="1400"/>
              <a:buFont typeface="Arial"/>
              <a:buChar char="•"/>
            </a:pPr>
            <a:r>
              <a:rPr lang="es-MX" sz="1400" b="0" i="0" u="none" strike="noStrike" cap="none">
                <a:solidFill>
                  <a:srgbClr val="000000"/>
                </a:solidFill>
                <a:latin typeface="Open Sans"/>
                <a:ea typeface="Open Sans"/>
                <a:cs typeface="Open Sans"/>
                <a:sym typeface="Open Sans"/>
              </a:rPr>
              <a:t>Posee gran realismo.</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sp>
        <p:nvSpPr>
          <p:cNvPr id="1046" name="Google Shape;1046;p16"/>
          <p:cNvSpPr txBox="1"/>
          <p:nvPr/>
        </p:nvSpPr>
        <p:spPr>
          <a:xfrm>
            <a:off x="6207928" y="2980043"/>
            <a:ext cx="1972366" cy="36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MX" sz="1600" b="1" i="0" u="none" strike="noStrike" cap="none">
                <a:solidFill>
                  <a:srgbClr val="A01127"/>
                </a:solidFill>
                <a:latin typeface="PT Serif"/>
                <a:ea typeface="PT Serif"/>
                <a:cs typeface="PT Serif"/>
                <a:sym typeface="PT Serif"/>
              </a:rPr>
              <a:t>Estilo del poema</a:t>
            </a:r>
            <a:endParaRPr sz="1600" b="1" i="0" u="none" strike="noStrike" cap="none">
              <a:solidFill>
                <a:srgbClr val="A01127"/>
              </a:solidFill>
              <a:latin typeface="PT Serif"/>
              <a:ea typeface="PT Serif"/>
              <a:cs typeface="PT Serif"/>
              <a:sym typeface="PT Serif"/>
            </a:endParaRPr>
          </a:p>
        </p:txBody>
      </p:sp>
      <p:grpSp>
        <p:nvGrpSpPr>
          <p:cNvPr id="1047" name="Google Shape;1047;p16"/>
          <p:cNvGrpSpPr/>
          <p:nvPr/>
        </p:nvGrpSpPr>
        <p:grpSpPr>
          <a:xfrm>
            <a:off x="3373105" y="1067573"/>
            <a:ext cx="2033791" cy="2563658"/>
            <a:chOff x="1689175" y="1938125"/>
            <a:chExt cx="569450" cy="717850"/>
          </a:xfrm>
        </p:grpSpPr>
        <p:sp>
          <p:nvSpPr>
            <p:cNvPr id="1048" name="Google Shape;1048;p16"/>
            <p:cNvSpPr/>
            <p:nvPr/>
          </p:nvSpPr>
          <p:spPr>
            <a:xfrm>
              <a:off x="1689175" y="1938125"/>
              <a:ext cx="436100" cy="566125"/>
            </a:xfrm>
            <a:custGeom>
              <a:avLst/>
              <a:gdLst/>
              <a:ahLst/>
              <a:cxnLst/>
              <a:rect l="l" t="t" r="r" b="b"/>
              <a:pathLst>
                <a:path w="17444" h="22645" extrusionOk="0">
                  <a:moveTo>
                    <a:pt x="8439" y="0"/>
                  </a:moveTo>
                  <a:cubicBezTo>
                    <a:pt x="5784" y="0"/>
                    <a:pt x="4246" y="2349"/>
                    <a:pt x="5192" y="4562"/>
                  </a:cubicBezTo>
                  <a:cubicBezTo>
                    <a:pt x="5192" y="4562"/>
                    <a:pt x="2930" y="4622"/>
                    <a:pt x="2489" y="9134"/>
                  </a:cubicBezTo>
                  <a:cubicBezTo>
                    <a:pt x="2132" y="12694"/>
                    <a:pt x="2692" y="15683"/>
                    <a:pt x="2323" y="17064"/>
                  </a:cubicBezTo>
                  <a:lnTo>
                    <a:pt x="2323" y="17052"/>
                  </a:lnTo>
                  <a:cubicBezTo>
                    <a:pt x="2323" y="17052"/>
                    <a:pt x="2102" y="16474"/>
                    <a:pt x="1598" y="16474"/>
                  </a:cubicBezTo>
                  <a:cubicBezTo>
                    <a:pt x="1419" y="16474"/>
                    <a:pt x="1206" y="16546"/>
                    <a:pt x="953" y="16742"/>
                  </a:cubicBezTo>
                  <a:cubicBezTo>
                    <a:pt x="1" y="17469"/>
                    <a:pt x="61" y="22005"/>
                    <a:pt x="3454" y="22576"/>
                  </a:cubicBezTo>
                  <a:cubicBezTo>
                    <a:pt x="3734" y="22623"/>
                    <a:pt x="4001" y="22644"/>
                    <a:pt x="4256" y="22644"/>
                  </a:cubicBezTo>
                  <a:cubicBezTo>
                    <a:pt x="8333" y="22644"/>
                    <a:pt x="9327" y="17059"/>
                    <a:pt x="9383" y="16218"/>
                  </a:cubicBezTo>
                  <a:cubicBezTo>
                    <a:pt x="9383" y="16218"/>
                    <a:pt x="9574" y="11861"/>
                    <a:pt x="11383" y="10670"/>
                  </a:cubicBezTo>
                  <a:cubicBezTo>
                    <a:pt x="11991" y="10273"/>
                    <a:pt x="12542" y="10141"/>
                    <a:pt x="13008" y="10141"/>
                  </a:cubicBezTo>
                  <a:cubicBezTo>
                    <a:pt x="13939" y="10141"/>
                    <a:pt x="14527" y="10670"/>
                    <a:pt x="14527" y="10670"/>
                  </a:cubicBezTo>
                  <a:cubicBezTo>
                    <a:pt x="14619" y="10609"/>
                    <a:pt x="14864" y="10585"/>
                    <a:pt x="15120" y="10585"/>
                  </a:cubicBezTo>
                  <a:cubicBezTo>
                    <a:pt x="15360" y="10585"/>
                    <a:pt x="15609" y="10606"/>
                    <a:pt x="15753" y="10634"/>
                  </a:cubicBezTo>
                  <a:cubicBezTo>
                    <a:pt x="15753" y="10634"/>
                    <a:pt x="17444" y="5396"/>
                    <a:pt x="12550" y="1633"/>
                  </a:cubicBezTo>
                  <a:cubicBezTo>
                    <a:pt x="11038" y="470"/>
                    <a:pt x="9626" y="0"/>
                    <a:pt x="8439" y="0"/>
                  </a:cubicBezTo>
                  <a:close/>
                </a:path>
              </a:pathLst>
            </a:custGeom>
            <a:solidFill>
              <a:srgbClr val="8717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 name="Google Shape;1049;p16"/>
            <p:cNvSpPr/>
            <p:nvPr/>
          </p:nvSpPr>
          <p:spPr>
            <a:xfrm>
              <a:off x="1885350" y="2235950"/>
              <a:ext cx="373275" cy="420025"/>
            </a:xfrm>
            <a:custGeom>
              <a:avLst/>
              <a:gdLst/>
              <a:ahLst/>
              <a:cxnLst/>
              <a:rect l="l" t="t" r="r" b="b"/>
              <a:pathLst>
                <a:path w="14931" h="16801" extrusionOk="0">
                  <a:moveTo>
                    <a:pt x="7045" y="0"/>
                  </a:moveTo>
                  <a:cubicBezTo>
                    <a:pt x="6937" y="0"/>
                    <a:pt x="6827" y="2"/>
                    <a:pt x="6715" y="7"/>
                  </a:cubicBezTo>
                  <a:cubicBezTo>
                    <a:pt x="6561" y="7"/>
                    <a:pt x="6418" y="19"/>
                    <a:pt x="6263" y="31"/>
                  </a:cubicBezTo>
                  <a:cubicBezTo>
                    <a:pt x="3894" y="317"/>
                    <a:pt x="2405" y="2103"/>
                    <a:pt x="1500" y="4282"/>
                  </a:cubicBezTo>
                  <a:cubicBezTo>
                    <a:pt x="1143" y="5175"/>
                    <a:pt x="857" y="6151"/>
                    <a:pt x="667" y="7103"/>
                  </a:cubicBezTo>
                  <a:cubicBezTo>
                    <a:pt x="0" y="10318"/>
                    <a:pt x="143" y="13497"/>
                    <a:pt x="322" y="13961"/>
                  </a:cubicBezTo>
                  <a:cubicBezTo>
                    <a:pt x="650" y="14847"/>
                    <a:pt x="4921" y="16625"/>
                    <a:pt x="5803" y="16625"/>
                  </a:cubicBezTo>
                  <a:cubicBezTo>
                    <a:pt x="5882" y="16625"/>
                    <a:pt x="5934" y="16611"/>
                    <a:pt x="5953" y="16581"/>
                  </a:cubicBezTo>
                  <a:cubicBezTo>
                    <a:pt x="6144" y="16283"/>
                    <a:pt x="6394" y="8985"/>
                    <a:pt x="6394" y="8985"/>
                  </a:cubicBezTo>
                  <a:cubicBezTo>
                    <a:pt x="6394" y="8985"/>
                    <a:pt x="3620" y="8830"/>
                    <a:pt x="3036" y="8318"/>
                  </a:cubicBezTo>
                  <a:cubicBezTo>
                    <a:pt x="2739" y="8068"/>
                    <a:pt x="2917" y="6520"/>
                    <a:pt x="3084" y="6389"/>
                  </a:cubicBezTo>
                  <a:cubicBezTo>
                    <a:pt x="3099" y="6375"/>
                    <a:pt x="3125" y="6369"/>
                    <a:pt x="3161" y="6369"/>
                  </a:cubicBezTo>
                  <a:cubicBezTo>
                    <a:pt x="3492" y="6369"/>
                    <a:pt x="4710" y="6904"/>
                    <a:pt x="6965" y="6937"/>
                  </a:cubicBezTo>
                  <a:cubicBezTo>
                    <a:pt x="7012" y="6937"/>
                    <a:pt x="7058" y="6937"/>
                    <a:pt x="7104" y="6937"/>
                  </a:cubicBezTo>
                  <a:cubicBezTo>
                    <a:pt x="9751" y="6937"/>
                    <a:pt x="10893" y="6301"/>
                    <a:pt x="11128" y="6301"/>
                  </a:cubicBezTo>
                  <a:cubicBezTo>
                    <a:pt x="11140" y="6301"/>
                    <a:pt x="11149" y="6302"/>
                    <a:pt x="11156" y="6306"/>
                  </a:cubicBezTo>
                  <a:cubicBezTo>
                    <a:pt x="11335" y="6401"/>
                    <a:pt x="11156" y="8223"/>
                    <a:pt x="11156" y="8223"/>
                  </a:cubicBezTo>
                  <a:cubicBezTo>
                    <a:pt x="10799" y="8556"/>
                    <a:pt x="7727" y="8973"/>
                    <a:pt x="7727" y="8973"/>
                  </a:cubicBezTo>
                  <a:cubicBezTo>
                    <a:pt x="7727" y="8973"/>
                    <a:pt x="8204" y="16676"/>
                    <a:pt x="8454" y="16795"/>
                  </a:cubicBezTo>
                  <a:cubicBezTo>
                    <a:pt x="8461" y="16799"/>
                    <a:pt x="8473" y="16800"/>
                    <a:pt x="8488" y="16800"/>
                  </a:cubicBezTo>
                  <a:cubicBezTo>
                    <a:pt x="8985" y="16800"/>
                    <a:pt x="13473" y="14977"/>
                    <a:pt x="14073" y="13938"/>
                  </a:cubicBezTo>
                  <a:cubicBezTo>
                    <a:pt x="14466" y="13259"/>
                    <a:pt x="14931" y="1400"/>
                    <a:pt x="8239" y="103"/>
                  </a:cubicBezTo>
                  <a:cubicBezTo>
                    <a:pt x="7860" y="36"/>
                    <a:pt x="7466" y="0"/>
                    <a:pt x="7045" y="0"/>
                  </a:cubicBezTo>
                  <a:close/>
                </a:path>
              </a:pathLst>
            </a:custGeom>
            <a:solidFill>
              <a:srgbClr val="919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 name="Google Shape;1050;p16"/>
            <p:cNvSpPr/>
            <p:nvPr/>
          </p:nvSpPr>
          <p:spPr>
            <a:xfrm>
              <a:off x="2041900" y="2202925"/>
              <a:ext cx="49450" cy="35600"/>
            </a:xfrm>
            <a:custGeom>
              <a:avLst/>
              <a:gdLst/>
              <a:ahLst/>
              <a:cxnLst/>
              <a:rect l="l" t="t" r="r" b="b"/>
              <a:pathLst>
                <a:path w="1978" h="1424" extrusionOk="0">
                  <a:moveTo>
                    <a:pt x="956" y="1"/>
                  </a:moveTo>
                  <a:cubicBezTo>
                    <a:pt x="712" y="1"/>
                    <a:pt x="483" y="25"/>
                    <a:pt x="394" y="90"/>
                  </a:cubicBezTo>
                  <a:cubicBezTo>
                    <a:pt x="239" y="197"/>
                    <a:pt x="49" y="1126"/>
                    <a:pt x="1" y="1352"/>
                  </a:cubicBezTo>
                  <a:cubicBezTo>
                    <a:pt x="156" y="1340"/>
                    <a:pt x="299" y="1328"/>
                    <a:pt x="453" y="1328"/>
                  </a:cubicBezTo>
                  <a:cubicBezTo>
                    <a:pt x="579" y="1320"/>
                    <a:pt x="702" y="1316"/>
                    <a:pt x="823" y="1316"/>
                  </a:cubicBezTo>
                  <a:cubicBezTo>
                    <a:pt x="1229" y="1316"/>
                    <a:pt x="1610" y="1359"/>
                    <a:pt x="1977" y="1424"/>
                  </a:cubicBezTo>
                  <a:cubicBezTo>
                    <a:pt x="1977" y="1424"/>
                    <a:pt x="1763" y="78"/>
                    <a:pt x="1608" y="54"/>
                  </a:cubicBezTo>
                  <a:cubicBezTo>
                    <a:pt x="1459" y="25"/>
                    <a:pt x="1200" y="1"/>
                    <a:pt x="956" y="1"/>
                  </a:cubicBezTo>
                  <a:close/>
                </a:path>
              </a:pathLst>
            </a:custGeom>
            <a:solidFill>
              <a:srgbClr val="7979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1" name="Google Shape;1051;p16"/>
            <p:cNvSpPr/>
            <p:nvPr/>
          </p:nvSpPr>
          <p:spPr>
            <a:xfrm>
              <a:off x="1964225" y="2304725"/>
              <a:ext cx="11925" cy="16075"/>
            </a:xfrm>
            <a:custGeom>
              <a:avLst/>
              <a:gdLst/>
              <a:ahLst/>
              <a:cxnLst/>
              <a:rect l="l" t="t" r="r" b="b"/>
              <a:pathLst>
                <a:path w="477" h="643" extrusionOk="0">
                  <a:moveTo>
                    <a:pt x="379" y="0"/>
                  </a:moveTo>
                  <a:cubicBezTo>
                    <a:pt x="366" y="0"/>
                    <a:pt x="354" y="5"/>
                    <a:pt x="346" y="19"/>
                  </a:cubicBezTo>
                  <a:lnTo>
                    <a:pt x="262" y="90"/>
                  </a:lnTo>
                  <a:cubicBezTo>
                    <a:pt x="250" y="126"/>
                    <a:pt x="227" y="149"/>
                    <a:pt x="203" y="185"/>
                  </a:cubicBezTo>
                  <a:cubicBezTo>
                    <a:pt x="179" y="209"/>
                    <a:pt x="167" y="257"/>
                    <a:pt x="143" y="280"/>
                  </a:cubicBezTo>
                  <a:cubicBezTo>
                    <a:pt x="131" y="316"/>
                    <a:pt x="108" y="352"/>
                    <a:pt x="72" y="376"/>
                  </a:cubicBezTo>
                  <a:lnTo>
                    <a:pt x="24" y="471"/>
                  </a:lnTo>
                  <a:cubicBezTo>
                    <a:pt x="12" y="530"/>
                    <a:pt x="0" y="566"/>
                    <a:pt x="0" y="566"/>
                  </a:cubicBezTo>
                  <a:cubicBezTo>
                    <a:pt x="0" y="590"/>
                    <a:pt x="0" y="602"/>
                    <a:pt x="12" y="614"/>
                  </a:cubicBezTo>
                  <a:cubicBezTo>
                    <a:pt x="32" y="633"/>
                    <a:pt x="48" y="642"/>
                    <a:pt x="64" y="642"/>
                  </a:cubicBezTo>
                  <a:cubicBezTo>
                    <a:pt x="78" y="642"/>
                    <a:pt x="91" y="636"/>
                    <a:pt x="108" y="626"/>
                  </a:cubicBezTo>
                  <a:lnTo>
                    <a:pt x="179" y="554"/>
                  </a:lnTo>
                  <a:cubicBezTo>
                    <a:pt x="191" y="530"/>
                    <a:pt x="227" y="495"/>
                    <a:pt x="238" y="471"/>
                  </a:cubicBezTo>
                  <a:cubicBezTo>
                    <a:pt x="250" y="435"/>
                    <a:pt x="262" y="388"/>
                    <a:pt x="298" y="364"/>
                  </a:cubicBezTo>
                  <a:cubicBezTo>
                    <a:pt x="322" y="328"/>
                    <a:pt x="346" y="304"/>
                    <a:pt x="369" y="269"/>
                  </a:cubicBezTo>
                  <a:cubicBezTo>
                    <a:pt x="405" y="245"/>
                    <a:pt x="417" y="209"/>
                    <a:pt x="429" y="185"/>
                  </a:cubicBezTo>
                  <a:cubicBezTo>
                    <a:pt x="441" y="126"/>
                    <a:pt x="465" y="78"/>
                    <a:pt x="465" y="78"/>
                  </a:cubicBezTo>
                  <a:cubicBezTo>
                    <a:pt x="477" y="54"/>
                    <a:pt x="465" y="30"/>
                    <a:pt x="441" y="30"/>
                  </a:cubicBezTo>
                  <a:cubicBezTo>
                    <a:pt x="426" y="15"/>
                    <a:pt x="401" y="0"/>
                    <a:pt x="379" y="0"/>
                  </a:cubicBezTo>
                  <a:close/>
                </a:path>
              </a:pathLst>
            </a:custGeom>
            <a:solidFill>
              <a:srgbClr val="66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2" name="Google Shape;1052;p16"/>
            <p:cNvSpPr/>
            <p:nvPr/>
          </p:nvSpPr>
          <p:spPr>
            <a:xfrm>
              <a:off x="1982675" y="2280650"/>
              <a:ext cx="11925" cy="14825"/>
            </a:xfrm>
            <a:custGeom>
              <a:avLst/>
              <a:gdLst/>
              <a:ahLst/>
              <a:cxnLst/>
              <a:rect l="l" t="t" r="r" b="b"/>
              <a:pathLst>
                <a:path w="477" h="593" extrusionOk="0">
                  <a:moveTo>
                    <a:pt x="421" y="1"/>
                  </a:moveTo>
                  <a:cubicBezTo>
                    <a:pt x="404" y="1"/>
                    <a:pt x="386" y="6"/>
                    <a:pt x="370" y="17"/>
                  </a:cubicBezTo>
                  <a:cubicBezTo>
                    <a:pt x="370" y="17"/>
                    <a:pt x="346" y="29"/>
                    <a:pt x="298" y="77"/>
                  </a:cubicBezTo>
                  <a:cubicBezTo>
                    <a:pt x="286" y="100"/>
                    <a:pt x="262" y="112"/>
                    <a:pt x="239" y="148"/>
                  </a:cubicBezTo>
                  <a:cubicBezTo>
                    <a:pt x="227" y="172"/>
                    <a:pt x="215" y="220"/>
                    <a:pt x="179" y="255"/>
                  </a:cubicBezTo>
                  <a:cubicBezTo>
                    <a:pt x="155" y="279"/>
                    <a:pt x="132" y="315"/>
                    <a:pt x="108" y="339"/>
                  </a:cubicBezTo>
                  <a:cubicBezTo>
                    <a:pt x="84" y="374"/>
                    <a:pt x="60" y="398"/>
                    <a:pt x="48" y="434"/>
                  </a:cubicBezTo>
                  <a:cubicBezTo>
                    <a:pt x="24" y="481"/>
                    <a:pt x="1" y="517"/>
                    <a:pt x="1" y="517"/>
                  </a:cubicBezTo>
                  <a:cubicBezTo>
                    <a:pt x="1" y="537"/>
                    <a:pt x="1" y="556"/>
                    <a:pt x="20" y="556"/>
                  </a:cubicBezTo>
                  <a:cubicBezTo>
                    <a:pt x="24" y="556"/>
                    <a:pt x="30" y="555"/>
                    <a:pt x="36" y="553"/>
                  </a:cubicBezTo>
                  <a:cubicBezTo>
                    <a:pt x="43" y="581"/>
                    <a:pt x="67" y="592"/>
                    <a:pt x="92" y="592"/>
                  </a:cubicBezTo>
                  <a:cubicBezTo>
                    <a:pt x="110" y="592"/>
                    <a:pt x="129" y="587"/>
                    <a:pt x="143" y="577"/>
                  </a:cubicBezTo>
                  <a:cubicBezTo>
                    <a:pt x="143" y="577"/>
                    <a:pt x="167" y="565"/>
                    <a:pt x="215" y="517"/>
                  </a:cubicBezTo>
                  <a:cubicBezTo>
                    <a:pt x="227" y="505"/>
                    <a:pt x="262" y="481"/>
                    <a:pt x="274" y="446"/>
                  </a:cubicBezTo>
                  <a:cubicBezTo>
                    <a:pt x="286" y="422"/>
                    <a:pt x="310" y="374"/>
                    <a:pt x="334" y="339"/>
                  </a:cubicBezTo>
                  <a:cubicBezTo>
                    <a:pt x="346" y="303"/>
                    <a:pt x="382" y="279"/>
                    <a:pt x="405" y="255"/>
                  </a:cubicBezTo>
                  <a:lnTo>
                    <a:pt x="453" y="160"/>
                  </a:lnTo>
                  <a:lnTo>
                    <a:pt x="477" y="77"/>
                  </a:lnTo>
                  <a:cubicBezTo>
                    <a:pt x="477" y="53"/>
                    <a:pt x="477" y="41"/>
                    <a:pt x="465" y="29"/>
                  </a:cubicBezTo>
                  <a:cubicBezTo>
                    <a:pt x="458" y="9"/>
                    <a:pt x="441" y="1"/>
                    <a:pt x="421" y="1"/>
                  </a:cubicBezTo>
                  <a:close/>
                </a:path>
              </a:pathLst>
            </a:custGeom>
            <a:solidFill>
              <a:srgbClr val="66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3" name="Google Shape;1053;p16"/>
            <p:cNvSpPr/>
            <p:nvPr/>
          </p:nvSpPr>
          <p:spPr>
            <a:xfrm>
              <a:off x="1983275" y="2297275"/>
              <a:ext cx="20850" cy="25925"/>
            </a:xfrm>
            <a:custGeom>
              <a:avLst/>
              <a:gdLst/>
              <a:ahLst/>
              <a:cxnLst/>
              <a:rect l="l" t="t" r="r" b="b"/>
              <a:pathLst>
                <a:path w="834" h="1037" extrusionOk="0">
                  <a:moveTo>
                    <a:pt x="749" y="1"/>
                  </a:moveTo>
                  <a:cubicBezTo>
                    <a:pt x="730" y="1"/>
                    <a:pt x="709" y="7"/>
                    <a:pt x="691" y="19"/>
                  </a:cubicBezTo>
                  <a:cubicBezTo>
                    <a:pt x="691" y="19"/>
                    <a:pt x="631" y="66"/>
                    <a:pt x="560" y="150"/>
                  </a:cubicBezTo>
                  <a:cubicBezTo>
                    <a:pt x="536" y="197"/>
                    <a:pt x="489" y="245"/>
                    <a:pt x="441" y="305"/>
                  </a:cubicBezTo>
                  <a:cubicBezTo>
                    <a:pt x="393" y="364"/>
                    <a:pt x="369" y="424"/>
                    <a:pt x="322" y="483"/>
                  </a:cubicBezTo>
                  <a:cubicBezTo>
                    <a:pt x="274" y="543"/>
                    <a:pt x="238" y="590"/>
                    <a:pt x="191" y="650"/>
                  </a:cubicBezTo>
                  <a:cubicBezTo>
                    <a:pt x="143" y="686"/>
                    <a:pt x="119" y="745"/>
                    <a:pt x="84" y="793"/>
                  </a:cubicBezTo>
                  <a:cubicBezTo>
                    <a:pt x="24" y="900"/>
                    <a:pt x="0" y="959"/>
                    <a:pt x="0" y="959"/>
                  </a:cubicBezTo>
                  <a:lnTo>
                    <a:pt x="0" y="1019"/>
                  </a:lnTo>
                  <a:cubicBezTo>
                    <a:pt x="18" y="1031"/>
                    <a:pt x="42" y="1037"/>
                    <a:pt x="66" y="1037"/>
                  </a:cubicBezTo>
                  <a:cubicBezTo>
                    <a:pt x="90" y="1037"/>
                    <a:pt x="113" y="1031"/>
                    <a:pt x="131" y="1019"/>
                  </a:cubicBezTo>
                  <a:cubicBezTo>
                    <a:pt x="131" y="1019"/>
                    <a:pt x="191" y="971"/>
                    <a:pt x="262" y="888"/>
                  </a:cubicBezTo>
                  <a:cubicBezTo>
                    <a:pt x="310" y="840"/>
                    <a:pt x="334" y="793"/>
                    <a:pt x="381" y="733"/>
                  </a:cubicBezTo>
                  <a:cubicBezTo>
                    <a:pt x="429" y="674"/>
                    <a:pt x="453" y="614"/>
                    <a:pt x="500" y="555"/>
                  </a:cubicBezTo>
                  <a:cubicBezTo>
                    <a:pt x="536" y="495"/>
                    <a:pt x="596" y="447"/>
                    <a:pt x="631" y="388"/>
                  </a:cubicBezTo>
                  <a:cubicBezTo>
                    <a:pt x="679" y="352"/>
                    <a:pt x="715" y="293"/>
                    <a:pt x="739" y="245"/>
                  </a:cubicBezTo>
                  <a:cubicBezTo>
                    <a:pt x="786" y="138"/>
                    <a:pt x="810" y="78"/>
                    <a:pt x="810" y="78"/>
                  </a:cubicBezTo>
                  <a:cubicBezTo>
                    <a:pt x="834" y="66"/>
                    <a:pt x="810" y="31"/>
                    <a:pt x="798" y="19"/>
                  </a:cubicBezTo>
                  <a:cubicBezTo>
                    <a:pt x="786" y="7"/>
                    <a:pt x="768" y="1"/>
                    <a:pt x="749" y="1"/>
                  </a:cubicBezTo>
                  <a:close/>
                </a:path>
              </a:pathLst>
            </a:custGeom>
            <a:solidFill>
              <a:srgbClr val="66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4" name="Google Shape;1054;p16"/>
            <p:cNvSpPr/>
            <p:nvPr/>
          </p:nvSpPr>
          <p:spPr>
            <a:xfrm>
              <a:off x="2212475" y="2549150"/>
              <a:ext cx="7750" cy="32275"/>
            </a:xfrm>
            <a:custGeom>
              <a:avLst/>
              <a:gdLst/>
              <a:ahLst/>
              <a:cxnLst/>
              <a:rect l="l" t="t" r="r" b="b"/>
              <a:pathLst>
                <a:path w="310" h="1291" extrusionOk="0">
                  <a:moveTo>
                    <a:pt x="113" y="0"/>
                  </a:moveTo>
                  <a:cubicBezTo>
                    <a:pt x="105" y="0"/>
                    <a:pt x="95" y="2"/>
                    <a:pt x="84" y="5"/>
                  </a:cubicBezTo>
                  <a:cubicBezTo>
                    <a:pt x="36" y="5"/>
                    <a:pt x="12" y="17"/>
                    <a:pt x="12" y="52"/>
                  </a:cubicBezTo>
                  <a:cubicBezTo>
                    <a:pt x="12" y="52"/>
                    <a:pt x="0" y="124"/>
                    <a:pt x="0" y="243"/>
                  </a:cubicBezTo>
                  <a:cubicBezTo>
                    <a:pt x="0" y="362"/>
                    <a:pt x="12" y="517"/>
                    <a:pt x="24" y="659"/>
                  </a:cubicBezTo>
                  <a:cubicBezTo>
                    <a:pt x="24" y="731"/>
                    <a:pt x="36" y="814"/>
                    <a:pt x="60" y="886"/>
                  </a:cubicBezTo>
                  <a:cubicBezTo>
                    <a:pt x="72" y="957"/>
                    <a:pt x="84" y="1017"/>
                    <a:pt x="95" y="1076"/>
                  </a:cubicBezTo>
                  <a:cubicBezTo>
                    <a:pt x="131" y="1183"/>
                    <a:pt x="155" y="1255"/>
                    <a:pt x="155" y="1255"/>
                  </a:cubicBezTo>
                  <a:cubicBezTo>
                    <a:pt x="179" y="1267"/>
                    <a:pt x="191" y="1290"/>
                    <a:pt x="214" y="1290"/>
                  </a:cubicBezTo>
                  <a:cubicBezTo>
                    <a:pt x="262" y="1290"/>
                    <a:pt x="298" y="1267"/>
                    <a:pt x="298" y="1243"/>
                  </a:cubicBezTo>
                  <a:cubicBezTo>
                    <a:pt x="298" y="1243"/>
                    <a:pt x="310" y="1171"/>
                    <a:pt x="310" y="1052"/>
                  </a:cubicBezTo>
                  <a:lnTo>
                    <a:pt x="310" y="850"/>
                  </a:lnTo>
                  <a:cubicBezTo>
                    <a:pt x="310" y="779"/>
                    <a:pt x="298" y="707"/>
                    <a:pt x="298" y="636"/>
                  </a:cubicBezTo>
                  <a:cubicBezTo>
                    <a:pt x="274" y="481"/>
                    <a:pt x="250" y="314"/>
                    <a:pt x="214" y="219"/>
                  </a:cubicBezTo>
                  <a:cubicBezTo>
                    <a:pt x="191" y="112"/>
                    <a:pt x="155" y="40"/>
                    <a:pt x="155" y="40"/>
                  </a:cubicBezTo>
                  <a:cubicBezTo>
                    <a:pt x="146" y="14"/>
                    <a:pt x="137" y="0"/>
                    <a:pt x="113" y="0"/>
                  </a:cubicBezTo>
                  <a:close/>
                </a:path>
              </a:pathLst>
            </a:custGeom>
            <a:solidFill>
              <a:srgbClr val="66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5" name="Google Shape;1055;p16"/>
            <p:cNvSpPr/>
            <p:nvPr/>
          </p:nvSpPr>
          <p:spPr>
            <a:xfrm>
              <a:off x="2195800" y="2558925"/>
              <a:ext cx="9250" cy="25775"/>
            </a:xfrm>
            <a:custGeom>
              <a:avLst/>
              <a:gdLst/>
              <a:ahLst/>
              <a:cxnLst/>
              <a:rect l="l" t="t" r="r" b="b"/>
              <a:pathLst>
                <a:path w="370" h="1031" extrusionOk="0">
                  <a:moveTo>
                    <a:pt x="123" y="0"/>
                  </a:moveTo>
                  <a:cubicBezTo>
                    <a:pt x="75" y="0"/>
                    <a:pt x="34" y="39"/>
                    <a:pt x="24" y="78"/>
                  </a:cubicBezTo>
                  <a:cubicBezTo>
                    <a:pt x="24" y="78"/>
                    <a:pt x="0" y="137"/>
                    <a:pt x="0" y="221"/>
                  </a:cubicBezTo>
                  <a:cubicBezTo>
                    <a:pt x="0" y="268"/>
                    <a:pt x="0" y="316"/>
                    <a:pt x="24" y="376"/>
                  </a:cubicBezTo>
                  <a:cubicBezTo>
                    <a:pt x="36" y="423"/>
                    <a:pt x="48" y="483"/>
                    <a:pt x="60" y="542"/>
                  </a:cubicBezTo>
                  <a:cubicBezTo>
                    <a:pt x="84" y="578"/>
                    <a:pt x="60" y="638"/>
                    <a:pt x="60" y="697"/>
                  </a:cubicBezTo>
                  <a:cubicBezTo>
                    <a:pt x="60" y="757"/>
                    <a:pt x="84" y="804"/>
                    <a:pt x="96" y="852"/>
                  </a:cubicBezTo>
                  <a:cubicBezTo>
                    <a:pt x="119" y="923"/>
                    <a:pt x="155" y="983"/>
                    <a:pt x="155" y="983"/>
                  </a:cubicBezTo>
                  <a:cubicBezTo>
                    <a:pt x="167" y="1019"/>
                    <a:pt x="179" y="1030"/>
                    <a:pt x="215" y="1030"/>
                  </a:cubicBezTo>
                  <a:cubicBezTo>
                    <a:pt x="262" y="1030"/>
                    <a:pt x="298" y="1019"/>
                    <a:pt x="322" y="971"/>
                  </a:cubicBezTo>
                  <a:cubicBezTo>
                    <a:pt x="322" y="971"/>
                    <a:pt x="346" y="911"/>
                    <a:pt x="346" y="816"/>
                  </a:cubicBezTo>
                  <a:cubicBezTo>
                    <a:pt x="346" y="780"/>
                    <a:pt x="370" y="733"/>
                    <a:pt x="346" y="673"/>
                  </a:cubicBezTo>
                  <a:cubicBezTo>
                    <a:pt x="334" y="626"/>
                    <a:pt x="310" y="566"/>
                    <a:pt x="310" y="507"/>
                  </a:cubicBezTo>
                  <a:lnTo>
                    <a:pt x="310" y="340"/>
                  </a:lnTo>
                  <a:cubicBezTo>
                    <a:pt x="286" y="280"/>
                    <a:pt x="286" y="245"/>
                    <a:pt x="274" y="197"/>
                  </a:cubicBezTo>
                  <a:cubicBezTo>
                    <a:pt x="262" y="126"/>
                    <a:pt x="227" y="66"/>
                    <a:pt x="227" y="66"/>
                  </a:cubicBezTo>
                  <a:cubicBezTo>
                    <a:pt x="215" y="30"/>
                    <a:pt x="191" y="18"/>
                    <a:pt x="155" y="7"/>
                  </a:cubicBezTo>
                  <a:cubicBezTo>
                    <a:pt x="144" y="2"/>
                    <a:pt x="133" y="0"/>
                    <a:pt x="123" y="0"/>
                  </a:cubicBezTo>
                  <a:close/>
                </a:path>
              </a:pathLst>
            </a:custGeom>
            <a:solidFill>
              <a:srgbClr val="66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6" name="Google Shape;1056;p16"/>
            <p:cNvSpPr/>
            <p:nvPr/>
          </p:nvSpPr>
          <p:spPr>
            <a:xfrm>
              <a:off x="2179425" y="2573025"/>
              <a:ext cx="6875" cy="17325"/>
            </a:xfrm>
            <a:custGeom>
              <a:avLst/>
              <a:gdLst/>
              <a:ahLst/>
              <a:cxnLst/>
              <a:rect l="l" t="t" r="r" b="b"/>
              <a:pathLst>
                <a:path w="275" h="693" extrusionOk="0">
                  <a:moveTo>
                    <a:pt x="167" y="0"/>
                  </a:moveTo>
                  <a:cubicBezTo>
                    <a:pt x="156" y="0"/>
                    <a:pt x="140" y="4"/>
                    <a:pt x="120" y="14"/>
                  </a:cubicBezTo>
                  <a:cubicBezTo>
                    <a:pt x="84" y="14"/>
                    <a:pt x="48" y="38"/>
                    <a:pt x="36" y="62"/>
                  </a:cubicBezTo>
                  <a:cubicBezTo>
                    <a:pt x="36" y="62"/>
                    <a:pt x="24" y="109"/>
                    <a:pt x="1" y="169"/>
                  </a:cubicBezTo>
                  <a:lnTo>
                    <a:pt x="1" y="371"/>
                  </a:lnTo>
                  <a:cubicBezTo>
                    <a:pt x="1" y="407"/>
                    <a:pt x="24" y="455"/>
                    <a:pt x="24" y="478"/>
                  </a:cubicBezTo>
                  <a:cubicBezTo>
                    <a:pt x="36" y="514"/>
                    <a:pt x="48" y="538"/>
                    <a:pt x="48" y="574"/>
                  </a:cubicBezTo>
                  <a:lnTo>
                    <a:pt x="96" y="657"/>
                  </a:lnTo>
                  <a:cubicBezTo>
                    <a:pt x="108" y="669"/>
                    <a:pt x="120" y="693"/>
                    <a:pt x="143" y="693"/>
                  </a:cubicBezTo>
                  <a:cubicBezTo>
                    <a:pt x="179" y="693"/>
                    <a:pt x="215" y="669"/>
                    <a:pt x="227" y="645"/>
                  </a:cubicBezTo>
                  <a:cubicBezTo>
                    <a:pt x="227" y="645"/>
                    <a:pt x="239" y="597"/>
                    <a:pt x="263" y="538"/>
                  </a:cubicBezTo>
                  <a:cubicBezTo>
                    <a:pt x="274" y="514"/>
                    <a:pt x="274" y="466"/>
                    <a:pt x="274" y="431"/>
                  </a:cubicBezTo>
                  <a:lnTo>
                    <a:pt x="274" y="312"/>
                  </a:lnTo>
                  <a:cubicBezTo>
                    <a:pt x="263" y="240"/>
                    <a:pt x="251" y="169"/>
                    <a:pt x="227" y="109"/>
                  </a:cubicBezTo>
                  <a:lnTo>
                    <a:pt x="191" y="14"/>
                  </a:lnTo>
                  <a:cubicBezTo>
                    <a:pt x="191" y="7"/>
                    <a:pt x="183" y="0"/>
                    <a:pt x="167" y="0"/>
                  </a:cubicBezTo>
                  <a:close/>
                </a:path>
              </a:pathLst>
            </a:custGeom>
            <a:solidFill>
              <a:srgbClr val="66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7" name="Google Shape;1057;p16"/>
            <p:cNvSpPr/>
            <p:nvPr/>
          </p:nvSpPr>
          <p:spPr>
            <a:xfrm>
              <a:off x="1734125" y="2063500"/>
              <a:ext cx="271800" cy="363350"/>
            </a:xfrm>
            <a:custGeom>
              <a:avLst/>
              <a:gdLst/>
              <a:ahLst/>
              <a:cxnLst/>
              <a:rect l="l" t="t" r="r" b="b"/>
              <a:pathLst>
                <a:path w="10872" h="14534" extrusionOk="0">
                  <a:moveTo>
                    <a:pt x="6480" y="1"/>
                  </a:moveTo>
                  <a:cubicBezTo>
                    <a:pt x="6338" y="1"/>
                    <a:pt x="6193" y="11"/>
                    <a:pt x="6049" y="35"/>
                  </a:cubicBezTo>
                  <a:cubicBezTo>
                    <a:pt x="5954" y="71"/>
                    <a:pt x="5871" y="83"/>
                    <a:pt x="5775" y="95"/>
                  </a:cubicBezTo>
                  <a:cubicBezTo>
                    <a:pt x="5692" y="119"/>
                    <a:pt x="5597" y="143"/>
                    <a:pt x="5513" y="178"/>
                  </a:cubicBezTo>
                  <a:cubicBezTo>
                    <a:pt x="5478" y="190"/>
                    <a:pt x="5466" y="190"/>
                    <a:pt x="5430" y="202"/>
                  </a:cubicBezTo>
                  <a:lnTo>
                    <a:pt x="5371" y="238"/>
                  </a:lnTo>
                  <a:lnTo>
                    <a:pt x="5251" y="273"/>
                  </a:lnTo>
                  <a:cubicBezTo>
                    <a:pt x="5180" y="321"/>
                    <a:pt x="5097" y="369"/>
                    <a:pt x="5001" y="416"/>
                  </a:cubicBezTo>
                  <a:cubicBezTo>
                    <a:pt x="4680" y="607"/>
                    <a:pt x="4382" y="857"/>
                    <a:pt x="4144" y="1155"/>
                  </a:cubicBezTo>
                  <a:cubicBezTo>
                    <a:pt x="3882" y="1452"/>
                    <a:pt x="3692" y="1786"/>
                    <a:pt x="3525" y="2119"/>
                  </a:cubicBezTo>
                  <a:cubicBezTo>
                    <a:pt x="3204" y="2821"/>
                    <a:pt x="3013" y="3572"/>
                    <a:pt x="2858" y="4310"/>
                  </a:cubicBezTo>
                  <a:cubicBezTo>
                    <a:pt x="2727" y="5060"/>
                    <a:pt x="2632" y="5798"/>
                    <a:pt x="2573" y="6548"/>
                  </a:cubicBezTo>
                  <a:cubicBezTo>
                    <a:pt x="2513" y="7274"/>
                    <a:pt x="2477" y="8001"/>
                    <a:pt x="2430" y="8703"/>
                  </a:cubicBezTo>
                  <a:cubicBezTo>
                    <a:pt x="2382" y="9406"/>
                    <a:pt x="2358" y="10072"/>
                    <a:pt x="2311" y="10715"/>
                  </a:cubicBezTo>
                  <a:cubicBezTo>
                    <a:pt x="2263" y="11346"/>
                    <a:pt x="2192" y="11965"/>
                    <a:pt x="2084" y="12501"/>
                  </a:cubicBezTo>
                  <a:cubicBezTo>
                    <a:pt x="1977" y="13037"/>
                    <a:pt x="1834" y="13525"/>
                    <a:pt x="1584" y="13870"/>
                  </a:cubicBezTo>
                  <a:cubicBezTo>
                    <a:pt x="1465" y="14049"/>
                    <a:pt x="1311" y="14180"/>
                    <a:pt x="1144" y="14251"/>
                  </a:cubicBezTo>
                  <a:cubicBezTo>
                    <a:pt x="1019" y="14314"/>
                    <a:pt x="867" y="14349"/>
                    <a:pt x="735" y="14349"/>
                  </a:cubicBezTo>
                  <a:cubicBezTo>
                    <a:pt x="716" y="14349"/>
                    <a:pt x="698" y="14348"/>
                    <a:pt x="679" y="14347"/>
                  </a:cubicBezTo>
                  <a:cubicBezTo>
                    <a:pt x="537" y="14323"/>
                    <a:pt x="418" y="14251"/>
                    <a:pt x="346" y="14168"/>
                  </a:cubicBezTo>
                  <a:cubicBezTo>
                    <a:pt x="251" y="14073"/>
                    <a:pt x="215" y="13989"/>
                    <a:pt x="179" y="13906"/>
                  </a:cubicBezTo>
                  <a:cubicBezTo>
                    <a:pt x="156" y="13835"/>
                    <a:pt x="144" y="13775"/>
                    <a:pt x="120" y="13728"/>
                  </a:cubicBezTo>
                  <a:cubicBezTo>
                    <a:pt x="108" y="13692"/>
                    <a:pt x="108" y="13668"/>
                    <a:pt x="108" y="13668"/>
                  </a:cubicBezTo>
                  <a:cubicBezTo>
                    <a:pt x="108" y="13644"/>
                    <a:pt x="84" y="13632"/>
                    <a:pt x="48" y="13632"/>
                  </a:cubicBezTo>
                  <a:cubicBezTo>
                    <a:pt x="25" y="13632"/>
                    <a:pt x="1" y="13656"/>
                    <a:pt x="1" y="13692"/>
                  </a:cubicBezTo>
                  <a:cubicBezTo>
                    <a:pt x="1" y="13692"/>
                    <a:pt x="1" y="13716"/>
                    <a:pt x="25" y="13763"/>
                  </a:cubicBezTo>
                  <a:cubicBezTo>
                    <a:pt x="37" y="13823"/>
                    <a:pt x="48" y="13882"/>
                    <a:pt x="84" y="13966"/>
                  </a:cubicBezTo>
                  <a:cubicBezTo>
                    <a:pt x="108" y="14049"/>
                    <a:pt x="156" y="14168"/>
                    <a:pt x="239" y="14263"/>
                  </a:cubicBezTo>
                  <a:cubicBezTo>
                    <a:pt x="334" y="14382"/>
                    <a:pt x="465" y="14490"/>
                    <a:pt x="656" y="14525"/>
                  </a:cubicBezTo>
                  <a:cubicBezTo>
                    <a:pt x="699" y="14531"/>
                    <a:pt x="744" y="14534"/>
                    <a:pt x="790" y="14534"/>
                  </a:cubicBezTo>
                  <a:cubicBezTo>
                    <a:pt x="932" y="14534"/>
                    <a:pt x="1086" y="14505"/>
                    <a:pt x="1239" y="14442"/>
                  </a:cubicBezTo>
                  <a:cubicBezTo>
                    <a:pt x="1430" y="14370"/>
                    <a:pt x="1632" y="14228"/>
                    <a:pt x="1775" y="14025"/>
                  </a:cubicBezTo>
                  <a:cubicBezTo>
                    <a:pt x="2073" y="13644"/>
                    <a:pt x="2251" y="13120"/>
                    <a:pt x="2382" y="12573"/>
                  </a:cubicBezTo>
                  <a:cubicBezTo>
                    <a:pt x="2525" y="12001"/>
                    <a:pt x="2596" y="11394"/>
                    <a:pt x="2668" y="10751"/>
                  </a:cubicBezTo>
                  <a:cubicBezTo>
                    <a:pt x="2739" y="10120"/>
                    <a:pt x="2799" y="9429"/>
                    <a:pt x="2846" y="8727"/>
                  </a:cubicBezTo>
                  <a:cubicBezTo>
                    <a:pt x="2894" y="8036"/>
                    <a:pt x="2942" y="7298"/>
                    <a:pt x="3013" y="6572"/>
                  </a:cubicBezTo>
                  <a:cubicBezTo>
                    <a:pt x="3085" y="5846"/>
                    <a:pt x="3180" y="5119"/>
                    <a:pt x="3323" y="4381"/>
                  </a:cubicBezTo>
                  <a:cubicBezTo>
                    <a:pt x="3477" y="3655"/>
                    <a:pt x="3656" y="2940"/>
                    <a:pt x="3954" y="2298"/>
                  </a:cubicBezTo>
                  <a:cubicBezTo>
                    <a:pt x="4097" y="1976"/>
                    <a:pt x="4275" y="1678"/>
                    <a:pt x="4489" y="1405"/>
                  </a:cubicBezTo>
                  <a:cubicBezTo>
                    <a:pt x="4692" y="1143"/>
                    <a:pt x="4942" y="916"/>
                    <a:pt x="5228" y="750"/>
                  </a:cubicBezTo>
                  <a:cubicBezTo>
                    <a:pt x="5299" y="726"/>
                    <a:pt x="5359" y="678"/>
                    <a:pt x="5442" y="654"/>
                  </a:cubicBezTo>
                  <a:lnTo>
                    <a:pt x="5561" y="607"/>
                  </a:lnTo>
                  <a:lnTo>
                    <a:pt x="5621" y="571"/>
                  </a:lnTo>
                  <a:lnTo>
                    <a:pt x="5656" y="559"/>
                  </a:lnTo>
                  <a:cubicBezTo>
                    <a:pt x="5740" y="535"/>
                    <a:pt x="5811" y="512"/>
                    <a:pt x="5883" y="488"/>
                  </a:cubicBezTo>
                  <a:cubicBezTo>
                    <a:pt x="5978" y="476"/>
                    <a:pt x="6049" y="452"/>
                    <a:pt x="6121" y="440"/>
                  </a:cubicBezTo>
                  <a:cubicBezTo>
                    <a:pt x="6278" y="409"/>
                    <a:pt x="6438" y="394"/>
                    <a:pt x="6598" y="394"/>
                  </a:cubicBezTo>
                  <a:cubicBezTo>
                    <a:pt x="6742" y="394"/>
                    <a:pt x="6885" y="406"/>
                    <a:pt x="7026" y="428"/>
                  </a:cubicBezTo>
                  <a:cubicBezTo>
                    <a:pt x="7621" y="512"/>
                    <a:pt x="8145" y="833"/>
                    <a:pt x="8561" y="1166"/>
                  </a:cubicBezTo>
                  <a:cubicBezTo>
                    <a:pt x="8978" y="1524"/>
                    <a:pt x="9312" y="1905"/>
                    <a:pt x="9585" y="2262"/>
                  </a:cubicBezTo>
                  <a:cubicBezTo>
                    <a:pt x="9859" y="2619"/>
                    <a:pt x="10085" y="2940"/>
                    <a:pt x="10240" y="3226"/>
                  </a:cubicBezTo>
                  <a:cubicBezTo>
                    <a:pt x="10407" y="3488"/>
                    <a:pt x="10526" y="3726"/>
                    <a:pt x="10597" y="3881"/>
                  </a:cubicBezTo>
                  <a:cubicBezTo>
                    <a:pt x="10693" y="4024"/>
                    <a:pt x="10716" y="4119"/>
                    <a:pt x="10716" y="4119"/>
                  </a:cubicBezTo>
                  <a:cubicBezTo>
                    <a:pt x="10733" y="4136"/>
                    <a:pt x="10756" y="4153"/>
                    <a:pt x="10781" y="4153"/>
                  </a:cubicBezTo>
                  <a:cubicBezTo>
                    <a:pt x="10791" y="4153"/>
                    <a:pt x="10801" y="4150"/>
                    <a:pt x="10812" y="4143"/>
                  </a:cubicBezTo>
                  <a:cubicBezTo>
                    <a:pt x="10847" y="4131"/>
                    <a:pt x="10871" y="4107"/>
                    <a:pt x="10847" y="4060"/>
                  </a:cubicBezTo>
                  <a:cubicBezTo>
                    <a:pt x="10847" y="4060"/>
                    <a:pt x="10824" y="3964"/>
                    <a:pt x="10752" y="3810"/>
                  </a:cubicBezTo>
                  <a:cubicBezTo>
                    <a:pt x="10693" y="3643"/>
                    <a:pt x="10574" y="3405"/>
                    <a:pt x="10419" y="3107"/>
                  </a:cubicBezTo>
                  <a:cubicBezTo>
                    <a:pt x="10252" y="2810"/>
                    <a:pt x="10062" y="2464"/>
                    <a:pt x="9800" y="2083"/>
                  </a:cubicBezTo>
                  <a:cubicBezTo>
                    <a:pt x="9657" y="1905"/>
                    <a:pt x="9514" y="1690"/>
                    <a:pt x="9347" y="1500"/>
                  </a:cubicBezTo>
                  <a:cubicBezTo>
                    <a:pt x="9181" y="1309"/>
                    <a:pt x="8990" y="1107"/>
                    <a:pt x="8764" y="916"/>
                  </a:cubicBezTo>
                  <a:cubicBezTo>
                    <a:pt x="8335" y="547"/>
                    <a:pt x="7788" y="190"/>
                    <a:pt x="7097" y="59"/>
                  </a:cubicBezTo>
                  <a:cubicBezTo>
                    <a:pt x="6898" y="24"/>
                    <a:pt x="6691" y="1"/>
                    <a:pt x="6480" y="1"/>
                  </a:cubicBezTo>
                  <a:close/>
                </a:path>
              </a:pathLst>
            </a:custGeom>
            <a:solidFill>
              <a:srgbClr val="510C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8" name="Google Shape;1058;p16"/>
            <p:cNvSpPr/>
            <p:nvPr/>
          </p:nvSpPr>
          <p:spPr>
            <a:xfrm>
              <a:off x="1804975" y="2150700"/>
              <a:ext cx="176225" cy="274150"/>
            </a:xfrm>
            <a:custGeom>
              <a:avLst/>
              <a:gdLst/>
              <a:ahLst/>
              <a:cxnLst/>
              <a:rect l="l" t="t" r="r" b="b"/>
              <a:pathLst>
                <a:path w="7049" h="10966" extrusionOk="0">
                  <a:moveTo>
                    <a:pt x="1" y="10358"/>
                  </a:moveTo>
                  <a:cubicBezTo>
                    <a:pt x="1" y="10358"/>
                    <a:pt x="1" y="10358"/>
                    <a:pt x="1" y="10359"/>
                  </a:cubicBezTo>
                  <a:cubicBezTo>
                    <a:pt x="1" y="10358"/>
                    <a:pt x="1" y="10358"/>
                    <a:pt x="1" y="10358"/>
                  </a:cubicBezTo>
                  <a:close/>
                  <a:moveTo>
                    <a:pt x="5188" y="0"/>
                  </a:moveTo>
                  <a:cubicBezTo>
                    <a:pt x="5059" y="0"/>
                    <a:pt x="4924" y="14"/>
                    <a:pt x="4787" y="48"/>
                  </a:cubicBezTo>
                  <a:cubicBezTo>
                    <a:pt x="4703" y="72"/>
                    <a:pt x="4608" y="107"/>
                    <a:pt x="4513" y="131"/>
                  </a:cubicBezTo>
                  <a:cubicBezTo>
                    <a:pt x="4406" y="179"/>
                    <a:pt x="4311" y="226"/>
                    <a:pt x="4215" y="274"/>
                  </a:cubicBezTo>
                  <a:cubicBezTo>
                    <a:pt x="4120" y="310"/>
                    <a:pt x="4049" y="369"/>
                    <a:pt x="3953" y="429"/>
                  </a:cubicBezTo>
                  <a:lnTo>
                    <a:pt x="3894" y="476"/>
                  </a:lnTo>
                  <a:lnTo>
                    <a:pt x="3882" y="476"/>
                  </a:lnTo>
                  <a:lnTo>
                    <a:pt x="3870" y="488"/>
                  </a:lnTo>
                  <a:lnTo>
                    <a:pt x="3858" y="512"/>
                  </a:lnTo>
                  <a:lnTo>
                    <a:pt x="3822" y="536"/>
                  </a:lnTo>
                  <a:lnTo>
                    <a:pt x="3703" y="655"/>
                  </a:lnTo>
                  <a:cubicBezTo>
                    <a:pt x="3394" y="988"/>
                    <a:pt x="3179" y="1417"/>
                    <a:pt x="3037" y="1858"/>
                  </a:cubicBezTo>
                  <a:cubicBezTo>
                    <a:pt x="2727" y="2751"/>
                    <a:pt x="2608" y="3739"/>
                    <a:pt x="2489" y="4703"/>
                  </a:cubicBezTo>
                  <a:cubicBezTo>
                    <a:pt x="2394" y="5691"/>
                    <a:pt x="2322" y="6656"/>
                    <a:pt x="2215" y="7549"/>
                  </a:cubicBezTo>
                  <a:cubicBezTo>
                    <a:pt x="2167" y="7989"/>
                    <a:pt x="2108" y="8430"/>
                    <a:pt x="2036" y="8823"/>
                  </a:cubicBezTo>
                  <a:cubicBezTo>
                    <a:pt x="1953" y="9216"/>
                    <a:pt x="1858" y="9597"/>
                    <a:pt x="1727" y="9918"/>
                  </a:cubicBezTo>
                  <a:cubicBezTo>
                    <a:pt x="1584" y="10228"/>
                    <a:pt x="1417" y="10501"/>
                    <a:pt x="1191" y="10632"/>
                  </a:cubicBezTo>
                  <a:cubicBezTo>
                    <a:pt x="1033" y="10732"/>
                    <a:pt x="864" y="10774"/>
                    <a:pt x="716" y="10774"/>
                  </a:cubicBezTo>
                  <a:cubicBezTo>
                    <a:pt x="651" y="10774"/>
                    <a:pt x="590" y="10766"/>
                    <a:pt x="536" y="10751"/>
                  </a:cubicBezTo>
                  <a:cubicBezTo>
                    <a:pt x="358" y="10716"/>
                    <a:pt x="251" y="10621"/>
                    <a:pt x="203" y="10525"/>
                  </a:cubicBezTo>
                  <a:cubicBezTo>
                    <a:pt x="167" y="10442"/>
                    <a:pt x="167" y="10394"/>
                    <a:pt x="167" y="10394"/>
                  </a:cubicBezTo>
                  <a:cubicBezTo>
                    <a:pt x="167" y="10347"/>
                    <a:pt x="131" y="10323"/>
                    <a:pt x="72" y="10287"/>
                  </a:cubicBezTo>
                  <a:cubicBezTo>
                    <a:pt x="25" y="10287"/>
                    <a:pt x="1" y="10311"/>
                    <a:pt x="1" y="10358"/>
                  </a:cubicBezTo>
                  <a:lnTo>
                    <a:pt x="1" y="10358"/>
                  </a:lnTo>
                  <a:cubicBezTo>
                    <a:pt x="1" y="10357"/>
                    <a:pt x="1" y="10357"/>
                    <a:pt x="1" y="10357"/>
                  </a:cubicBezTo>
                  <a:cubicBezTo>
                    <a:pt x="1" y="10357"/>
                    <a:pt x="3" y="10438"/>
                    <a:pt x="36" y="10549"/>
                  </a:cubicBezTo>
                  <a:cubicBezTo>
                    <a:pt x="60" y="10597"/>
                    <a:pt x="72" y="10632"/>
                    <a:pt x="96" y="10656"/>
                  </a:cubicBezTo>
                  <a:cubicBezTo>
                    <a:pt x="131" y="10692"/>
                    <a:pt x="143" y="10728"/>
                    <a:pt x="191" y="10763"/>
                  </a:cubicBezTo>
                  <a:cubicBezTo>
                    <a:pt x="203" y="10775"/>
                    <a:pt x="239" y="10787"/>
                    <a:pt x="251" y="10811"/>
                  </a:cubicBezTo>
                  <a:cubicBezTo>
                    <a:pt x="274" y="10823"/>
                    <a:pt x="298" y="10835"/>
                    <a:pt x="322" y="10847"/>
                  </a:cubicBezTo>
                  <a:cubicBezTo>
                    <a:pt x="358" y="10871"/>
                    <a:pt x="370" y="10882"/>
                    <a:pt x="393" y="10894"/>
                  </a:cubicBezTo>
                  <a:cubicBezTo>
                    <a:pt x="429" y="10906"/>
                    <a:pt x="453" y="10906"/>
                    <a:pt x="489" y="10930"/>
                  </a:cubicBezTo>
                  <a:cubicBezTo>
                    <a:pt x="524" y="10942"/>
                    <a:pt x="548" y="10942"/>
                    <a:pt x="572" y="10954"/>
                  </a:cubicBezTo>
                  <a:cubicBezTo>
                    <a:pt x="620" y="10966"/>
                    <a:pt x="643" y="10966"/>
                    <a:pt x="667" y="10966"/>
                  </a:cubicBezTo>
                  <a:lnTo>
                    <a:pt x="870" y="10966"/>
                  </a:lnTo>
                  <a:cubicBezTo>
                    <a:pt x="1024" y="10954"/>
                    <a:pt x="1167" y="10906"/>
                    <a:pt x="1322" y="10835"/>
                  </a:cubicBezTo>
                  <a:cubicBezTo>
                    <a:pt x="1632" y="10692"/>
                    <a:pt x="1858" y="10370"/>
                    <a:pt x="2025" y="10037"/>
                  </a:cubicBezTo>
                  <a:cubicBezTo>
                    <a:pt x="2179" y="9692"/>
                    <a:pt x="2298" y="9299"/>
                    <a:pt x="2394" y="8882"/>
                  </a:cubicBezTo>
                  <a:cubicBezTo>
                    <a:pt x="2477" y="8465"/>
                    <a:pt x="2560" y="8037"/>
                    <a:pt x="2620" y="7573"/>
                  </a:cubicBezTo>
                  <a:cubicBezTo>
                    <a:pt x="2679" y="7132"/>
                    <a:pt x="2739" y="6656"/>
                    <a:pt x="2775" y="6180"/>
                  </a:cubicBezTo>
                  <a:cubicBezTo>
                    <a:pt x="2834" y="5703"/>
                    <a:pt x="2882" y="5215"/>
                    <a:pt x="2929" y="4739"/>
                  </a:cubicBezTo>
                  <a:cubicBezTo>
                    <a:pt x="2977" y="4239"/>
                    <a:pt x="3037" y="3763"/>
                    <a:pt x="3108" y="3310"/>
                  </a:cubicBezTo>
                  <a:cubicBezTo>
                    <a:pt x="3179" y="2846"/>
                    <a:pt x="3275" y="2381"/>
                    <a:pt x="3406" y="1965"/>
                  </a:cubicBezTo>
                  <a:cubicBezTo>
                    <a:pt x="3537" y="1548"/>
                    <a:pt x="3703" y="1167"/>
                    <a:pt x="3953" y="881"/>
                  </a:cubicBezTo>
                  <a:lnTo>
                    <a:pt x="4061" y="774"/>
                  </a:lnTo>
                  <a:lnTo>
                    <a:pt x="4108" y="726"/>
                  </a:lnTo>
                  <a:lnTo>
                    <a:pt x="4168" y="691"/>
                  </a:lnTo>
                  <a:cubicBezTo>
                    <a:pt x="4239" y="643"/>
                    <a:pt x="4322" y="572"/>
                    <a:pt x="4406" y="524"/>
                  </a:cubicBezTo>
                  <a:cubicBezTo>
                    <a:pt x="4477" y="476"/>
                    <a:pt x="4549" y="453"/>
                    <a:pt x="4620" y="405"/>
                  </a:cubicBezTo>
                  <a:cubicBezTo>
                    <a:pt x="4703" y="369"/>
                    <a:pt x="4787" y="345"/>
                    <a:pt x="4858" y="310"/>
                  </a:cubicBezTo>
                  <a:cubicBezTo>
                    <a:pt x="5001" y="278"/>
                    <a:pt x="5143" y="263"/>
                    <a:pt x="5281" y="263"/>
                  </a:cubicBezTo>
                  <a:cubicBezTo>
                    <a:pt x="5455" y="263"/>
                    <a:pt x="5622" y="287"/>
                    <a:pt x="5775" y="334"/>
                  </a:cubicBezTo>
                  <a:cubicBezTo>
                    <a:pt x="6037" y="405"/>
                    <a:pt x="6263" y="524"/>
                    <a:pt x="6442" y="631"/>
                  </a:cubicBezTo>
                  <a:cubicBezTo>
                    <a:pt x="6620" y="726"/>
                    <a:pt x="6739" y="834"/>
                    <a:pt x="6835" y="905"/>
                  </a:cubicBezTo>
                  <a:lnTo>
                    <a:pt x="6954" y="1024"/>
                  </a:lnTo>
                  <a:cubicBezTo>
                    <a:pt x="6960" y="1036"/>
                    <a:pt x="6969" y="1042"/>
                    <a:pt x="6981" y="1042"/>
                  </a:cubicBezTo>
                  <a:cubicBezTo>
                    <a:pt x="6992" y="1042"/>
                    <a:pt x="7007" y="1036"/>
                    <a:pt x="7025" y="1024"/>
                  </a:cubicBezTo>
                  <a:cubicBezTo>
                    <a:pt x="7049" y="1012"/>
                    <a:pt x="7049" y="988"/>
                    <a:pt x="7037" y="953"/>
                  </a:cubicBezTo>
                  <a:cubicBezTo>
                    <a:pt x="7037" y="953"/>
                    <a:pt x="6989" y="905"/>
                    <a:pt x="6918" y="822"/>
                  </a:cubicBezTo>
                  <a:cubicBezTo>
                    <a:pt x="6835" y="750"/>
                    <a:pt x="6716" y="607"/>
                    <a:pt x="6537" y="488"/>
                  </a:cubicBezTo>
                  <a:cubicBezTo>
                    <a:pt x="6358" y="357"/>
                    <a:pt x="6132" y="226"/>
                    <a:pt x="5835" y="119"/>
                  </a:cubicBezTo>
                  <a:cubicBezTo>
                    <a:pt x="5649" y="50"/>
                    <a:pt x="5428" y="0"/>
                    <a:pt x="5188" y="0"/>
                  </a:cubicBezTo>
                  <a:close/>
                </a:path>
              </a:pathLst>
            </a:custGeom>
            <a:solidFill>
              <a:srgbClr val="510C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9" name="Google Shape;1059;p16"/>
            <p:cNvSpPr/>
            <p:nvPr/>
          </p:nvSpPr>
          <p:spPr>
            <a:xfrm>
              <a:off x="1838025" y="1972925"/>
              <a:ext cx="214325" cy="201300"/>
            </a:xfrm>
            <a:custGeom>
              <a:avLst/>
              <a:gdLst/>
              <a:ahLst/>
              <a:cxnLst/>
              <a:rect l="l" t="t" r="r" b="b"/>
              <a:pathLst>
                <a:path w="8573" h="8052" extrusionOk="0">
                  <a:moveTo>
                    <a:pt x="1857" y="1872"/>
                  </a:moveTo>
                  <a:cubicBezTo>
                    <a:pt x="1857" y="1872"/>
                    <a:pt x="1862" y="1883"/>
                    <a:pt x="1868" y="1907"/>
                  </a:cubicBezTo>
                  <a:lnTo>
                    <a:pt x="1868" y="1907"/>
                  </a:lnTo>
                  <a:cubicBezTo>
                    <a:pt x="1874" y="1906"/>
                    <a:pt x="1881" y="1903"/>
                    <a:pt x="1881" y="1896"/>
                  </a:cubicBezTo>
                  <a:cubicBezTo>
                    <a:pt x="1881" y="1896"/>
                    <a:pt x="1881" y="1872"/>
                    <a:pt x="1857" y="1872"/>
                  </a:cubicBezTo>
                  <a:close/>
                  <a:moveTo>
                    <a:pt x="2306" y="0"/>
                  </a:moveTo>
                  <a:cubicBezTo>
                    <a:pt x="2045" y="0"/>
                    <a:pt x="1788" y="36"/>
                    <a:pt x="1548" y="110"/>
                  </a:cubicBezTo>
                  <a:cubicBezTo>
                    <a:pt x="1048" y="241"/>
                    <a:pt x="595" y="563"/>
                    <a:pt x="333" y="968"/>
                  </a:cubicBezTo>
                  <a:cubicBezTo>
                    <a:pt x="250" y="1063"/>
                    <a:pt x="214" y="1182"/>
                    <a:pt x="155" y="1277"/>
                  </a:cubicBezTo>
                  <a:cubicBezTo>
                    <a:pt x="107" y="1384"/>
                    <a:pt x="72" y="1503"/>
                    <a:pt x="48" y="1610"/>
                  </a:cubicBezTo>
                  <a:cubicBezTo>
                    <a:pt x="36" y="1730"/>
                    <a:pt x="0" y="1837"/>
                    <a:pt x="0" y="1956"/>
                  </a:cubicBezTo>
                  <a:cubicBezTo>
                    <a:pt x="0" y="2039"/>
                    <a:pt x="0" y="2170"/>
                    <a:pt x="36" y="2277"/>
                  </a:cubicBezTo>
                  <a:cubicBezTo>
                    <a:pt x="72" y="2492"/>
                    <a:pt x="179" y="2694"/>
                    <a:pt x="357" y="2825"/>
                  </a:cubicBezTo>
                  <a:cubicBezTo>
                    <a:pt x="524" y="2944"/>
                    <a:pt x="726" y="2992"/>
                    <a:pt x="905" y="2992"/>
                  </a:cubicBezTo>
                  <a:cubicBezTo>
                    <a:pt x="1262" y="2980"/>
                    <a:pt x="1536" y="2801"/>
                    <a:pt x="1703" y="2611"/>
                  </a:cubicBezTo>
                  <a:cubicBezTo>
                    <a:pt x="1857" y="2408"/>
                    <a:pt x="1893" y="2206"/>
                    <a:pt x="1893" y="2075"/>
                  </a:cubicBezTo>
                  <a:cubicBezTo>
                    <a:pt x="1886" y="1993"/>
                    <a:pt x="1876" y="1939"/>
                    <a:pt x="1868" y="1907"/>
                  </a:cubicBezTo>
                  <a:lnTo>
                    <a:pt x="1868" y="1907"/>
                  </a:lnTo>
                  <a:cubicBezTo>
                    <a:pt x="1862" y="1908"/>
                    <a:pt x="1857" y="1908"/>
                    <a:pt x="1857" y="1908"/>
                  </a:cubicBezTo>
                  <a:lnTo>
                    <a:pt x="1738" y="1908"/>
                  </a:lnTo>
                  <a:cubicBezTo>
                    <a:pt x="1727" y="1908"/>
                    <a:pt x="1762" y="1968"/>
                    <a:pt x="1738" y="2087"/>
                  </a:cubicBezTo>
                  <a:cubicBezTo>
                    <a:pt x="1727" y="2206"/>
                    <a:pt x="1679" y="2372"/>
                    <a:pt x="1548" y="2515"/>
                  </a:cubicBezTo>
                  <a:cubicBezTo>
                    <a:pt x="1422" y="2664"/>
                    <a:pt x="1199" y="2790"/>
                    <a:pt x="929" y="2790"/>
                  </a:cubicBezTo>
                  <a:cubicBezTo>
                    <a:pt x="917" y="2790"/>
                    <a:pt x="905" y="2790"/>
                    <a:pt x="893" y="2789"/>
                  </a:cubicBezTo>
                  <a:cubicBezTo>
                    <a:pt x="762" y="2765"/>
                    <a:pt x="607" y="2730"/>
                    <a:pt x="512" y="2634"/>
                  </a:cubicBezTo>
                  <a:cubicBezTo>
                    <a:pt x="405" y="2551"/>
                    <a:pt x="333" y="2396"/>
                    <a:pt x="310" y="2230"/>
                  </a:cubicBezTo>
                  <a:cubicBezTo>
                    <a:pt x="262" y="1872"/>
                    <a:pt x="369" y="1491"/>
                    <a:pt x="607" y="1158"/>
                  </a:cubicBezTo>
                  <a:cubicBezTo>
                    <a:pt x="845" y="837"/>
                    <a:pt x="1226" y="587"/>
                    <a:pt x="1655" y="479"/>
                  </a:cubicBezTo>
                  <a:cubicBezTo>
                    <a:pt x="1840" y="428"/>
                    <a:pt x="2034" y="403"/>
                    <a:pt x="2233" y="403"/>
                  </a:cubicBezTo>
                  <a:cubicBezTo>
                    <a:pt x="2493" y="403"/>
                    <a:pt x="2761" y="446"/>
                    <a:pt x="3024" y="527"/>
                  </a:cubicBezTo>
                  <a:cubicBezTo>
                    <a:pt x="3489" y="658"/>
                    <a:pt x="3917" y="884"/>
                    <a:pt x="4334" y="1182"/>
                  </a:cubicBezTo>
                  <a:cubicBezTo>
                    <a:pt x="4524" y="1325"/>
                    <a:pt x="4727" y="1491"/>
                    <a:pt x="4929" y="1634"/>
                  </a:cubicBezTo>
                  <a:cubicBezTo>
                    <a:pt x="5108" y="1801"/>
                    <a:pt x="5298" y="1980"/>
                    <a:pt x="5477" y="2146"/>
                  </a:cubicBezTo>
                  <a:cubicBezTo>
                    <a:pt x="5656" y="2313"/>
                    <a:pt x="5822" y="2503"/>
                    <a:pt x="5977" y="2682"/>
                  </a:cubicBezTo>
                  <a:cubicBezTo>
                    <a:pt x="6144" y="2861"/>
                    <a:pt x="6299" y="3063"/>
                    <a:pt x="6441" y="3242"/>
                  </a:cubicBezTo>
                  <a:cubicBezTo>
                    <a:pt x="6596" y="3444"/>
                    <a:pt x="6715" y="3635"/>
                    <a:pt x="6846" y="3825"/>
                  </a:cubicBezTo>
                  <a:cubicBezTo>
                    <a:pt x="6965" y="4016"/>
                    <a:pt x="7072" y="4218"/>
                    <a:pt x="7191" y="4408"/>
                  </a:cubicBezTo>
                  <a:cubicBezTo>
                    <a:pt x="7287" y="4599"/>
                    <a:pt x="7394" y="4789"/>
                    <a:pt x="7489" y="4968"/>
                  </a:cubicBezTo>
                  <a:cubicBezTo>
                    <a:pt x="7561" y="5170"/>
                    <a:pt x="7656" y="5349"/>
                    <a:pt x="7727" y="5528"/>
                  </a:cubicBezTo>
                  <a:cubicBezTo>
                    <a:pt x="7787" y="5706"/>
                    <a:pt x="7858" y="5885"/>
                    <a:pt x="7918" y="6040"/>
                  </a:cubicBezTo>
                  <a:cubicBezTo>
                    <a:pt x="7977" y="6206"/>
                    <a:pt x="8037" y="6373"/>
                    <a:pt x="8084" y="6516"/>
                  </a:cubicBezTo>
                  <a:cubicBezTo>
                    <a:pt x="8132" y="6671"/>
                    <a:pt x="8156" y="6802"/>
                    <a:pt x="8204" y="6933"/>
                  </a:cubicBezTo>
                  <a:cubicBezTo>
                    <a:pt x="8227" y="7075"/>
                    <a:pt x="8263" y="7195"/>
                    <a:pt x="8287" y="7290"/>
                  </a:cubicBezTo>
                  <a:cubicBezTo>
                    <a:pt x="8334" y="7504"/>
                    <a:pt x="8382" y="7683"/>
                    <a:pt x="8394" y="7802"/>
                  </a:cubicBezTo>
                  <a:cubicBezTo>
                    <a:pt x="8406" y="7921"/>
                    <a:pt x="8430" y="7980"/>
                    <a:pt x="8430" y="7980"/>
                  </a:cubicBezTo>
                  <a:cubicBezTo>
                    <a:pt x="8430" y="8004"/>
                    <a:pt x="8454" y="8040"/>
                    <a:pt x="8501" y="8052"/>
                  </a:cubicBezTo>
                  <a:cubicBezTo>
                    <a:pt x="8537" y="8052"/>
                    <a:pt x="8573" y="8028"/>
                    <a:pt x="8573" y="7980"/>
                  </a:cubicBezTo>
                  <a:cubicBezTo>
                    <a:pt x="8573" y="7980"/>
                    <a:pt x="8573" y="7909"/>
                    <a:pt x="8561" y="7790"/>
                  </a:cubicBezTo>
                  <a:cubicBezTo>
                    <a:pt x="8537" y="7647"/>
                    <a:pt x="8525" y="7468"/>
                    <a:pt x="8501" y="7254"/>
                  </a:cubicBezTo>
                  <a:cubicBezTo>
                    <a:pt x="8477" y="7147"/>
                    <a:pt x="8465" y="7016"/>
                    <a:pt x="8442" y="6873"/>
                  </a:cubicBezTo>
                  <a:cubicBezTo>
                    <a:pt x="8406" y="6730"/>
                    <a:pt x="8382" y="6599"/>
                    <a:pt x="8346" y="6433"/>
                  </a:cubicBezTo>
                  <a:cubicBezTo>
                    <a:pt x="8299" y="6278"/>
                    <a:pt x="8263" y="6123"/>
                    <a:pt x="8215" y="5944"/>
                  </a:cubicBezTo>
                  <a:cubicBezTo>
                    <a:pt x="8156" y="5778"/>
                    <a:pt x="8096" y="5599"/>
                    <a:pt x="8037" y="5409"/>
                  </a:cubicBezTo>
                  <a:cubicBezTo>
                    <a:pt x="7965" y="5206"/>
                    <a:pt x="7906" y="5016"/>
                    <a:pt x="7811" y="4825"/>
                  </a:cubicBezTo>
                  <a:cubicBezTo>
                    <a:pt x="7727" y="4635"/>
                    <a:pt x="7632" y="4432"/>
                    <a:pt x="7537" y="4230"/>
                  </a:cubicBezTo>
                  <a:cubicBezTo>
                    <a:pt x="7406" y="4039"/>
                    <a:pt x="7311" y="3825"/>
                    <a:pt x="7191" y="3623"/>
                  </a:cubicBezTo>
                  <a:cubicBezTo>
                    <a:pt x="7061" y="3420"/>
                    <a:pt x="6941" y="3218"/>
                    <a:pt x="6787" y="3004"/>
                  </a:cubicBezTo>
                  <a:cubicBezTo>
                    <a:pt x="6644" y="2813"/>
                    <a:pt x="6489" y="2611"/>
                    <a:pt x="6322" y="2408"/>
                  </a:cubicBezTo>
                  <a:cubicBezTo>
                    <a:pt x="6156" y="2230"/>
                    <a:pt x="5977" y="2027"/>
                    <a:pt x="5798" y="1849"/>
                  </a:cubicBezTo>
                  <a:lnTo>
                    <a:pt x="5227" y="1313"/>
                  </a:lnTo>
                  <a:lnTo>
                    <a:pt x="4596" y="825"/>
                  </a:lnTo>
                  <a:cubicBezTo>
                    <a:pt x="4167" y="527"/>
                    <a:pt x="3667" y="253"/>
                    <a:pt x="3143" y="122"/>
                  </a:cubicBezTo>
                  <a:cubicBezTo>
                    <a:pt x="2871" y="42"/>
                    <a:pt x="2587" y="0"/>
                    <a:pt x="2306" y="0"/>
                  </a:cubicBezTo>
                  <a:close/>
                </a:path>
              </a:pathLst>
            </a:custGeom>
            <a:solidFill>
              <a:srgbClr val="510C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0" name="Google Shape;1060;p16"/>
            <p:cNvSpPr/>
            <p:nvPr/>
          </p:nvSpPr>
          <p:spPr>
            <a:xfrm>
              <a:off x="2072575" y="2211600"/>
              <a:ext cx="8350" cy="18075"/>
            </a:xfrm>
            <a:custGeom>
              <a:avLst/>
              <a:gdLst/>
              <a:ahLst/>
              <a:cxnLst/>
              <a:rect l="l" t="t" r="r" b="b"/>
              <a:pathLst>
                <a:path w="334" h="723" extrusionOk="0">
                  <a:moveTo>
                    <a:pt x="182" y="0"/>
                  </a:moveTo>
                  <a:cubicBezTo>
                    <a:pt x="116" y="0"/>
                    <a:pt x="70" y="62"/>
                    <a:pt x="60" y="124"/>
                  </a:cubicBezTo>
                  <a:cubicBezTo>
                    <a:pt x="36" y="184"/>
                    <a:pt x="36" y="243"/>
                    <a:pt x="24" y="303"/>
                  </a:cubicBezTo>
                  <a:cubicBezTo>
                    <a:pt x="12" y="410"/>
                    <a:pt x="0" y="541"/>
                    <a:pt x="36" y="648"/>
                  </a:cubicBezTo>
                  <a:cubicBezTo>
                    <a:pt x="58" y="692"/>
                    <a:pt x="107" y="723"/>
                    <a:pt x="150" y="723"/>
                  </a:cubicBezTo>
                  <a:cubicBezTo>
                    <a:pt x="177" y="723"/>
                    <a:pt x="201" y="711"/>
                    <a:pt x="215" y="684"/>
                  </a:cubicBezTo>
                  <a:cubicBezTo>
                    <a:pt x="274" y="588"/>
                    <a:pt x="298" y="469"/>
                    <a:pt x="310" y="362"/>
                  </a:cubicBezTo>
                  <a:cubicBezTo>
                    <a:pt x="322" y="303"/>
                    <a:pt x="322" y="243"/>
                    <a:pt x="334" y="184"/>
                  </a:cubicBezTo>
                  <a:cubicBezTo>
                    <a:pt x="334" y="100"/>
                    <a:pt x="298" y="29"/>
                    <a:pt x="215" y="5"/>
                  </a:cubicBezTo>
                  <a:cubicBezTo>
                    <a:pt x="203" y="2"/>
                    <a:pt x="193" y="0"/>
                    <a:pt x="182" y="0"/>
                  </a:cubicBezTo>
                  <a:close/>
                </a:path>
              </a:pathLst>
            </a:custGeom>
            <a:solidFill>
              <a:srgbClr val="FFFFFF">
                <a:alpha val="5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1" name="Google Shape;1061;p16"/>
            <p:cNvSpPr/>
            <p:nvPr/>
          </p:nvSpPr>
          <p:spPr>
            <a:xfrm>
              <a:off x="2098175" y="2255275"/>
              <a:ext cx="37975" cy="22050"/>
            </a:xfrm>
            <a:custGeom>
              <a:avLst/>
              <a:gdLst/>
              <a:ahLst/>
              <a:cxnLst/>
              <a:rect l="l" t="t" r="r" b="b"/>
              <a:pathLst>
                <a:path w="1519" h="882" extrusionOk="0">
                  <a:moveTo>
                    <a:pt x="341" y="0"/>
                  </a:moveTo>
                  <a:cubicBezTo>
                    <a:pt x="282" y="0"/>
                    <a:pt x="223" y="6"/>
                    <a:pt x="167" y="20"/>
                  </a:cubicBezTo>
                  <a:cubicBezTo>
                    <a:pt x="12" y="44"/>
                    <a:pt x="0" y="258"/>
                    <a:pt x="119" y="330"/>
                  </a:cubicBezTo>
                  <a:cubicBezTo>
                    <a:pt x="417" y="508"/>
                    <a:pt x="726" y="580"/>
                    <a:pt x="1000" y="818"/>
                  </a:cubicBezTo>
                  <a:cubicBezTo>
                    <a:pt x="1053" y="863"/>
                    <a:pt x="1111" y="882"/>
                    <a:pt x="1165" y="882"/>
                  </a:cubicBezTo>
                  <a:cubicBezTo>
                    <a:pt x="1358" y="882"/>
                    <a:pt x="1519" y="646"/>
                    <a:pt x="1334" y="461"/>
                  </a:cubicBezTo>
                  <a:cubicBezTo>
                    <a:pt x="1099" y="226"/>
                    <a:pt x="698" y="0"/>
                    <a:pt x="341" y="0"/>
                  </a:cubicBezTo>
                  <a:close/>
                </a:path>
              </a:pathLst>
            </a:custGeom>
            <a:solidFill>
              <a:srgbClr val="FFFFFF">
                <a:alpha val="5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2" name="Google Shape;1062;p16"/>
            <p:cNvSpPr/>
            <p:nvPr/>
          </p:nvSpPr>
          <p:spPr>
            <a:xfrm>
              <a:off x="2141325" y="2281000"/>
              <a:ext cx="19625" cy="17725"/>
            </a:xfrm>
            <a:custGeom>
              <a:avLst/>
              <a:gdLst/>
              <a:ahLst/>
              <a:cxnLst/>
              <a:rect l="l" t="t" r="r" b="b"/>
              <a:pathLst>
                <a:path w="785" h="709" extrusionOk="0">
                  <a:moveTo>
                    <a:pt x="239" y="1"/>
                  </a:moveTo>
                  <a:cubicBezTo>
                    <a:pt x="172" y="1"/>
                    <a:pt x="102" y="44"/>
                    <a:pt x="60" y="110"/>
                  </a:cubicBezTo>
                  <a:cubicBezTo>
                    <a:pt x="1" y="194"/>
                    <a:pt x="48" y="313"/>
                    <a:pt x="132" y="372"/>
                  </a:cubicBezTo>
                  <a:cubicBezTo>
                    <a:pt x="143" y="384"/>
                    <a:pt x="167" y="384"/>
                    <a:pt x="179" y="408"/>
                  </a:cubicBezTo>
                  <a:cubicBezTo>
                    <a:pt x="179" y="420"/>
                    <a:pt x="191" y="444"/>
                    <a:pt x="203" y="467"/>
                  </a:cubicBezTo>
                  <a:cubicBezTo>
                    <a:pt x="263" y="598"/>
                    <a:pt x="405" y="658"/>
                    <a:pt x="536" y="706"/>
                  </a:cubicBezTo>
                  <a:cubicBezTo>
                    <a:pt x="545" y="707"/>
                    <a:pt x="554" y="708"/>
                    <a:pt x="563" y="708"/>
                  </a:cubicBezTo>
                  <a:cubicBezTo>
                    <a:pt x="674" y="708"/>
                    <a:pt x="785" y="576"/>
                    <a:pt x="763" y="444"/>
                  </a:cubicBezTo>
                  <a:cubicBezTo>
                    <a:pt x="727" y="325"/>
                    <a:pt x="667" y="241"/>
                    <a:pt x="560" y="170"/>
                  </a:cubicBezTo>
                  <a:cubicBezTo>
                    <a:pt x="489" y="110"/>
                    <a:pt x="405" y="86"/>
                    <a:pt x="322" y="27"/>
                  </a:cubicBezTo>
                  <a:cubicBezTo>
                    <a:pt x="297" y="9"/>
                    <a:pt x="268" y="1"/>
                    <a:pt x="239" y="1"/>
                  </a:cubicBezTo>
                  <a:close/>
                </a:path>
              </a:pathLst>
            </a:custGeom>
            <a:solidFill>
              <a:srgbClr val="FFFFFF">
                <a:alpha val="5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3" name="Google Shape;1063;p16"/>
            <p:cNvSpPr/>
            <p:nvPr/>
          </p:nvSpPr>
          <p:spPr>
            <a:xfrm>
              <a:off x="2009525" y="2006825"/>
              <a:ext cx="60100" cy="102750"/>
            </a:xfrm>
            <a:custGeom>
              <a:avLst/>
              <a:gdLst/>
              <a:ahLst/>
              <a:cxnLst/>
              <a:rect l="l" t="t" r="r" b="b"/>
              <a:pathLst>
                <a:path w="2404" h="4110" extrusionOk="0">
                  <a:moveTo>
                    <a:pt x="382" y="0"/>
                  </a:moveTo>
                  <a:cubicBezTo>
                    <a:pt x="185" y="0"/>
                    <a:pt x="1" y="179"/>
                    <a:pt x="153" y="385"/>
                  </a:cubicBezTo>
                  <a:cubicBezTo>
                    <a:pt x="570" y="969"/>
                    <a:pt x="986" y="1517"/>
                    <a:pt x="1296" y="2171"/>
                  </a:cubicBezTo>
                  <a:cubicBezTo>
                    <a:pt x="1605" y="2802"/>
                    <a:pt x="1784" y="3469"/>
                    <a:pt x="2082" y="4088"/>
                  </a:cubicBezTo>
                  <a:cubicBezTo>
                    <a:pt x="2092" y="4103"/>
                    <a:pt x="2102" y="4110"/>
                    <a:pt x="2111" y="4110"/>
                  </a:cubicBezTo>
                  <a:cubicBezTo>
                    <a:pt x="2123" y="4110"/>
                    <a:pt x="2134" y="4097"/>
                    <a:pt x="2141" y="4076"/>
                  </a:cubicBezTo>
                  <a:cubicBezTo>
                    <a:pt x="2403" y="3457"/>
                    <a:pt x="2129" y="2683"/>
                    <a:pt x="1879" y="2088"/>
                  </a:cubicBezTo>
                  <a:cubicBezTo>
                    <a:pt x="1582" y="1386"/>
                    <a:pt x="1177" y="552"/>
                    <a:pt x="570" y="64"/>
                  </a:cubicBezTo>
                  <a:cubicBezTo>
                    <a:pt x="514" y="20"/>
                    <a:pt x="447" y="0"/>
                    <a:pt x="382" y="0"/>
                  </a:cubicBezTo>
                  <a:close/>
                </a:path>
              </a:pathLst>
            </a:custGeom>
            <a:solidFill>
              <a:srgbClr val="FFFFFF">
                <a:alpha val="5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4" name="Google Shape;1064;p16"/>
            <p:cNvSpPr/>
            <p:nvPr/>
          </p:nvSpPr>
          <p:spPr>
            <a:xfrm>
              <a:off x="1916600" y="2024300"/>
              <a:ext cx="64325" cy="47250"/>
            </a:xfrm>
            <a:custGeom>
              <a:avLst/>
              <a:gdLst/>
              <a:ahLst/>
              <a:cxnLst/>
              <a:rect l="l" t="t" r="r" b="b"/>
              <a:pathLst>
                <a:path w="2573" h="1890" extrusionOk="0">
                  <a:moveTo>
                    <a:pt x="533" y="0"/>
                  </a:moveTo>
                  <a:cubicBezTo>
                    <a:pt x="389" y="0"/>
                    <a:pt x="249" y="36"/>
                    <a:pt x="119" y="115"/>
                  </a:cubicBezTo>
                  <a:cubicBezTo>
                    <a:pt x="60" y="163"/>
                    <a:pt x="0" y="222"/>
                    <a:pt x="12" y="294"/>
                  </a:cubicBezTo>
                  <a:cubicBezTo>
                    <a:pt x="24" y="407"/>
                    <a:pt x="99" y="509"/>
                    <a:pt x="209" y="509"/>
                  </a:cubicBezTo>
                  <a:cubicBezTo>
                    <a:pt x="214" y="509"/>
                    <a:pt x="220" y="509"/>
                    <a:pt x="227" y="508"/>
                  </a:cubicBezTo>
                  <a:cubicBezTo>
                    <a:pt x="596" y="508"/>
                    <a:pt x="846" y="568"/>
                    <a:pt x="1155" y="782"/>
                  </a:cubicBezTo>
                  <a:cubicBezTo>
                    <a:pt x="1655" y="1115"/>
                    <a:pt x="1989" y="1675"/>
                    <a:pt x="2548" y="1889"/>
                  </a:cubicBezTo>
                  <a:cubicBezTo>
                    <a:pt x="2560" y="1889"/>
                    <a:pt x="2572" y="1877"/>
                    <a:pt x="2560" y="1877"/>
                  </a:cubicBezTo>
                  <a:cubicBezTo>
                    <a:pt x="2408" y="1226"/>
                    <a:pt x="1385" y="0"/>
                    <a:pt x="533" y="0"/>
                  </a:cubicBezTo>
                  <a:close/>
                </a:path>
              </a:pathLst>
            </a:custGeom>
            <a:solidFill>
              <a:srgbClr val="FFFFFF">
                <a:alpha val="5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5" name="Google Shape;1065;p16"/>
            <p:cNvSpPr/>
            <p:nvPr/>
          </p:nvSpPr>
          <p:spPr>
            <a:xfrm>
              <a:off x="1835925" y="2125675"/>
              <a:ext cx="88125" cy="89650"/>
            </a:xfrm>
            <a:custGeom>
              <a:avLst/>
              <a:gdLst/>
              <a:ahLst/>
              <a:cxnLst/>
              <a:rect l="l" t="t" r="r" b="b"/>
              <a:pathLst>
                <a:path w="3525" h="3586" extrusionOk="0">
                  <a:moveTo>
                    <a:pt x="3002" y="0"/>
                  </a:moveTo>
                  <a:cubicBezTo>
                    <a:pt x="2290" y="0"/>
                    <a:pt x="1612" y="564"/>
                    <a:pt x="1215" y="1120"/>
                  </a:cubicBezTo>
                  <a:cubicBezTo>
                    <a:pt x="870" y="1596"/>
                    <a:pt x="1" y="2990"/>
                    <a:pt x="477" y="3537"/>
                  </a:cubicBezTo>
                  <a:cubicBezTo>
                    <a:pt x="497" y="3571"/>
                    <a:pt x="536" y="3585"/>
                    <a:pt x="577" y="3585"/>
                  </a:cubicBezTo>
                  <a:cubicBezTo>
                    <a:pt x="609" y="3585"/>
                    <a:pt x="642" y="3577"/>
                    <a:pt x="668" y="3561"/>
                  </a:cubicBezTo>
                  <a:cubicBezTo>
                    <a:pt x="953" y="3430"/>
                    <a:pt x="953" y="3144"/>
                    <a:pt x="1037" y="2870"/>
                  </a:cubicBezTo>
                  <a:cubicBezTo>
                    <a:pt x="1156" y="2454"/>
                    <a:pt x="1334" y="2061"/>
                    <a:pt x="1549" y="1704"/>
                  </a:cubicBezTo>
                  <a:cubicBezTo>
                    <a:pt x="2001" y="918"/>
                    <a:pt x="2703" y="680"/>
                    <a:pt x="3465" y="251"/>
                  </a:cubicBezTo>
                  <a:cubicBezTo>
                    <a:pt x="3525" y="203"/>
                    <a:pt x="3513" y="96"/>
                    <a:pt x="3430" y="72"/>
                  </a:cubicBezTo>
                  <a:cubicBezTo>
                    <a:pt x="3287" y="23"/>
                    <a:pt x="3144" y="0"/>
                    <a:pt x="3002" y="0"/>
                  </a:cubicBezTo>
                  <a:close/>
                </a:path>
              </a:pathLst>
            </a:custGeom>
            <a:solidFill>
              <a:srgbClr val="FFFFFF">
                <a:alpha val="5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6" name="Google Shape;1066;p16"/>
            <p:cNvSpPr/>
            <p:nvPr/>
          </p:nvSpPr>
          <p:spPr>
            <a:xfrm>
              <a:off x="1850825" y="2094475"/>
              <a:ext cx="52100" cy="41900"/>
            </a:xfrm>
            <a:custGeom>
              <a:avLst/>
              <a:gdLst/>
              <a:ahLst/>
              <a:cxnLst/>
              <a:rect l="l" t="t" r="r" b="b"/>
              <a:pathLst>
                <a:path w="2084" h="1676" extrusionOk="0">
                  <a:moveTo>
                    <a:pt x="1597" y="1"/>
                  </a:moveTo>
                  <a:cubicBezTo>
                    <a:pt x="1263" y="1"/>
                    <a:pt x="950" y="145"/>
                    <a:pt x="679" y="344"/>
                  </a:cubicBezTo>
                  <a:cubicBezTo>
                    <a:pt x="500" y="499"/>
                    <a:pt x="357" y="678"/>
                    <a:pt x="214" y="868"/>
                  </a:cubicBezTo>
                  <a:cubicBezTo>
                    <a:pt x="36" y="1106"/>
                    <a:pt x="0" y="1261"/>
                    <a:pt x="0" y="1559"/>
                  </a:cubicBezTo>
                  <a:cubicBezTo>
                    <a:pt x="0" y="1621"/>
                    <a:pt x="53" y="1676"/>
                    <a:pt x="119" y="1676"/>
                  </a:cubicBezTo>
                  <a:cubicBezTo>
                    <a:pt x="142" y="1676"/>
                    <a:pt x="166" y="1669"/>
                    <a:pt x="191" y="1654"/>
                  </a:cubicBezTo>
                  <a:cubicBezTo>
                    <a:pt x="322" y="1559"/>
                    <a:pt x="441" y="1511"/>
                    <a:pt x="536" y="1356"/>
                  </a:cubicBezTo>
                  <a:cubicBezTo>
                    <a:pt x="619" y="1201"/>
                    <a:pt x="726" y="1035"/>
                    <a:pt x="857" y="880"/>
                  </a:cubicBezTo>
                  <a:cubicBezTo>
                    <a:pt x="1143" y="547"/>
                    <a:pt x="1488" y="428"/>
                    <a:pt x="1917" y="368"/>
                  </a:cubicBezTo>
                  <a:cubicBezTo>
                    <a:pt x="2084" y="344"/>
                    <a:pt x="2048" y="94"/>
                    <a:pt x="1917" y="47"/>
                  </a:cubicBezTo>
                  <a:cubicBezTo>
                    <a:pt x="1809" y="15"/>
                    <a:pt x="1702" y="1"/>
                    <a:pt x="1597" y="1"/>
                  </a:cubicBezTo>
                  <a:close/>
                </a:path>
              </a:pathLst>
            </a:custGeom>
            <a:solidFill>
              <a:srgbClr val="FFFFFF">
                <a:alpha val="5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pic>
        <p:nvPicPr>
          <p:cNvPr id="1071" name="Google Shape;1071;p17"/>
          <p:cNvPicPr preferRelativeResize="0"/>
          <p:nvPr/>
        </p:nvPicPr>
        <p:blipFill rotWithShape="1">
          <a:blip r:embed="rId3">
            <a:alphaModFix/>
          </a:blip>
          <a:srcRect/>
          <a:stretch/>
        </p:blipFill>
        <p:spPr>
          <a:xfrm>
            <a:off x="784224" y="523875"/>
            <a:ext cx="6712245" cy="2206625"/>
          </a:xfrm>
          <a:prstGeom prst="rect">
            <a:avLst/>
          </a:prstGeom>
          <a:noFill/>
          <a:ln>
            <a:noFill/>
          </a:ln>
        </p:spPr>
      </p:pic>
      <p:pic>
        <p:nvPicPr>
          <p:cNvPr id="1072" name="Google Shape;1072;p17"/>
          <p:cNvPicPr preferRelativeResize="0"/>
          <p:nvPr/>
        </p:nvPicPr>
        <p:blipFill rotWithShape="1">
          <a:blip r:embed="rId4">
            <a:alphaModFix/>
          </a:blip>
          <a:srcRect/>
          <a:stretch/>
        </p:blipFill>
        <p:spPr>
          <a:xfrm>
            <a:off x="1687604" y="2844800"/>
            <a:ext cx="6675346" cy="158591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76"/>
        <p:cNvGrpSpPr/>
        <p:nvPr/>
      </p:nvGrpSpPr>
      <p:grpSpPr>
        <a:xfrm>
          <a:off x="0" y="0"/>
          <a:ext cx="0" cy="0"/>
          <a:chOff x="0" y="0"/>
          <a:chExt cx="0" cy="0"/>
        </a:xfrm>
      </p:grpSpPr>
      <p:pic>
        <p:nvPicPr>
          <p:cNvPr id="1077" name="Google Shape;1077;p18"/>
          <p:cNvPicPr preferRelativeResize="0"/>
          <p:nvPr/>
        </p:nvPicPr>
        <p:blipFill rotWithShape="1">
          <a:blip r:embed="rId3">
            <a:alphaModFix/>
          </a:blip>
          <a:srcRect/>
          <a:stretch/>
        </p:blipFill>
        <p:spPr>
          <a:xfrm>
            <a:off x="2100386" y="807942"/>
            <a:ext cx="4943228" cy="352761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
          <p:cNvSpPr txBox="1">
            <a:spLocks noGrp="1"/>
          </p:cNvSpPr>
          <p:nvPr>
            <p:ph type="title"/>
          </p:nvPr>
        </p:nvSpPr>
        <p:spPr>
          <a:xfrm>
            <a:off x="685800" y="445025"/>
            <a:ext cx="7772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MX"/>
              <a:t>Los periodos de la Edad Media española </a:t>
            </a:r>
            <a:endParaRPr/>
          </a:p>
        </p:txBody>
      </p:sp>
      <p:sp>
        <p:nvSpPr>
          <p:cNvPr id="208" name="Google Shape;208;p2"/>
          <p:cNvSpPr txBox="1">
            <a:spLocks noGrp="1"/>
          </p:cNvSpPr>
          <p:nvPr>
            <p:ph type="body" idx="1"/>
          </p:nvPr>
        </p:nvSpPr>
        <p:spPr>
          <a:xfrm>
            <a:off x="685800" y="1152475"/>
            <a:ext cx="7772400" cy="341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200"/>
              <a:buNone/>
            </a:pPr>
            <a:r>
              <a:rPr lang="es-MX" sz="1400">
                <a:latin typeface="Arial"/>
                <a:ea typeface="Arial"/>
                <a:cs typeface="Arial"/>
                <a:sym typeface="Arial"/>
              </a:rPr>
              <a:t>La Edad Media comprende el periodo transcurrido desde la caída del Imperio romano (siglo V) hasta el Renacimiento (siglo XV). En la Península Ibérica, los mil años de la Edad Media se redujeron a la mitad, pues las primeras manifestaciones literarias se presentaron en el siglo X. Los acontecimientos sobresalientes de la Edad Media en la Península Ibérica inician con la caída del Imperio romano y concluyen con la fecha del descubrimiento de América. </a:t>
            </a:r>
            <a:endParaRPr/>
          </a:p>
          <a:p>
            <a:pPr marL="0" marR="0" lvl="0" indent="0" algn="l" rtl="0">
              <a:lnSpc>
                <a:spcPct val="100000"/>
              </a:lnSpc>
              <a:spcBef>
                <a:spcPts val="0"/>
              </a:spcBef>
              <a:spcAft>
                <a:spcPts val="0"/>
              </a:spcAft>
              <a:buSzPts val="1200"/>
              <a:buNone/>
            </a:pPr>
            <a:endParaRPr sz="14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p>
        </p:txBody>
      </p:sp>
      <p:pic>
        <p:nvPicPr>
          <p:cNvPr id="209" name="Google Shape;209;p2"/>
          <p:cNvPicPr preferRelativeResize="0"/>
          <p:nvPr/>
        </p:nvPicPr>
        <p:blipFill rotWithShape="1">
          <a:blip r:embed="rId3">
            <a:alphaModFix/>
          </a:blip>
          <a:srcRect/>
          <a:stretch/>
        </p:blipFill>
        <p:spPr>
          <a:xfrm>
            <a:off x="827124" y="2450029"/>
            <a:ext cx="7277100" cy="1838325"/>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Google Shape;1082;p19"/>
          <p:cNvSpPr txBox="1"/>
          <p:nvPr/>
        </p:nvSpPr>
        <p:spPr>
          <a:xfrm>
            <a:off x="1819496" y="373707"/>
            <a:ext cx="5505008"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800"/>
              <a:buFont typeface="PT Serif"/>
              <a:buNone/>
            </a:pPr>
            <a:r>
              <a:rPr lang="es-MX" sz="2800" b="1" i="0" u="none" strike="noStrike" cap="none">
                <a:solidFill>
                  <a:schemeClr val="dk2"/>
                </a:solidFill>
                <a:latin typeface="PT Serif"/>
                <a:ea typeface="PT Serif"/>
                <a:cs typeface="PT Serif"/>
                <a:sym typeface="PT Serif"/>
              </a:rPr>
              <a:t>La prosa narrativa de ficción</a:t>
            </a:r>
            <a:endParaRPr/>
          </a:p>
        </p:txBody>
      </p:sp>
      <p:sp>
        <p:nvSpPr>
          <p:cNvPr id="1083" name="Google Shape;1083;p19"/>
          <p:cNvSpPr txBox="1"/>
          <p:nvPr/>
        </p:nvSpPr>
        <p:spPr>
          <a:xfrm>
            <a:off x="6762307" y="4311786"/>
            <a:ext cx="179690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0" i="1" u="none" strike="noStrike" cap="none">
                <a:solidFill>
                  <a:srgbClr val="222222"/>
                </a:solidFill>
                <a:latin typeface="Open Sans"/>
                <a:ea typeface="Open Sans"/>
                <a:cs typeface="Open Sans"/>
                <a:sym typeface="Open Sans"/>
              </a:rPr>
              <a:t>La Celestina</a:t>
            </a:r>
            <a:r>
              <a:rPr lang="es-MX" sz="1400" b="0" i="0" u="none" strike="noStrike" cap="none">
                <a:solidFill>
                  <a:srgbClr val="222222"/>
                </a:solidFill>
                <a:latin typeface="Open Sans"/>
                <a:ea typeface="Open Sans"/>
                <a:cs typeface="Open Sans"/>
                <a:sym typeface="Open Sans"/>
              </a:rPr>
              <a:t> (1499)</a:t>
            </a:r>
            <a:endParaRPr sz="1400" b="0" i="0" u="none" strike="noStrike" cap="none">
              <a:solidFill>
                <a:srgbClr val="000000"/>
              </a:solidFill>
              <a:latin typeface="Arial"/>
              <a:ea typeface="Arial"/>
              <a:cs typeface="Arial"/>
              <a:sym typeface="Arial"/>
            </a:endParaRPr>
          </a:p>
        </p:txBody>
      </p:sp>
      <p:pic>
        <p:nvPicPr>
          <p:cNvPr id="1084" name="Google Shape;1084;p19" title="RESUMEN de LA CELESTINA - Draw My Life"/>
          <p:cNvPicPr preferRelativeResize="0"/>
          <p:nvPr/>
        </p:nvPicPr>
        <p:blipFill rotWithShape="1">
          <a:blip r:embed="rId3">
            <a:alphaModFix/>
          </a:blip>
          <a:srcRect/>
          <a:stretch/>
        </p:blipFill>
        <p:spPr>
          <a:xfrm>
            <a:off x="1401825" y="1516075"/>
            <a:ext cx="6340350" cy="2795700"/>
          </a:xfrm>
          <a:prstGeom prst="rect">
            <a:avLst/>
          </a:prstGeom>
          <a:noFill/>
          <a:ln>
            <a:noFill/>
          </a:ln>
        </p:spPr>
      </p:pic>
      <p:sp>
        <p:nvSpPr>
          <p:cNvPr id="1085" name="Google Shape;1085;p19"/>
          <p:cNvSpPr txBox="1"/>
          <p:nvPr/>
        </p:nvSpPr>
        <p:spPr>
          <a:xfrm>
            <a:off x="1937550" y="946400"/>
            <a:ext cx="4976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a:solidFill>
                  <a:srgbClr val="CC0000"/>
                </a:solidFill>
              </a:rPr>
              <a:t>https://www.youtube.com/watch?v=ixnz_t3mBnY&amp;t=24s</a:t>
            </a:r>
            <a:endParaRPr>
              <a:solidFill>
                <a:srgbClr val="CC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4"/>
                                        </p:tgtEl>
                                        <p:attrNameLst>
                                          <p:attrName>style.visibility</p:attrName>
                                        </p:attrNameLst>
                                      </p:cBhvr>
                                      <p:to>
                                        <p:strVal val="visible"/>
                                      </p:to>
                                    </p:set>
                                    <p:animEffect transition="in" filter="fade">
                                      <p:cBhvr>
                                        <p:cTn id="7" dur="1"/>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0" name="Google Shape;1090;p20"/>
          <p:cNvSpPr txBox="1">
            <a:spLocks noGrp="1"/>
          </p:cNvSpPr>
          <p:nvPr>
            <p:ph type="title"/>
          </p:nvPr>
        </p:nvSpPr>
        <p:spPr>
          <a:xfrm>
            <a:off x="2490986" y="468628"/>
            <a:ext cx="4292586"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MX"/>
              <a:t>FUENTES LITERARIAS</a:t>
            </a:r>
            <a:endParaRPr/>
          </a:p>
        </p:txBody>
      </p:sp>
      <p:sp>
        <p:nvSpPr>
          <p:cNvPr id="1091" name="Google Shape;1091;p20"/>
          <p:cNvSpPr/>
          <p:nvPr/>
        </p:nvSpPr>
        <p:spPr>
          <a:xfrm rot="1853442">
            <a:off x="594343" y="1439703"/>
            <a:ext cx="7879849" cy="1936680"/>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0"/>
          <p:cNvSpPr/>
          <p:nvPr/>
        </p:nvSpPr>
        <p:spPr>
          <a:xfrm>
            <a:off x="1134832" y="1534039"/>
            <a:ext cx="733537" cy="662050"/>
          </a:xfrm>
          <a:custGeom>
            <a:avLst/>
            <a:gdLst/>
            <a:ahLst/>
            <a:cxnLst/>
            <a:rect l="l" t="t" r="r" b="b"/>
            <a:pathLst>
              <a:path w="55687" h="50260" extrusionOk="0">
                <a:moveTo>
                  <a:pt x="22317" y="0"/>
                </a:moveTo>
                <a:cubicBezTo>
                  <a:pt x="19484" y="0"/>
                  <a:pt x="16834" y="1365"/>
                  <a:pt x="14526" y="3006"/>
                </a:cubicBezTo>
                <a:cubicBezTo>
                  <a:pt x="5966" y="9126"/>
                  <a:pt x="799" y="19616"/>
                  <a:pt x="334" y="30367"/>
                </a:cubicBezTo>
                <a:cubicBezTo>
                  <a:pt x="1" y="38404"/>
                  <a:pt x="3239" y="47560"/>
                  <a:pt x="11693" y="49715"/>
                </a:cubicBezTo>
                <a:cubicBezTo>
                  <a:pt x="13226" y="50099"/>
                  <a:pt x="14787" y="50259"/>
                  <a:pt x="16354" y="50259"/>
                </a:cubicBezTo>
                <a:cubicBezTo>
                  <a:pt x="19108" y="50259"/>
                  <a:pt x="21881" y="49764"/>
                  <a:pt x="24552" y="49119"/>
                </a:cubicBezTo>
                <a:cubicBezTo>
                  <a:pt x="30481" y="47691"/>
                  <a:pt x="36267" y="45500"/>
                  <a:pt x="41208" y="41940"/>
                </a:cubicBezTo>
                <a:cubicBezTo>
                  <a:pt x="46876" y="37856"/>
                  <a:pt x="51269" y="31998"/>
                  <a:pt x="53662" y="25354"/>
                </a:cubicBezTo>
                <a:cubicBezTo>
                  <a:pt x="54972" y="21699"/>
                  <a:pt x="55686" y="17580"/>
                  <a:pt x="54305" y="13901"/>
                </a:cubicBezTo>
                <a:cubicBezTo>
                  <a:pt x="53317" y="11269"/>
                  <a:pt x="51352" y="9114"/>
                  <a:pt x="49400" y="7090"/>
                </a:cubicBezTo>
                <a:cubicBezTo>
                  <a:pt x="47769" y="5376"/>
                  <a:pt x="46042" y="3649"/>
                  <a:pt x="43852" y="2816"/>
                </a:cubicBezTo>
                <a:cubicBezTo>
                  <a:pt x="42485" y="2290"/>
                  <a:pt x="41016" y="2155"/>
                  <a:pt x="39560" y="2155"/>
                </a:cubicBezTo>
                <a:cubicBezTo>
                  <a:pt x="39367" y="2155"/>
                  <a:pt x="39174" y="2157"/>
                  <a:pt x="38982" y="2161"/>
                </a:cubicBezTo>
                <a:cubicBezTo>
                  <a:pt x="35505" y="2233"/>
                  <a:pt x="31886" y="2935"/>
                  <a:pt x="29159" y="5102"/>
                </a:cubicBezTo>
                <a:cubicBezTo>
                  <a:pt x="28647" y="2149"/>
                  <a:pt x="25575" y="113"/>
                  <a:pt x="22635" y="6"/>
                </a:cubicBezTo>
                <a:cubicBezTo>
                  <a:pt x="22528" y="2"/>
                  <a:pt x="22423" y="0"/>
                  <a:pt x="2231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3" name="Google Shape;1093;p20"/>
          <p:cNvSpPr/>
          <p:nvPr/>
        </p:nvSpPr>
        <p:spPr>
          <a:xfrm>
            <a:off x="2888501" y="1665888"/>
            <a:ext cx="733537" cy="662050"/>
          </a:xfrm>
          <a:custGeom>
            <a:avLst/>
            <a:gdLst/>
            <a:ahLst/>
            <a:cxnLst/>
            <a:rect l="l" t="t" r="r" b="b"/>
            <a:pathLst>
              <a:path w="55687" h="50260" extrusionOk="0">
                <a:moveTo>
                  <a:pt x="22317" y="0"/>
                </a:moveTo>
                <a:cubicBezTo>
                  <a:pt x="19484" y="0"/>
                  <a:pt x="16834" y="1365"/>
                  <a:pt x="14526" y="3006"/>
                </a:cubicBezTo>
                <a:cubicBezTo>
                  <a:pt x="5966" y="9126"/>
                  <a:pt x="799" y="19616"/>
                  <a:pt x="334" y="30367"/>
                </a:cubicBezTo>
                <a:cubicBezTo>
                  <a:pt x="1" y="38404"/>
                  <a:pt x="3239" y="47560"/>
                  <a:pt x="11693" y="49715"/>
                </a:cubicBezTo>
                <a:cubicBezTo>
                  <a:pt x="13226" y="50099"/>
                  <a:pt x="14787" y="50259"/>
                  <a:pt x="16354" y="50259"/>
                </a:cubicBezTo>
                <a:cubicBezTo>
                  <a:pt x="19108" y="50259"/>
                  <a:pt x="21881" y="49764"/>
                  <a:pt x="24552" y="49119"/>
                </a:cubicBezTo>
                <a:cubicBezTo>
                  <a:pt x="30481" y="47691"/>
                  <a:pt x="36267" y="45500"/>
                  <a:pt x="41208" y="41940"/>
                </a:cubicBezTo>
                <a:cubicBezTo>
                  <a:pt x="46876" y="37856"/>
                  <a:pt x="51269" y="31998"/>
                  <a:pt x="53662" y="25354"/>
                </a:cubicBezTo>
                <a:cubicBezTo>
                  <a:pt x="54972" y="21699"/>
                  <a:pt x="55686" y="17580"/>
                  <a:pt x="54305" y="13901"/>
                </a:cubicBezTo>
                <a:cubicBezTo>
                  <a:pt x="53317" y="11269"/>
                  <a:pt x="51352" y="9114"/>
                  <a:pt x="49400" y="7090"/>
                </a:cubicBezTo>
                <a:cubicBezTo>
                  <a:pt x="47769" y="5376"/>
                  <a:pt x="46042" y="3649"/>
                  <a:pt x="43852" y="2816"/>
                </a:cubicBezTo>
                <a:cubicBezTo>
                  <a:pt x="42485" y="2290"/>
                  <a:pt x="41016" y="2155"/>
                  <a:pt x="39560" y="2155"/>
                </a:cubicBezTo>
                <a:cubicBezTo>
                  <a:pt x="39367" y="2155"/>
                  <a:pt x="39174" y="2157"/>
                  <a:pt x="38982" y="2161"/>
                </a:cubicBezTo>
                <a:cubicBezTo>
                  <a:pt x="35505" y="2233"/>
                  <a:pt x="31886" y="2935"/>
                  <a:pt x="29159" y="5102"/>
                </a:cubicBezTo>
                <a:cubicBezTo>
                  <a:pt x="28647" y="2149"/>
                  <a:pt x="25575" y="113"/>
                  <a:pt x="22635" y="6"/>
                </a:cubicBezTo>
                <a:cubicBezTo>
                  <a:pt x="22528" y="2"/>
                  <a:pt x="22423" y="0"/>
                  <a:pt x="2231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4" name="Google Shape;1094;p20"/>
          <p:cNvSpPr txBox="1"/>
          <p:nvPr/>
        </p:nvSpPr>
        <p:spPr>
          <a:xfrm>
            <a:off x="5014962" y="2086048"/>
            <a:ext cx="1158900" cy="36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MX" sz="1600" b="1" i="0" u="none" strike="noStrike" cap="none">
                <a:solidFill>
                  <a:srgbClr val="A01127"/>
                </a:solidFill>
                <a:latin typeface="PT Serif"/>
                <a:ea typeface="PT Serif"/>
                <a:cs typeface="PT Serif"/>
                <a:sym typeface="PT Serif"/>
              </a:rPr>
              <a:t>Francesa. </a:t>
            </a:r>
            <a:endParaRPr sz="1600" b="1" i="0" u="none" strike="noStrike" cap="none">
              <a:solidFill>
                <a:srgbClr val="A01127"/>
              </a:solidFill>
              <a:latin typeface="PT Serif"/>
              <a:ea typeface="PT Serif"/>
              <a:cs typeface="PT Serif"/>
              <a:sym typeface="PT Serif"/>
            </a:endParaRPr>
          </a:p>
        </p:txBody>
      </p:sp>
      <p:sp>
        <p:nvSpPr>
          <p:cNvPr id="1095" name="Google Shape;1095;p20"/>
          <p:cNvSpPr/>
          <p:nvPr/>
        </p:nvSpPr>
        <p:spPr>
          <a:xfrm>
            <a:off x="5160824" y="2434237"/>
            <a:ext cx="733537" cy="662050"/>
          </a:xfrm>
          <a:custGeom>
            <a:avLst/>
            <a:gdLst/>
            <a:ahLst/>
            <a:cxnLst/>
            <a:rect l="l" t="t" r="r" b="b"/>
            <a:pathLst>
              <a:path w="55687" h="50260" extrusionOk="0">
                <a:moveTo>
                  <a:pt x="22317" y="0"/>
                </a:moveTo>
                <a:cubicBezTo>
                  <a:pt x="19484" y="0"/>
                  <a:pt x="16834" y="1365"/>
                  <a:pt x="14526" y="3006"/>
                </a:cubicBezTo>
                <a:cubicBezTo>
                  <a:pt x="5966" y="9126"/>
                  <a:pt x="799" y="19616"/>
                  <a:pt x="334" y="30367"/>
                </a:cubicBezTo>
                <a:cubicBezTo>
                  <a:pt x="1" y="38404"/>
                  <a:pt x="3239" y="47560"/>
                  <a:pt x="11693" y="49715"/>
                </a:cubicBezTo>
                <a:cubicBezTo>
                  <a:pt x="13226" y="50099"/>
                  <a:pt x="14787" y="50259"/>
                  <a:pt x="16354" y="50259"/>
                </a:cubicBezTo>
                <a:cubicBezTo>
                  <a:pt x="19108" y="50259"/>
                  <a:pt x="21881" y="49764"/>
                  <a:pt x="24552" y="49119"/>
                </a:cubicBezTo>
                <a:cubicBezTo>
                  <a:pt x="30481" y="47691"/>
                  <a:pt x="36267" y="45500"/>
                  <a:pt x="41208" y="41940"/>
                </a:cubicBezTo>
                <a:cubicBezTo>
                  <a:pt x="46876" y="37856"/>
                  <a:pt x="51269" y="31998"/>
                  <a:pt x="53662" y="25354"/>
                </a:cubicBezTo>
                <a:cubicBezTo>
                  <a:pt x="54972" y="21699"/>
                  <a:pt x="55686" y="17580"/>
                  <a:pt x="54305" y="13901"/>
                </a:cubicBezTo>
                <a:cubicBezTo>
                  <a:pt x="53317" y="11269"/>
                  <a:pt x="51352" y="9114"/>
                  <a:pt x="49400" y="7090"/>
                </a:cubicBezTo>
                <a:cubicBezTo>
                  <a:pt x="47769" y="5376"/>
                  <a:pt x="46042" y="3649"/>
                  <a:pt x="43852" y="2816"/>
                </a:cubicBezTo>
                <a:cubicBezTo>
                  <a:pt x="42485" y="2290"/>
                  <a:pt x="41016" y="2155"/>
                  <a:pt x="39560" y="2155"/>
                </a:cubicBezTo>
                <a:cubicBezTo>
                  <a:pt x="39367" y="2155"/>
                  <a:pt x="39174" y="2157"/>
                  <a:pt x="38982" y="2161"/>
                </a:cubicBezTo>
                <a:cubicBezTo>
                  <a:pt x="35505" y="2233"/>
                  <a:pt x="31886" y="2935"/>
                  <a:pt x="29159" y="5102"/>
                </a:cubicBezTo>
                <a:cubicBezTo>
                  <a:pt x="28647" y="2149"/>
                  <a:pt x="25575" y="113"/>
                  <a:pt x="22635" y="6"/>
                </a:cubicBezTo>
                <a:cubicBezTo>
                  <a:pt x="22528" y="2"/>
                  <a:pt x="22423" y="0"/>
                  <a:pt x="2231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6" name="Google Shape;1096;p20"/>
          <p:cNvSpPr txBox="1"/>
          <p:nvPr/>
        </p:nvSpPr>
        <p:spPr>
          <a:xfrm>
            <a:off x="716786" y="1130678"/>
            <a:ext cx="1774200" cy="36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MX" sz="1600" b="1" i="0" u="none" strike="noStrike" cap="none">
                <a:solidFill>
                  <a:srgbClr val="A01127"/>
                </a:solidFill>
                <a:latin typeface="PT Serif"/>
                <a:ea typeface="PT Serif"/>
                <a:cs typeface="PT Serif"/>
                <a:sym typeface="PT Serif"/>
              </a:rPr>
              <a:t>Grecolatina. </a:t>
            </a:r>
            <a:endParaRPr/>
          </a:p>
        </p:txBody>
      </p:sp>
      <p:sp>
        <p:nvSpPr>
          <p:cNvPr id="1097" name="Google Shape;1097;p20"/>
          <p:cNvSpPr txBox="1"/>
          <p:nvPr/>
        </p:nvSpPr>
        <p:spPr>
          <a:xfrm>
            <a:off x="7156781" y="2588506"/>
            <a:ext cx="1774200" cy="36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MX" sz="1600" b="1" i="0" u="none" strike="noStrike" cap="none">
                <a:solidFill>
                  <a:srgbClr val="A01127"/>
                </a:solidFill>
                <a:latin typeface="PT Serif"/>
                <a:ea typeface="PT Serif"/>
                <a:cs typeface="PT Serif"/>
                <a:sym typeface="PT Serif"/>
              </a:rPr>
              <a:t>Italiana</a:t>
            </a:r>
            <a:endParaRPr/>
          </a:p>
        </p:txBody>
      </p:sp>
      <p:sp>
        <p:nvSpPr>
          <p:cNvPr id="1098" name="Google Shape;1098;p20"/>
          <p:cNvSpPr txBox="1"/>
          <p:nvPr/>
        </p:nvSpPr>
        <p:spPr>
          <a:xfrm>
            <a:off x="2742698" y="2480790"/>
            <a:ext cx="1774200" cy="36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MX" sz="1600" b="1" i="0" u="none" strike="noStrike" cap="none">
                <a:solidFill>
                  <a:srgbClr val="A01127"/>
                </a:solidFill>
                <a:latin typeface="PT Serif"/>
                <a:ea typeface="PT Serif"/>
                <a:cs typeface="PT Serif"/>
                <a:sym typeface="PT Serif"/>
              </a:rPr>
              <a:t>Hebrea</a:t>
            </a:r>
            <a:endParaRPr/>
          </a:p>
        </p:txBody>
      </p:sp>
      <p:sp>
        <p:nvSpPr>
          <p:cNvPr id="1099" name="Google Shape;1099;p20"/>
          <p:cNvSpPr txBox="1"/>
          <p:nvPr/>
        </p:nvSpPr>
        <p:spPr>
          <a:xfrm>
            <a:off x="5738941" y="2927073"/>
            <a:ext cx="1774200" cy="36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MX" sz="1600" b="1" i="0" u="none" strike="noStrike" cap="none">
                <a:solidFill>
                  <a:srgbClr val="A01127"/>
                </a:solidFill>
                <a:latin typeface="PT Serif"/>
                <a:ea typeface="PT Serif"/>
                <a:cs typeface="PT Serif"/>
                <a:sym typeface="PT Serif"/>
              </a:rPr>
              <a:t>Germana</a:t>
            </a:r>
            <a:endParaRPr/>
          </a:p>
        </p:txBody>
      </p:sp>
      <p:sp>
        <p:nvSpPr>
          <p:cNvPr id="1100" name="Google Shape;1100;p20"/>
          <p:cNvSpPr txBox="1"/>
          <p:nvPr/>
        </p:nvSpPr>
        <p:spPr>
          <a:xfrm>
            <a:off x="2551692" y="1330713"/>
            <a:ext cx="1774200" cy="36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MX" sz="1600" b="1" i="0" u="none" strike="noStrike" cap="none">
                <a:solidFill>
                  <a:srgbClr val="A01127"/>
                </a:solidFill>
                <a:latin typeface="PT Serif"/>
                <a:ea typeface="PT Serif"/>
                <a:cs typeface="PT Serif"/>
                <a:sym typeface="PT Serif"/>
              </a:rPr>
              <a:t>Árabe</a:t>
            </a:r>
            <a:endParaRPr/>
          </a:p>
        </p:txBody>
      </p:sp>
      <p:sp>
        <p:nvSpPr>
          <p:cNvPr id="1101" name="Google Shape;1101;p20"/>
          <p:cNvSpPr/>
          <p:nvPr/>
        </p:nvSpPr>
        <p:spPr>
          <a:xfrm>
            <a:off x="7513141" y="2971090"/>
            <a:ext cx="733537" cy="662050"/>
          </a:xfrm>
          <a:custGeom>
            <a:avLst/>
            <a:gdLst/>
            <a:ahLst/>
            <a:cxnLst/>
            <a:rect l="l" t="t" r="r" b="b"/>
            <a:pathLst>
              <a:path w="55687" h="50260" extrusionOk="0">
                <a:moveTo>
                  <a:pt x="22317" y="0"/>
                </a:moveTo>
                <a:cubicBezTo>
                  <a:pt x="19484" y="0"/>
                  <a:pt x="16834" y="1365"/>
                  <a:pt x="14526" y="3006"/>
                </a:cubicBezTo>
                <a:cubicBezTo>
                  <a:pt x="5966" y="9126"/>
                  <a:pt x="799" y="19616"/>
                  <a:pt x="334" y="30367"/>
                </a:cubicBezTo>
                <a:cubicBezTo>
                  <a:pt x="1" y="38404"/>
                  <a:pt x="3239" y="47560"/>
                  <a:pt x="11693" y="49715"/>
                </a:cubicBezTo>
                <a:cubicBezTo>
                  <a:pt x="13226" y="50099"/>
                  <a:pt x="14787" y="50259"/>
                  <a:pt x="16354" y="50259"/>
                </a:cubicBezTo>
                <a:cubicBezTo>
                  <a:pt x="19108" y="50259"/>
                  <a:pt x="21881" y="49764"/>
                  <a:pt x="24552" y="49119"/>
                </a:cubicBezTo>
                <a:cubicBezTo>
                  <a:pt x="30481" y="47691"/>
                  <a:pt x="36267" y="45500"/>
                  <a:pt x="41208" y="41940"/>
                </a:cubicBezTo>
                <a:cubicBezTo>
                  <a:pt x="46876" y="37856"/>
                  <a:pt x="51269" y="31998"/>
                  <a:pt x="53662" y="25354"/>
                </a:cubicBezTo>
                <a:cubicBezTo>
                  <a:pt x="54972" y="21699"/>
                  <a:pt x="55686" y="17580"/>
                  <a:pt x="54305" y="13901"/>
                </a:cubicBezTo>
                <a:cubicBezTo>
                  <a:pt x="53317" y="11269"/>
                  <a:pt x="51352" y="9114"/>
                  <a:pt x="49400" y="7090"/>
                </a:cubicBezTo>
                <a:cubicBezTo>
                  <a:pt x="47769" y="5376"/>
                  <a:pt x="46042" y="3649"/>
                  <a:pt x="43852" y="2816"/>
                </a:cubicBezTo>
                <a:cubicBezTo>
                  <a:pt x="42485" y="2290"/>
                  <a:pt x="41016" y="2155"/>
                  <a:pt x="39560" y="2155"/>
                </a:cubicBezTo>
                <a:cubicBezTo>
                  <a:pt x="39367" y="2155"/>
                  <a:pt x="39174" y="2157"/>
                  <a:pt x="38982" y="2161"/>
                </a:cubicBezTo>
                <a:cubicBezTo>
                  <a:pt x="35505" y="2233"/>
                  <a:pt x="31886" y="2935"/>
                  <a:pt x="29159" y="5102"/>
                </a:cubicBezTo>
                <a:cubicBezTo>
                  <a:pt x="28647" y="2149"/>
                  <a:pt x="25575" y="113"/>
                  <a:pt x="22635" y="6"/>
                </a:cubicBezTo>
                <a:cubicBezTo>
                  <a:pt x="22528" y="2"/>
                  <a:pt x="22423" y="0"/>
                  <a:pt x="2231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02" name="Google Shape;1102;p20" descr="Sesion 5 | Manuscrito ilustrado, Epoca medieval, Dibujo lapiz color"/>
          <p:cNvPicPr preferRelativeResize="0"/>
          <p:nvPr/>
        </p:nvPicPr>
        <p:blipFill rotWithShape="1">
          <a:blip r:embed="rId3">
            <a:alphaModFix/>
          </a:blip>
          <a:srcRect/>
          <a:stretch/>
        </p:blipFill>
        <p:spPr>
          <a:xfrm>
            <a:off x="709905" y="2360263"/>
            <a:ext cx="2152283" cy="2447925"/>
          </a:xfrm>
          <a:prstGeom prst="rect">
            <a:avLst/>
          </a:prstGeom>
          <a:noFill/>
          <a:ln>
            <a:noFill/>
          </a:ln>
        </p:spPr>
      </p:pic>
      <p:grpSp>
        <p:nvGrpSpPr>
          <p:cNvPr id="1103" name="Google Shape;1103;p20"/>
          <p:cNvGrpSpPr/>
          <p:nvPr/>
        </p:nvGrpSpPr>
        <p:grpSpPr>
          <a:xfrm rot="-612020">
            <a:off x="6488935" y="334802"/>
            <a:ext cx="1874837" cy="1991821"/>
            <a:chOff x="1475475" y="2824000"/>
            <a:chExt cx="1345125" cy="1481150"/>
          </a:xfrm>
        </p:grpSpPr>
        <p:sp>
          <p:nvSpPr>
            <p:cNvPr id="1104" name="Google Shape;1104;p20"/>
            <p:cNvSpPr/>
            <p:nvPr/>
          </p:nvSpPr>
          <p:spPr>
            <a:xfrm>
              <a:off x="2152350" y="2900775"/>
              <a:ext cx="170875" cy="1122200"/>
            </a:xfrm>
            <a:custGeom>
              <a:avLst/>
              <a:gdLst/>
              <a:ahLst/>
              <a:cxnLst/>
              <a:rect l="l" t="t" r="r" b="b"/>
              <a:pathLst>
                <a:path w="6835" h="44888" fill="none" extrusionOk="0">
                  <a:moveTo>
                    <a:pt x="0" y="1"/>
                  </a:moveTo>
                  <a:lnTo>
                    <a:pt x="6834" y="44887"/>
                  </a:lnTo>
                </a:path>
              </a:pathLst>
            </a:custGeom>
            <a:noFill/>
            <a:ln w="9525" cap="flat" cmpd="sng">
              <a:solidFill>
                <a:srgbClr val="624335"/>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5" name="Google Shape;1105;p20"/>
            <p:cNvSpPr/>
            <p:nvPr/>
          </p:nvSpPr>
          <p:spPr>
            <a:xfrm>
              <a:off x="2156500" y="2900775"/>
              <a:ext cx="342625" cy="1122200"/>
            </a:xfrm>
            <a:custGeom>
              <a:avLst/>
              <a:gdLst/>
              <a:ahLst/>
              <a:cxnLst/>
              <a:rect l="l" t="t" r="r" b="b"/>
              <a:pathLst>
                <a:path w="13705" h="44888" fill="none" extrusionOk="0">
                  <a:moveTo>
                    <a:pt x="1" y="1"/>
                  </a:moveTo>
                  <a:lnTo>
                    <a:pt x="13705" y="44887"/>
                  </a:lnTo>
                </a:path>
              </a:pathLst>
            </a:custGeom>
            <a:noFill/>
            <a:ln w="9525" cap="flat" cmpd="sng">
              <a:solidFill>
                <a:srgbClr val="624335"/>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6" name="Google Shape;1106;p20"/>
            <p:cNvSpPr/>
            <p:nvPr/>
          </p:nvSpPr>
          <p:spPr>
            <a:xfrm>
              <a:off x="2520850" y="3150525"/>
              <a:ext cx="104800" cy="734025"/>
            </a:xfrm>
            <a:custGeom>
              <a:avLst/>
              <a:gdLst/>
              <a:ahLst/>
              <a:cxnLst/>
              <a:rect l="l" t="t" r="r" b="b"/>
              <a:pathLst>
                <a:path w="4192" h="29361" fill="none" extrusionOk="0">
                  <a:moveTo>
                    <a:pt x="0" y="0"/>
                  </a:moveTo>
                  <a:lnTo>
                    <a:pt x="4191" y="29361"/>
                  </a:lnTo>
                </a:path>
              </a:pathLst>
            </a:custGeom>
            <a:noFill/>
            <a:ln w="9525" cap="flat" cmpd="sng">
              <a:solidFill>
                <a:srgbClr val="624335"/>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7" name="Google Shape;1107;p20"/>
            <p:cNvSpPr/>
            <p:nvPr/>
          </p:nvSpPr>
          <p:spPr>
            <a:xfrm>
              <a:off x="2525900" y="2900775"/>
              <a:ext cx="245300" cy="899850"/>
            </a:xfrm>
            <a:custGeom>
              <a:avLst/>
              <a:gdLst/>
              <a:ahLst/>
              <a:cxnLst/>
              <a:rect l="l" t="t" r="r" b="b"/>
              <a:pathLst>
                <a:path w="9812" h="35994" fill="none" extrusionOk="0">
                  <a:moveTo>
                    <a:pt x="0" y="1"/>
                  </a:moveTo>
                  <a:lnTo>
                    <a:pt x="9811" y="35993"/>
                  </a:lnTo>
                </a:path>
              </a:pathLst>
            </a:custGeom>
            <a:noFill/>
            <a:ln w="9525" cap="flat" cmpd="sng">
              <a:solidFill>
                <a:srgbClr val="624335"/>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8" name="Google Shape;1108;p20"/>
            <p:cNvSpPr/>
            <p:nvPr/>
          </p:nvSpPr>
          <p:spPr>
            <a:xfrm>
              <a:off x="2485725" y="2824000"/>
              <a:ext cx="52100" cy="1197475"/>
            </a:xfrm>
            <a:custGeom>
              <a:avLst/>
              <a:gdLst/>
              <a:ahLst/>
              <a:cxnLst/>
              <a:rect l="l" t="t" r="r" b="b"/>
              <a:pathLst>
                <a:path w="2084" h="47899" extrusionOk="0">
                  <a:moveTo>
                    <a:pt x="1405" y="0"/>
                  </a:moveTo>
                  <a:lnTo>
                    <a:pt x="0" y="47899"/>
                  </a:lnTo>
                  <a:lnTo>
                    <a:pt x="2084" y="47899"/>
                  </a:lnTo>
                  <a:lnTo>
                    <a:pt x="1786" y="0"/>
                  </a:lnTo>
                  <a:close/>
                </a:path>
              </a:pathLst>
            </a:custGeom>
            <a:solidFill>
              <a:srgbClr val="624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9" name="Google Shape;1109;p20"/>
            <p:cNvSpPr/>
            <p:nvPr/>
          </p:nvSpPr>
          <p:spPr>
            <a:xfrm>
              <a:off x="2519050" y="2838700"/>
              <a:ext cx="87825" cy="46625"/>
            </a:xfrm>
            <a:custGeom>
              <a:avLst/>
              <a:gdLst/>
              <a:ahLst/>
              <a:cxnLst/>
              <a:rect l="l" t="t" r="r" b="b"/>
              <a:pathLst>
                <a:path w="3513" h="1865" extrusionOk="0">
                  <a:moveTo>
                    <a:pt x="618" y="1"/>
                  </a:moveTo>
                  <a:cubicBezTo>
                    <a:pt x="274" y="1"/>
                    <a:pt x="36" y="186"/>
                    <a:pt x="36" y="186"/>
                  </a:cubicBezTo>
                  <a:lnTo>
                    <a:pt x="1" y="1865"/>
                  </a:lnTo>
                  <a:cubicBezTo>
                    <a:pt x="1" y="1865"/>
                    <a:pt x="242" y="1396"/>
                    <a:pt x="916" y="1396"/>
                  </a:cubicBezTo>
                  <a:cubicBezTo>
                    <a:pt x="1115" y="1396"/>
                    <a:pt x="1352" y="1437"/>
                    <a:pt x="1632" y="1543"/>
                  </a:cubicBezTo>
                  <a:cubicBezTo>
                    <a:pt x="1846" y="1628"/>
                    <a:pt x="2041" y="1665"/>
                    <a:pt x="2218" y="1665"/>
                  </a:cubicBezTo>
                  <a:cubicBezTo>
                    <a:pt x="3056" y="1665"/>
                    <a:pt x="3483" y="854"/>
                    <a:pt x="3513" y="579"/>
                  </a:cubicBezTo>
                  <a:lnTo>
                    <a:pt x="3513" y="579"/>
                  </a:lnTo>
                  <a:cubicBezTo>
                    <a:pt x="3513" y="579"/>
                    <a:pt x="3012" y="940"/>
                    <a:pt x="2449" y="940"/>
                  </a:cubicBezTo>
                  <a:cubicBezTo>
                    <a:pt x="2144" y="940"/>
                    <a:pt x="1820" y="834"/>
                    <a:pt x="1548" y="507"/>
                  </a:cubicBezTo>
                  <a:cubicBezTo>
                    <a:pt x="1216" y="112"/>
                    <a:pt x="885" y="1"/>
                    <a:pt x="618" y="1"/>
                  </a:cubicBezTo>
                  <a:close/>
                </a:path>
              </a:pathLst>
            </a:custGeom>
            <a:solidFill>
              <a:srgbClr val="8717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0" name="Google Shape;1110;p20"/>
            <p:cNvSpPr/>
            <p:nvPr/>
          </p:nvSpPr>
          <p:spPr>
            <a:xfrm>
              <a:off x="2339575" y="2920725"/>
              <a:ext cx="308100" cy="174750"/>
            </a:xfrm>
            <a:custGeom>
              <a:avLst/>
              <a:gdLst/>
              <a:ahLst/>
              <a:cxnLst/>
              <a:rect l="l" t="t" r="r" b="b"/>
              <a:pathLst>
                <a:path w="12324" h="6990" extrusionOk="0">
                  <a:moveTo>
                    <a:pt x="2548" y="1"/>
                  </a:moveTo>
                  <a:cubicBezTo>
                    <a:pt x="0" y="2596"/>
                    <a:pt x="1369" y="6787"/>
                    <a:pt x="1369" y="6787"/>
                  </a:cubicBezTo>
                  <a:lnTo>
                    <a:pt x="3739" y="6823"/>
                  </a:lnTo>
                  <a:lnTo>
                    <a:pt x="3822" y="6823"/>
                  </a:lnTo>
                  <a:lnTo>
                    <a:pt x="8549" y="6930"/>
                  </a:lnTo>
                  <a:lnTo>
                    <a:pt x="8608" y="6930"/>
                  </a:lnTo>
                  <a:lnTo>
                    <a:pt x="11442" y="6990"/>
                  </a:lnTo>
                  <a:cubicBezTo>
                    <a:pt x="10394" y="2060"/>
                    <a:pt x="12323" y="1"/>
                    <a:pt x="12323" y="1"/>
                  </a:cubicBezTo>
                  <a:close/>
                </a:path>
              </a:pathLst>
            </a:custGeom>
            <a:solidFill>
              <a:srgbClr val="EED9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1" name="Google Shape;1111;p20"/>
            <p:cNvSpPr/>
            <p:nvPr/>
          </p:nvSpPr>
          <p:spPr>
            <a:xfrm>
              <a:off x="2539000" y="2921325"/>
              <a:ext cx="45850" cy="173850"/>
            </a:xfrm>
            <a:custGeom>
              <a:avLst/>
              <a:gdLst/>
              <a:ahLst/>
              <a:cxnLst/>
              <a:rect l="l" t="t" r="r" b="b"/>
              <a:pathLst>
                <a:path w="1834" h="6954" extrusionOk="0">
                  <a:moveTo>
                    <a:pt x="1548" y="0"/>
                  </a:moveTo>
                  <a:cubicBezTo>
                    <a:pt x="1501" y="60"/>
                    <a:pt x="1441" y="119"/>
                    <a:pt x="1381" y="179"/>
                  </a:cubicBezTo>
                  <a:cubicBezTo>
                    <a:pt x="1310" y="250"/>
                    <a:pt x="1250" y="346"/>
                    <a:pt x="1191" y="429"/>
                  </a:cubicBezTo>
                  <a:cubicBezTo>
                    <a:pt x="1155" y="477"/>
                    <a:pt x="1131" y="524"/>
                    <a:pt x="1084" y="572"/>
                  </a:cubicBezTo>
                  <a:cubicBezTo>
                    <a:pt x="1060" y="608"/>
                    <a:pt x="1024" y="655"/>
                    <a:pt x="977" y="715"/>
                  </a:cubicBezTo>
                  <a:cubicBezTo>
                    <a:pt x="846" y="905"/>
                    <a:pt x="727" y="1131"/>
                    <a:pt x="608" y="1370"/>
                  </a:cubicBezTo>
                  <a:cubicBezTo>
                    <a:pt x="548" y="1489"/>
                    <a:pt x="500" y="1608"/>
                    <a:pt x="441" y="1727"/>
                  </a:cubicBezTo>
                  <a:cubicBezTo>
                    <a:pt x="417" y="1786"/>
                    <a:pt x="405" y="1846"/>
                    <a:pt x="369" y="1917"/>
                  </a:cubicBezTo>
                  <a:cubicBezTo>
                    <a:pt x="358" y="1977"/>
                    <a:pt x="322" y="2060"/>
                    <a:pt x="310" y="2108"/>
                  </a:cubicBezTo>
                  <a:cubicBezTo>
                    <a:pt x="262" y="2251"/>
                    <a:pt x="238" y="2382"/>
                    <a:pt x="191" y="2501"/>
                  </a:cubicBezTo>
                  <a:lnTo>
                    <a:pt x="107" y="2906"/>
                  </a:lnTo>
                  <a:cubicBezTo>
                    <a:pt x="84" y="3036"/>
                    <a:pt x="60" y="3167"/>
                    <a:pt x="48" y="3310"/>
                  </a:cubicBezTo>
                  <a:cubicBezTo>
                    <a:pt x="48" y="3382"/>
                    <a:pt x="24" y="3441"/>
                    <a:pt x="24" y="3513"/>
                  </a:cubicBezTo>
                  <a:lnTo>
                    <a:pt x="12" y="3620"/>
                  </a:lnTo>
                  <a:lnTo>
                    <a:pt x="12" y="3727"/>
                  </a:lnTo>
                  <a:cubicBezTo>
                    <a:pt x="12" y="3858"/>
                    <a:pt x="0" y="3989"/>
                    <a:pt x="0" y="4120"/>
                  </a:cubicBezTo>
                  <a:lnTo>
                    <a:pt x="0" y="4322"/>
                  </a:lnTo>
                  <a:cubicBezTo>
                    <a:pt x="0" y="4382"/>
                    <a:pt x="0" y="4453"/>
                    <a:pt x="12" y="4513"/>
                  </a:cubicBezTo>
                  <a:cubicBezTo>
                    <a:pt x="24" y="4644"/>
                    <a:pt x="24" y="4763"/>
                    <a:pt x="48" y="4882"/>
                  </a:cubicBezTo>
                  <a:lnTo>
                    <a:pt x="84" y="5239"/>
                  </a:lnTo>
                  <a:cubicBezTo>
                    <a:pt x="107" y="5358"/>
                    <a:pt x="131" y="5465"/>
                    <a:pt x="143" y="5584"/>
                  </a:cubicBezTo>
                  <a:cubicBezTo>
                    <a:pt x="167" y="5644"/>
                    <a:pt x="167" y="5692"/>
                    <a:pt x="179" y="5751"/>
                  </a:cubicBezTo>
                  <a:cubicBezTo>
                    <a:pt x="191" y="5787"/>
                    <a:pt x="203" y="5846"/>
                    <a:pt x="227" y="5894"/>
                  </a:cubicBezTo>
                  <a:cubicBezTo>
                    <a:pt x="250" y="6001"/>
                    <a:pt x="262" y="6084"/>
                    <a:pt x="298" y="6180"/>
                  </a:cubicBezTo>
                  <a:cubicBezTo>
                    <a:pt x="322" y="6263"/>
                    <a:pt x="358" y="6358"/>
                    <a:pt x="369" y="6430"/>
                  </a:cubicBezTo>
                  <a:cubicBezTo>
                    <a:pt x="405" y="6501"/>
                    <a:pt x="417" y="6585"/>
                    <a:pt x="441" y="6656"/>
                  </a:cubicBezTo>
                  <a:cubicBezTo>
                    <a:pt x="477" y="6727"/>
                    <a:pt x="488" y="6787"/>
                    <a:pt x="524" y="6835"/>
                  </a:cubicBezTo>
                  <a:cubicBezTo>
                    <a:pt x="536" y="6882"/>
                    <a:pt x="548" y="6906"/>
                    <a:pt x="560" y="6954"/>
                  </a:cubicBezTo>
                  <a:lnTo>
                    <a:pt x="631" y="6906"/>
                  </a:lnTo>
                  <a:cubicBezTo>
                    <a:pt x="631" y="6858"/>
                    <a:pt x="608" y="6823"/>
                    <a:pt x="608" y="6775"/>
                  </a:cubicBezTo>
                  <a:cubicBezTo>
                    <a:pt x="596" y="6656"/>
                    <a:pt x="572" y="6525"/>
                    <a:pt x="548" y="6358"/>
                  </a:cubicBezTo>
                  <a:cubicBezTo>
                    <a:pt x="536" y="6287"/>
                    <a:pt x="524" y="6192"/>
                    <a:pt x="524" y="6108"/>
                  </a:cubicBezTo>
                  <a:cubicBezTo>
                    <a:pt x="500" y="6013"/>
                    <a:pt x="500" y="5930"/>
                    <a:pt x="488" y="5823"/>
                  </a:cubicBezTo>
                  <a:cubicBezTo>
                    <a:pt x="488" y="5775"/>
                    <a:pt x="477" y="5715"/>
                    <a:pt x="477" y="5668"/>
                  </a:cubicBezTo>
                  <a:cubicBezTo>
                    <a:pt x="477" y="5632"/>
                    <a:pt x="477" y="5573"/>
                    <a:pt x="465" y="5513"/>
                  </a:cubicBezTo>
                  <a:cubicBezTo>
                    <a:pt x="465" y="5406"/>
                    <a:pt x="441" y="5299"/>
                    <a:pt x="429" y="5180"/>
                  </a:cubicBezTo>
                  <a:cubicBezTo>
                    <a:pt x="429" y="5061"/>
                    <a:pt x="417" y="4953"/>
                    <a:pt x="417" y="4834"/>
                  </a:cubicBezTo>
                  <a:lnTo>
                    <a:pt x="417" y="4477"/>
                  </a:lnTo>
                  <a:cubicBezTo>
                    <a:pt x="417" y="4239"/>
                    <a:pt x="429" y="3989"/>
                    <a:pt x="465" y="3739"/>
                  </a:cubicBezTo>
                  <a:lnTo>
                    <a:pt x="477" y="3644"/>
                  </a:lnTo>
                  <a:lnTo>
                    <a:pt x="488" y="3560"/>
                  </a:lnTo>
                  <a:cubicBezTo>
                    <a:pt x="500" y="3501"/>
                    <a:pt x="500" y="3429"/>
                    <a:pt x="524" y="3370"/>
                  </a:cubicBezTo>
                  <a:cubicBezTo>
                    <a:pt x="536" y="3227"/>
                    <a:pt x="560" y="3108"/>
                    <a:pt x="584" y="2977"/>
                  </a:cubicBezTo>
                  <a:cubicBezTo>
                    <a:pt x="608" y="2846"/>
                    <a:pt x="619" y="2727"/>
                    <a:pt x="655" y="2608"/>
                  </a:cubicBezTo>
                  <a:cubicBezTo>
                    <a:pt x="679" y="2489"/>
                    <a:pt x="715" y="2358"/>
                    <a:pt x="762" y="2239"/>
                  </a:cubicBezTo>
                  <a:cubicBezTo>
                    <a:pt x="834" y="1977"/>
                    <a:pt x="905" y="1763"/>
                    <a:pt x="1000" y="1524"/>
                  </a:cubicBezTo>
                  <a:cubicBezTo>
                    <a:pt x="1084" y="1298"/>
                    <a:pt x="1191" y="1072"/>
                    <a:pt x="1298" y="881"/>
                  </a:cubicBezTo>
                  <a:cubicBezTo>
                    <a:pt x="1393" y="691"/>
                    <a:pt x="1501" y="489"/>
                    <a:pt x="1608" y="334"/>
                  </a:cubicBezTo>
                  <a:cubicBezTo>
                    <a:pt x="1679" y="215"/>
                    <a:pt x="1751" y="96"/>
                    <a:pt x="1834" y="0"/>
                  </a:cubicBezTo>
                  <a:close/>
                </a:path>
              </a:pathLst>
            </a:custGeom>
            <a:solidFill>
              <a:srgbClr val="D8B7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2" name="Google Shape;1112;p20"/>
            <p:cNvSpPr/>
            <p:nvPr/>
          </p:nvSpPr>
          <p:spPr>
            <a:xfrm>
              <a:off x="2271400" y="3165100"/>
              <a:ext cx="412275" cy="233675"/>
            </a:xfrm>
            <a:custGeom>
              <a:avLst/>
              <a:gdLst/>
              <a:ahLst/>
              <a:cxnLst/>
              <a:rect l="l" t="t" r="r" b="b"/>
              <a:pathLst>
                <a:path w="16491" h="9347" extrusionOk="0">
                  <a:moveTo>
                    <a:pt x="16490" y="0"/>
                  </a:moveTo>
                  <a:cubicBezTo>
                    <a:pt x="16490" y="0"/>
                    <a:pt x="16490" y="0"/>
                    <a:pt x="16489" y="1"/>
                  </a:cubicBezTo>
                  <a:lnTo>
                    <a:pt x="16491" y="1"/>
                  </a:lnTo>
                  <a:cubicBezTo>
                    <a:pt x="16491" y="0"/>
                    <a:pt x="16491" y="0"/>
                    <a:pt x="16490" y="0"/>
                  </a:cubicBezTo>
                  <a:close/>
                  <a:moveTo>
                    <a:pt x="3418" y="1"/>
                  </a:moveTo>
                  <a:cubicBezTo>
                    <a:pt x="1" y="3477"/>
                    <a:pt x="1834" y="9073"/>
                    <a:pt x="1834" y="9073"/>
                  </a:cubicBezTo>
                  <a:lnTo>
                    <a:pt x="4918" y="9133"/>
                  </a:lnTo>
                  <a:lnTo>
                    <a:pt x="5049" y="9133"/>
                  </a:lnTo>
                  <a:lnTo>
                    <a:pt x="11454" y="9276"/>
                  </a:lnTo>
                  <a:lnTo>
                    <a:pt x="11562" y="9276"/>
                  </a:lnTo>
                  <a:lnTo>
                    <a:pt x="15324" y="9347"/>
                  </a:lnTo>
                  <a:cubicBezTo>
                    <a:pt x="13901" y="2834"/>
                    <a:pt x="16414" y="36"/>
                    <a:pt x="16489" y="1"/>
                  </a:cubicBezTo>
                  <a:close/>
                </a:path>
              </a:pathLst>
            </a:custGeom>
            <a:solidFill>
              <a:srgbClr val="EED9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3" name="Google Shape;1113;p20"/>
            <p:cNvSpPr/>
            <p:nvPr/>
          </p:nvSpPr>
          <p:spPr>
            <a:xfrm>
              <a:off x="2542275" y="3165100"/>
              <a:ext cx="48525" cy="232500"/>
            </a:xfrm>
            <a:custGeom>
              <a:avLst/>
              <a:gdLst/>
              <a:ahLst/>
              <a:cxnLst/>
              <a:rect l="l" t="t" r="r" b="b"/>
              <a:pathLst>
                <a:path w="1941" h="9300" extrusionOk="0">
                  <a:moveTo>
                    <a:pt x="1727" y="1"/>
                  </a:moveTo>
                  <a:cubicBezTo>
                    <a:pt x="1608" y="155"/>
                    <a:pt x="1489" y="358"/>
                    <a:pt x="1370" y="572"/>
                  </a:cubicBezTo>
                  <a:cubicBezTo>
                    <a:pt x="1239" y="810"/>
                    <a:pt x="1108" y="1072"/>
                    <a:pt x="989" y="1346"/>
                  </a:cubicBezTo>
                  <a:cubicBezTo>
                    <a:pt x="869" y="1632"/>
                    <a:pt x="738" y="1929"/>
                    <a:pt x="631" y="2239"/>
                  </a:cubicBezTo>
                  <a:cubicBezTo>
                    <a:pt x="596" y="2322"/>
                    <a:pt x="572" y="2406"/>
                    <a:pt x="536" y="2477"/>
                  </a:cubicBezTo>
                  <a:cubicBezTo>
                    <a:pt x="512" y="2560"/>
                    <a:pt x="500" y="2644"/>
                    <a:pt x="465" y="2739"/>
                  </a:cubicBezTo>
                  <a:cubicBezTo>
                    <a:pt x="405" y="2894"/>
                    <a:pt x="381" y="3072"/>
                    <a:pt x="334" y="3239"/>
                  </a:cubicBezTo>
                  <a:cubicBezTo>
                    <a:pt x="262" y="3584"/>
                    <a:pt x="179" y="3942"/>
                    <a:pt x="119" y="4299"/>
                  </a:cubicBezTo>
                  <a:lnTo>
                    <a:pt x="96" y="4561"/>
                  </a:lnTo>
                  <a:cubicBezTo>
                    <a:pt x="84" y="4656"/>
                    <a:pt x="84" y="4739"/>
                    <a:pt x="60" y="4835"/>
                  </a:cubicBezTo>
                  <a:cubicBezTo>
                    <a:pt x="48" y="4918"/>
                    <a:pt x="48" y="5013"/>
                    <a:pt x="36" y="5096"/>
                  </a:cubicBezTo>
                  <a:cubicBezTo>
                    <a:pt x="36" y="5192"/>
                    <a:pt x="24" y="5275"/>
                    <a:pt x="24" y="5370"/>
                  </a:cubicBezTo>
                  <a:cubicBezTo>
                    <a:pt x="0" y="5549"/>
                    <a:pt x="0" y="5727"/>
                    <a:pt x="0" y="5894"/>
                  </a:cubicBezTo>
                  <a:cubicBezTo>
                    <a:pt x="0" y="6073"/>
                    <a:pt x="24" y="6228"/>
                    <a:pt x="24" y="6394"/>
                  </a:cubicBezTo>
                  <a:cubicBezTo>
                    <a:pt x="24" y="6561"/>
                    <a:pt x="48" y="6728"/>
                    <a:pt x="60" y="6882"/>
                  </a:cubicBezTo>
                  <a:cubicBezTo>
                    <a:pt x="84" y="6966"/>
                    <a:pt x="84" y="7049"/>
                    <a:pt x="96" y="7121"/>
                  </a:cubicBezTo>
                  <a:cubicBezTo>
                    <a:pt x="107" y="7204"/>
                    <a:pt x="119" y="7275"/>
                    <a:pt x="119" y="7359"/>
                  </a:cubicBezTo>
                  <a:cubicBezTo>
                    <a:pt x="167" y="7656"/>
                    <a:pt x="227" y="7942"/>
                    <a:pt x="286" y="8216"/>
                  </a:cubicBezTo>
                  <a:cubicBezTo>
                    <a:pt x="322" y="8347"/>
                    <a:pt x="346" y="8466"/>
                    <a:pt x="381" y="8585"/>
                  </a:cubicBezTo>
                  <a:cubicBezTo>
                    <a:pt x="393" y="8645"/>
                    <a:pt x="405" y="8704"/>
                    <a:pt x="417" y="8752"/>
                  </a:cubicBezTo>
                  <a:cubicBezTo>
                    <a:pt x="441" y="8811"/>
                    <a:pt x="453" y="8847"/>
                    <a:pt x="465" y="8906"/>
                  </a:cubicBezTo>
                  <a:cubicBezTo>
                    <a:pt x="500" y="9014"/>
                    <a:pt x="524" y="9109"/>
                    <a:pt x="560" y="9192"/>
                  </a:cubicBezTo>
                  <a:cubicBezTo>
                    <a:pt x="572" y="9228"/>
                    <a:pt x="584" y="9252"/>
                    <a:pt x="584" y="9299"/>
                  </a:cubicBezTo>
                  <a:lnTo>
                    <a:pt x="715" y="9276"/>
                  </a:lnTo>
                  <a:cubicBezTo>
                    <a:pt x="715" y="9228"/>
                    <a:pt x="703" y="9180"/>
                    <a:pt x="703" y="9133"/>
                  </a:cubicBezTo>
                  <a:cubicBezTo>
                    <a:pt x="691" y="9049"/>
                    <a:pt x="667" y="8942"/>
                    <a:pt x="655" y="8835"/>
                  </a:cubicBezTo>
                  <a:cubicBezTo>
                    <a:pt x="643" y="8775"/>
                    <a:pt x="643" y="8740"/>
                    <a:pt x="631" y="8680"/>
                  </a:cubicBezTo>
                  <a:cubicBezTo>
                    <a:pt x="619" y="8621"/>
                    <a:pt x="619" y="8561"/>
                    <a:pt x="596" y="8502"/>
                  </a:cubicBezTo>
                  <a:cubicBezTo>
                    <a:pt x="584" y="8383"/>
                    <a:pt x="572" y="8252"/>
                    <a:pt x="536" y="8121"/>
                  </a:cubicBezTo>
                  <a:lnTo>
                    <a:pt x="500" y="7716"/>
                  </a:lnTo>
                  <a:cubicBezTo>
                    <a:pt x="477" y="7585"/>
                    <a:pt x="465" y="7442"/>
                    <a:pt x="465" y="7287"/>
                  </a:cubicBezTo>
                  <a:cubicBezTo>
                    <a:pt x="465" y="7216"/>
                    <a:pt x="453" y="7144"/>
                    <a:pt x="453" y="7061"/>
                  </a:cubicBezTo>
                  <a:lnTo>
                    <a:pt x="453" y="6823"/>
                  </a:lnTo>
                  <a:cubicBezTo>
                    <a:pt x="453" y="6668"/>
                    <a:pt x="429" y="6513"/>
                    <a:pt x="429" y="6347"/>
                  </a:cubicBezTo>
                  <a:cubicBezTo>
                    <a:pt x="429" y="6025"/>
                    <a:pt x="453" y="5692"/>
                    <a:pt x="465" y="5358"/>
                  </a:cubicBezTo>
                  <a:cubicBezTo>
                    <a:pt x="465" y="5263"/>
                    <a:pt x="477" y="5192"/>
                    <a:pt x="477" y="5096"/>
                  </a:cubicBezTo>
                  <a:cubicBezTo>
                    <a:pt x="477" y="5013"/>
                    <a:pt x="500" y="4942"/>
                    <a:pt x="512" y="4846"/>
                  </a:cubicBezTo>
                  <a:cubicBezTo>
                    <a:pt x="524" y="4763"/>
                    <a:pt x="524" y="4680"/>
                    <a:pt x="536" y="4596"/>
                  </a:cubicBezTo>
                  <a:lnTo>
                    <a:pt x="572" y="4346"/>
                  </a:lnTo>
                  <a:cubicBezTo>
                    <a:pt x="619" y="4001"/>
                    <a:pt x="691" y="3656"/>
                    <a:pt x="750" y="3334"/>
                  </a:cubicBezTo>
                  <a:cubicBezTo>
                    <a:pt x="822" y="3001"/>
                    <a:pt x="893" y="2679"/>
                    <a:pt x="1000" y="2358"/>
                  </a:cubicBezTo>
                  <a:cubicBezTo>
                    <a:pt x="1096" y="2048"/>
                    <a:pt x="1191" y="1751"/>
                    <a:pt x="1298" y="1465"/>
                  </a:cubicBezTo>
                  <a:cubicBezTo>
                    <a:pt x="1358" y="1334"/>
                    <a:pt x="1405" y="1191"/>
                    <a:pt x="1465" y="1072"/>
                  </a:cubicBezTo>
                  <a:cubicBezTo>
                    <a:pt x="1512" y="929"/>
                    <a:pt x="1572" y="810"/>
                    <a:pt x="1608" y="691"/>
                  </a:cubicBezTo>
                  <a:cubicBezTo>
                    <a:pt x="1715" y="453"/>
                    <a:pt x="1822" y="239"/>
                    <a:pt x="1905" y="36"/>
                  </a:cubicBezTo>
                  <a:cubicBezTo>
                    <a:pt x="1929" y="24"/>
                    <a:pt x="1929" y="12"/>
                    <a:pt x="1941" y="1"/>
                  </a:cubicBezTo>
                  <a:close/>
                </a:path>
              </a:pathLst>
            </a:custGeom>
            <a:solidFill>
              <a:srgbClr val="D8B7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4" name="Google Shape;1114;p20"/>
            <p:cNvSpPr/>
            <p:nvPr/>
          </p:nvSpPr>
          <p:spPr>
            <a:xfrm>
              <a:off x="2552100" y="3753575"/>
              <a:ext cx="232775" cy="321175"/>
            </a:xfrm>
            <a:custGeom>
              <a:avLst/>
              <a:gdLst/>
              <a:ahLst/>
              <a:cxnLst/>
              <a:rect l="l" t="t" r="r" b="b"/>
              <a:pathLst>
                <a:path w="9311" h="12847" extrusionOk="0">
                  <a:moveTo>
                    <a:pt x="1965" y="0"/>
                  </a:moveTo>
                  <a:cubicBezTo>
                    <a:pt x="869" y="0"/>
                    <a:pt x="0" y="881"/>
                    <a:pt x="0" y="1965"/>
                  </a:cubicBezTo>
                  <a:lnTo>
                    <a:pt x="0" y="10882"/>
                  </a:lnTo>
                  <a:cubicBezTo>
                    <a:pt x="0" y="11966"/>
                    <a:pt x="869" y="12847"/>
                    <a:pt x="1965" y="12847"/>
                  </a:cubicBezTo>
                  <a:lnTo>
                    <a:pt x="7346" y="12847"/>
                  </a:lnTo>
                  <a:cubicBezTo>
                    <a:pt x="8442" y="12847"/>
                    <a:pt x="9311" y="11966"/>
                    <a:pt x="9311" y="10882"/>
                  </a:cubicBezTo>
                  <a:lnTo>
                    <a:pt x="9311" y="1965"/>
                  </a:lnTo>
                  <a:cubicBezTo>
                    <a:pt x="9311" y="881"/>
                    <a:pt x="8430" y="0"/>
                    <a:pt x="7346" y="0"/>
                  </a:cubicBezTo>
                  <a:close/>
                </a:path>
              </a:pathLst>
            </a:custGeom>
            <a:solidFill>
              <a:srgbClr val="624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5" name="Google Shape;1115;p20"/>
            <p:cNvSpPr/>
            <p:nvPr/>
          </p:nvSpPr>
          <p:spPr>
            <a:xfrm>
              <a:off x="2665800" y="3753575"/>
              <a:ext cx="119075" cy="321175"/>
            </a:xfrm>
            <a:custGeom>
              <a:avLst/>
              <a:gdLst/>
              <a:ahLst/>
              <a:cxnLst/>
              <a:rect l="l" t="t" r="r" b="b"/>
              <a:pathLst>
                <a:path w="4763" h="12847" extrusionOk="0">
                  <a:moveTo>
                    <a:pt x="0" y="0"/>
                  </a:moveTo>
                  <a:lnTo>
                    <a:pt x="0" y="12847"/>
                  </a:lnTo>
                  <a:lnTo>
                    <a:pt x="2798" y="12847"/>
                  </a:lnTo>
                  <a:cubicBezTo>
                    <a:pt x="3882" y="12847"/>
                    <a:pt x="4763" y="11966"/>
                    <a:pt x="4763" y="10882"/>
                  </a:cubicBezTo>
                  <a:lnTo>
                    <a:pt x="4763" y="1965"/>
                  </a:lnTo>
                  <a:cubicBezTo>
                    <a:pt x="4763" y="881"/>
                    <a:pt x="3894" y="0"/>
                    <a:pt x="2798" y="0"/>
                  </a:cubicBezTo>
                  <a:close/>
                </a:path>
              </a:pathLst>
            </a:custGeom>
            <a:solidFill>
              <a:srgbClr val="9B78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6" name="Google Shape;1116;p20"/>
            <p:cNvSpPr/>
            <p:nvPr/>
          </p:nvSpPr>
          <p:spPr>
            <a:xfrm>
              <a:off x="2139250" y="3475250"/>
              <a:ext cx="644750" cy="365850"/>
            </a:xfrm>
            <a:custGeom>
              <a:avLst/>
              <a:gdLst/>
              <a:ahLst/>
              <a:cxnLst/>
              <a:rect l="l" t="t" r="r" b="b"/>
              <a:pathLst>
                <a:path w="25790" h="14634" extrusionOk="0">
                  <a:moveTo>
                    <a:pt x="25789" y="1"/>
                  </a:moveTo>
                  <a:lnTo>
                    <a:pt x="25789" y="1"/>
                  </a:lnTo>
                  <a:cubicBezTo>
                    <a:pt x="25789" y="1"/>
                    <a:pt x="25789" y="1"/>
                    <a:pt x="25789" y="1"/>
                  </a:cubicBezTo>
                  <a:lnTo>
                    <a:pt x="5322" y="1"/>
                  </a:lnTo>
                  <a:cubicBezTo>
                    <a:pt x="0" y="5454"/>
                    <a:pt x="2858" y="14205"/>
                    <a:pt x="2858" y="14205"/>
                  </a:cubicBezTo>
                  <a:lnTo>
                    <a:pt x="5775" y="14265"/>
                  </a:lnTo>
                  <a:lnTo>
                    <a:pt x="5930" y="14265"/>
                  </a:lnTo>
                  <a:lnTo>
                    <a:pt x="13145" y="14407"/>
                  </a:lnTo>
                  <a:lnTo>
                    <a:pt x="13276" y="14407"/>
                  </a:lnTo>
                  <a:lnTo>
                    <a:pt x="21943" y="14586"/>
                  </a:lnTo>
                  <a:lnTo>
                    <a:pt x="22051" y="14586"/>
                  </a:lnTo>
                  <a:lnTo>
                    <a:pt x="23968" y="14634"/>
                  </a:lnTo>
                  <a:cubicBezTo>
                    <a:pt x="21756" y="4349"/>
                    <a:pt x="25790" y="1"/>
                    <a:pt x="25789" y="1"/>
                  </a:cubicBezTo>
                  <a:close/>
                </a:path>
              </a:pathLst>
            </a:custGeom>
            <a:solidFill>
              <a:srgbClr val="EED9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7" name="Google Shape;1117;p20"/>
            <p:cNvSpPr/>
            <p:nvPr/>
          </p:nvSpPr>
          <p:spPr>
            <a:xfrm>
              <a:off x="2253850" y="3473475"/>
              <a:ext cx="60150" cy="357200"/>
            </a:xfrm>
            <a:custGeom>
              <a:avLst/>
              <a:gdLst/>
              <a:ahLst/>
              <a:cxnLst/>
              <a:rect l="l" t="t" r="r" b="b"/>
              <a:pathLst>
                <a:path w="2406" h="14288" extrusionOk="0">
                  <a:moveTo>
                    <a:pt x="2239" y="0"/>
                  </a:moveTo>
                  <a:lnTo>
                    <a:pt x="2239" y="60"/>
                  </a:lnTo>
                  <a:cubicBezTo>
                    <a:pt x="2167" y="167"/>
                    <a:pt x="2108" y="286"/>
                    <a:pt x="2036" y="405"/>
                  </a:cubicBezTo>
                  <a:cubicBezTo>
                    <a:pt x="1941" y="536"/>
                    <a:pt x="1869" y="679"/>
                    <a:pt x="1774" y="846"/>
                  </a:cubicBezTo>
                  <a:cubicBezTo>
                    <a:pt x="1738" y="929"/>
                    <a:pt x="1691" y="1012"/>
                    <a:pt x="1655" y="1108"/>
                  </a:cubicBezTo>
                  <a:cubicBezTo>
                    <a:pt x="1619" y="1191"/>
                    <a:pt x="1572" y="1262"/>
                    <a:pt x="1524" y="1370"/>
                  </a:cubicBezTo>
                  <a:cubicBezTo>
                    <a:pt x="1346" y="1727"/>
                    <a:pt x="1179" y="2132"/>
                    <a:pt x="1024" y="2548"/>
                  </a:cubicBezTo>
                  <a:cubicBezTo>
                    <a:pt x="976" y="2656"/>
                    <a:pt x="941" y="2751"/>
                    <a:pt x="905" y="2870"/>
                  </a:cubicBezTo>
                  <a:cubicBezTo>
                    <a:pt x="881" y="2929"/>
                    <a:pt x="857" y="2977"/>
                    <a:pt x="845" y="3037"/>
                  </a:cubicBezTo>
                  <a:cubicBezTo>
                    <a:pt x="822" y="3096"/>
                    <a:pt x="810" y="3156"/>
                    <a:pt x="786" y="3203"/>
                  </a:cubicBezTo>
                  <a:cubicBezTo>
                    <a:pt x="750" y="3322"/>
                    <a:pt x="703" y="3429"/>
                    <a:pt x="679" y="3548"/>
                  </a:cubicBezTo>
                  <a:cubicBezTo>
                    <a:pt x="643" y="3656"/>
                    <a:pt x="619" y="3787"/>
                    <a:pt x="572" y="3906"/>
                  </a:cubicBezTo>
                  <a:cubicBezTo>
                    <a:pt x="500" y="4144"/>
                    <a:pt x="453" y="4394"/>
                    <a:pt x="393" y="4632"/>
                  </a:cubicBezTo>
                  <a:cubicBezTo>
                    <a:pt x="334" y="4882"/>
                    <a:pt x="286" y="5132"/>
                    <a:pt x="250" y="5394"/>
                  </a:cubicBezTo>
                  <a:cubicBezTo>
                    <a:pt x="203" y="5644"/>
                    <a:pt x="155" y="5906"/>
                    <a:pt x="131" y="6168"/>
                  </a:cubicBezTo>
                  <a:lnTo>
                    <a:pt x="83" y="6561"/>
                  </a:lnTo>
                  <a:lnTo>
                    <a:pt x="48" y="6966"/>
                  </a:lnTo>
                  <a:cubicBezTo>
                    <a:pt x="36" y="7097"/>
                    <a:pt x="36" y="7239"/>
                    <a:pt x="24" y="7370"/>
                  </a:cubicBezTo>
                  <a:cubicBezTo>
                    <a:pt x="24" y="7501"/>
                    <a:pt x="0" y="7632"/>
                    <a:pt x="0" y="7775"/>
                  </a:cubicBezTo>
                  <a:lnTo>
                    <a:pt x="0" y="7966"/>
                  </a:lnTo>
                  <a:lnTo>
                    <a:pt x="0" y="8156"/>
                  </a:lnTo>
                  <a:lnTo>
                    <a:pt x="0" y="8549"/>
                  </a:lnTo>
                  <a:cubicBezTo>
                    <a:pt x="24" y="9061"/>
                    <a:pt x="48" y="9585"/>
                    <a:pt x="107" y="10073"/>
                  </a:cubicBezTo>
                  <a:cubicBezTo>
                    <a:pt x="107" y="10133"/>
                    <a:pt x="131" y="10192"/>
                    <a:pt x="131" y="10252"/>
                  </a:cubicBezTo>
                  <a:cubicBezTo>
                    <a:pt x="143" y="10311"/>
                    <a:pt x="143" y="10371"/>
                    <a:pt x="155" y="10430"/>
                  </a:cubicBezTo>
                  <a:cubicBezTo>
                    <a:pt x="167" y="10549"/>
                    <a:pt x="203" y="10668"/>
                    <a:pt x="214" y="10787"/>
                  </a:cubicBezTo>
                  <a:cubicBezTo>
                    <a:pt x="250" y="11026"/>
                    <a:pt x="310" y="11252"/>
                    <a:pt x="345" y="11478"/>
                  </a:cubicBezTo>
                  <a:cubicBezTo>
                    <a:pt x="381" y="11585"/>
                    <a:pt x="393" y="11704"/>
                    <a:pt x="429" y="11800"/>
                  </a:cubicBezTo>
                  <a:cubicBezTo>
                    <a:pt x="453" y="11907"/>
                    <a:pt x="488" y="12014"/>
                    <a:pt x="500" y="12121"/>
                  </a:cubicBezTo>
                  <a:cubicBezTo>
                    <a:pt x="560" y="12323"/>
                    <a:pt x="607" y="12514"/>
                    <a:pt x="667" y="12716"/>
                  </a:cubicBezTo>
                  <a:cubicBezTo>
                    <a:pt x="786" y="13085"/>
                    <a:pt x="881" y="13443"/>
                    <a:pt x="1000" y="13740"/>
                  </a:cubicBezTo>
                  <a:cubicBezTo>
                    <a:pt x="1084" y="13943"/>
                    <a:pt x="1155" y="14121"/>
                    <a:pt x="1215" y="14288"/>
                  </a:cubicBezTo>
                  <a:lnTo>
                    <a:pt x="1357" y="14288"/>
                  </a:lnTo>
                  <a:cubicBezTo>
                    <a:pt x="1346" y="14228"/>
                    <a:pt x="1334" y="14169"/>
                    <a:pt x="1322" y="14097"/>
                  </a:cubicBezTo>
                  <a:cubicBezTo>
                    <a:pt x="1286" y="13966"/>
                    <a:pt x="1238" y="13812"/>
                    <a:pt x="1215" y="13669"/>
                  </a:cubicBezTo>
                  <a:cubicBezTo>
                    <a:pt x="1191" y="13585"/>
                    <a:pt x="1167" y="13502"/>
                    <a:pt x="1155" y="13431"/>
                  </a:cubicBezTo>
                  <a:cubicBezTo>
                    <a:pt x="1143" y="13347"/>
                    <a:pt x="1119" y="13264"/>
                    <a:pt x="1096" y="13169"/>
                  </a:cubicBezTo>
                  <a:cubicBezTo>
                    <a:pt x="1060" y="12990"/>
                    <a:pt x="1024" y="12812"/>
                    <a:pt x="976" y="12621"/>
                  </a:cubicBezTo>
                  <a:cubicBezTo>
                    <a:pt x="929" y="12431"/>
                    <a:pt x="917" y="12240"/>
                    <a:pt x="869" y="12026"/>
                  </a:cubicBezTo>
                  <a:cubicBezTo>
                    <a:pt x="857" y="11919"/>
                    <a:pt x="845" y="11823"/>
                    <a:pt x="810" y="11716"/>
                  </a:cubicBezTo>
                  <a:cubicBezTo>
                    <a:pt x="798" y="11609"/>
                    <a:pt x="786" y="11502"/>
                    <a:pt x="762" y="11383"/>
                  </a:cubicBezTo>
                  <a:cubicBezTo>
                    <a:pt x="738" y="11168"/>
                    <a:pt x="703" y="10942"/>
                    <a:pt x="679" y="10704"/>
                  </a:cubicBezTo>
                  <a:cubicBezTo>
                    <a:pt x="667" y="10585"/>
                    <a:pt x="643" y="10466"/>
                    <a:pt x="643" y="10347"/>
                  </a:cubicBezTo>
                  <a:cubicBezTo>
                    <a:pt x="643" y="10287"/>
                    <a:pt x="631" y="10228"/>
                    <a:pt x="631" y="10168"/>
                  </a:cubicBezTo>
                  <a:cubicBezTo>
                    <a:pt x="631" y="10109"/>
                    <a:pt x="619" y="10049"/>
                    <a:pt x="619" y="9990"/>
                  </a:cubicBezTo>
                  <a:cubicBezTo>
                    <a:pt x="619" y="9871"/>
                    <a:pt x="595" y="9752"/>
                    <a:pt x="584" y="9633"/>
                  </a:cubicBezTo>
                  <a:cubicBezTo>
                    <a:pt x="572" y="9514"/>
                    <a:pt x="572" y="9383"/>
                    <a:pt x="572" y="9263"/>
                  </a:cubicBezTo>
                  <a:cubicBezTo>
                    <a:pt x="572" y="9144"/>
                    <a:pt x="572" y="9002"/>
                    <a:pt x="560" y="8882"/>
                  </a:cubicBezTo>
                  <a:lnTo>
                    <a:pt x="560" y="8692"/>
                  </a:lnTo>
                  <a:lnTo>
                    <a:pt x="560" y="8501"/>
                  </a:lnTo>
                  <a:lnTo>
                    <a:pt x="560" y="8109"/>
                  </a:lnTo>
                  <a:lnTo>
                    <a:pt x="560" y="7918"/>
                  </a:lnTo>
                  <a:lnTo>
                    <a:pt x="572" y="7728"/>
                  </a:lnTo>
                  <a:cubicBezTo>
                    <a:pt x="572" y="7597"/>
                    <a:pt x="584" y="7478"/>
                    <a:pt x="584" y="7335"/>
                  </a:cubicBezTo>
                  <a:cubicBezTo>
                    <a:pt x="584" y="7204"/>
                    <a:pt x="595" y="7085"/>
                    <a:pt x="619" y="6954"/>
                  </a:cubicBezTo>
                  <a:lnTo>
                    <a:pt x="643" y="6561"/>
                  </a:lnTo>
                  <a:cubicBezTo>
                    <a:pt x="667" y="6430"/>
                    <a:pt x="679" y="6311"/>
                    <a:pt x="691" y="6180"/>
                  </a:cubicBezTo>
                  <a:cubicBezTo>
                    <a:pt x="726" y="5930"/>
                    <a:pt x="750" y="5668"/>
                    <a:pt x="798" y="5418"/>
                  </a:cubicBezTo>
                  <a:cubicBezTo>
                    <a:pt x="810" y="5299"/>
                    <a:pt x="845" y="5168"/>
                    <a:pt x="857" y="5049"/>
                  </a:cubicBezTo>
                  <a:cubicBezTo>
                    <a:pt x="869" y="4930"/>
                    <a:pt x="893" y="4799"/>
                    <a:pt x="917" y="4680"/>
                  </a:cubicBezTo>
                  <a:cubicBezTo>
                    <a:pt x="953" y="4441"/>
                    <a:pt x="1000" y="4180"/>
                    <a:pt x="1060" y="3965"/>
                  </a:cubicBezTo>
                  <a:cubicBezTo>
                    <a:pt x="1096" y="3846"/>
                    <a:pt x="1119" y="3727"/>
                    <a:pt x="1143" y="3620"/>
                  </a:cubicBezTo>
                  <a:cubicBezTo>
                    <a:pt x="1167" y="3501"/>
                    <a:pt x="1191" y="3394"/>
                    <a:pt x="1226" y="3275"/>
                  </a:cubicBezTo>
                  <a:cubicBezTo>
                    <a:pt x="1238" y="3215"/>
                    <a:pt x="1262" y="3156"/>
                    <a:pt x="1274" y="3108"/>
                  </a:cubicBezTo>
                  <a:cubicBezTo>
                    <a:pt x="1286" y="3048"/>
                    <a:pt x="1298" y="3013"/>
                    <a:pt x="1310" y="2953"/>
                  </a:cubicBezTo>
                  <a:cubicBezTo>
                    <a:pt x="1346" y="2846"/>
                    <a:pt x="1369" y="2727"/>
                    <a:pt x="1405" y="2620"/>
                  </a:cubicBezTo>
                  <a:cubicBezTo>
                    <a:pt x="1477" y="2417"/>
                    <a:pt x="1536" y="2203"/>
                    <a:pt x="1596" y="2013"/>
                  </a:cubicBezTo>
                  <a:cubicBezTo>
                    <a:pt x="1631" y="1905"/>
                    <a:pt x="1655" y="1822"/>
                    <a:pt x="1703" y="1715"/>
                  </a:cubicBezTo>
                  <a:cubicBezTo>
                    <a:pt x="1738" y="1620"/>
                    <a:pt x="1774" y="1524"/>
                    <a:pt x="1810" y="1429"/>
                  </a:cubicBezTo>
                  <a:cubicBezTo>
                    <a:pt x="1941" y="1072"/>
                    <a:pt x="2072" y="727"/>
                    <a:pt x="2215" y="453"/>
                  </a:cubicBezTo>
                  <a:cubicBezTo>
                    <a:pt x="2286" y="286"/>
                    <a:pt x="2346" y="131"/>
                    <a:pt x="2405" y="0"/>
                  </a:cubicBezTo>
                  <a:close/>
                </a:path>
              </a:pathLst>
            </a:custGeom>
            <a:solidFill>
              <a:srgbClr val="D8B7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8" name="Google Shape;1118;p20"/>
            <p:cNvSpPr/>
            <p:nvPr/>
          </p:nvSpPr>
          <p:spPr>
            <a:xfrm>
              <a:off x="2436300" y="3473475"/>
              <a:ext cx="61050" cy="361375"/>
            </a:xfrm>
            <a:custGeom>
              <a:avLst/>
              <a:gdLst/>
              <a:ahLst/>
              <a:cxnLst/>
              <a:rect l="l" t="t" r="r" b="b"/>
              <a:pathLst>
                <a:path w="2442" h="14455" extrusionOk="0">
                  <a:moveTo>
                    <a:pt x="2251" y="0"/>
                  </a:moveTo>
                  <a:lnTo>
                    <a:pt x="2251" y="60"/>
                  </a:lnTo>
                  <a:cubicBezTo>
                    <a:pt x="2180" y="167"/>
                    <a:pt x="2120" y="286"/>
                    <a:pt x="2037" y="405"/>
                  </a:cubicBezTo>
                  <a:cubicBezTo>
                    <a:pt x="1965" y="536"/>
                    <a:pt x="1882" y="679"/>
                    <a:pt x="1787" y="846"/>
                  </a:cubicBezTo>
                  <a:cubicBezTo>
                    <a:pt x="1739" y="929"/>
                    <a:pt x="1691" y="1012"/>
                    <a:pt x="1656" y="1108"/>
                  </a:cubicBezTo>
                  <a:cubicBezTo>
                    <a:pt x="1608" y="1191"/>
                    <a:pt x="1560" y="1262"/>
                    <a:pt x="1525" y="1370"/>
                  </a:cubicBezTo>
                  <a:cubicBezTo>
                    <a:pt x="1334" y="1727"/>
                    <a:pt x="1179" y="2132"/>
                    <a:pt x="1013" y="2548"/>
                  </a:cubicBezTo>
                  <a:cubicBezTo>
                    <a:pt x="965" y="2656"/>
                    <a:pt x="941" y="2751"/>
                    <a:pt x="894" y="2870"/>
                  </a:cubicBezTo>
                  <a:cubicBezTo>
                    <a:pt x="882" y="2929"/>
                    <a:pt x="846" y="2977"/>
                    <a:pt x="834" y="3037"/>
                  </a:cubicBezTo>
                  <a:cubicBezTo>
                    <a:pt x="822" y="3096"/>
                    <a:pt x="810" y="3156"/>
                    <a:pt x="775" y="3203"/>
                  </a:cubicBezTo>
                  <a:cubicBezTo>
                    <a:pt x="751" y="3322"/>
                    <a:pt x="703" y="3429"/>
                    <a:pt x="667" y="3548"/>
                  </a:cubicBezTo>
                  <a:cubicBezTo>
                    <a:pt x="644" y="3656"/>
                    <a:pt x="608" y="3787"/>
                    <a:pt x="572" y="3906"/>
                  </a:cubicBezTo>
                  <a:cubicBezTo>
                    <a:pt x="489" y="4144"/>
                    <a:pt x="453" y="4394"/>
                    <a:pt x="394" y="4632"/>
                  </a:cubicBezTo>
                  <a:cubicBezTo>
                    <a:pt x="334" y="4882"/>
                    <a:pt x="286" y="5132"/>
                    <a:pt x="239" y="5394"/>
                  </a:cubicBezTo>
                  <a:cubicBezTo>
                    <a:pt x="191" y="5644"/>
                    <a:pt x="144" y="5906"/>
                    <a:pt x="120" y="6168"/>
                  </a:cubicBezTo>
                  <a:lnTo>
                    <a:pt x="72" y="6561"/>
                  </a:lnTo>
                  <a:lnTo>
                    <a:pt x="48" y="6966"/>
                  </a:lnTo>
                  <a:cubicBezTo>
                    <a:pt x="36" y="7097"/>
                    <a:pt x="36" y="7239"/>
                    <a:pt x="13" y="7370"/>
                  </a:cubicBezTo>
                  <a:cubicBezTo>
                    <a:pt x="13" y="7501"/>
                    <a:pt x="1" y="7632"/>
                    <a:pt x="1" y="7775"/>
                  </a:cubicBezTo>
                  <a:lnTo>
                    <a:pt x="1" y="7966"/>
                  </a:lnTo>
                  <a:lnTo>
                    <a:pt x="1" y="8156"/>
                  </a:lnTo>
                  <a:lnTo>
                    <a:pt x="1" y="8549"/>
                  </a:lnTo>
                  <a:cubicBezTo>
                    <a:pt x="13" y="9061"/>
                    <a:pt x="48" y="9585"/>
                    <a:pt x="108" y="10073"/>
                  </a:cubicBezTo>
                  <a:cubicBezTo>
                    <a:pt x="108" y="10133"/>
                    <a:pt x="120" y="10192"/>
                    <a:pt x="120" y="10252"/>
                  </a:cubicBezTo>
                  <a:cubicBezTo>
                    <a:pt x="132" y="10311"/>
                    <a:pt x="132" y="10371"/>
                    <a:pt x="155" y="10430"/>
                  </a:cubicBezTo>
                  <a:cubicBezTo>
                    <a:pt x="167" y="10549"/>
                    <a:pt x="179" y="10668"/>
                    <a:pt x="215" y="10787"/>
                  </a:cubicBezTo>
                  <a:cubicBezTo>
                    <a:pt x="239" y="11026"/>
                    <a:pt x="298" y="11252"/>
                    <a:pt x="346" y="11478"/>
                  </a:cubicBezTo>
                  <a:cubicBezTo>
                    <a:pt x="370" y="11585"/>
                    <a:pt x="394" y="11704"/>
                    <a:pt x="417" y="11800"/>
                  </a:cubicBezTo>
                  <a:cubicBezTo>
                    <a:pt x="453" y="11907"/>
                    <a:pt x="477" y="12014"/>
                    <a:pt x="489" y="12121"/>
                  </a:cubicBezTo>
                  <a:cubicBezTo>
                    <a:pt x="548" y="12323"/>
                    <a:pt x="596" y="12514"/>
                    <a:pt x="656" y="12716"/>
                  </a:cubicBezTo>
                  <a:cubicBezTo>
                    <a:pt x="775" y="13085"/>
                    <a:pt x="882" y="13443"/>
                    <a:pt x="1001" y="13740"/>
                  </a:cubicBezTo>
                  <a:cubicBezTo>
                    <a:pt x="1108" y="14002"/>
                    <a:pt x="1191" y="14264"/>
                    <a:pt x="1287" y="14455"/>
                  </a:cubicBezTo>
                  <a:lnTo>
                    <a:pt x="1418" y="14455"/>
                  </a:lnTo>
                  <a:cubicBezTo>
                    <a:pt x="1394" y="14407"/>
                    <a:pt x="1382" y="14347"/>
                    <a:pt x="1370" y="14288"/>
                  </a:cubicBezTo>
                  <a:cubicBezTo>
                    <a:pt x="1358" y="14228"/>
                    <a:pt x="1334" y="14169"/>
                    <a:pt x="1322" y="14097"/>
                  </a:cubicBezTo>
                  <a:cubicBezTo>
                    <a:pt x="1298" y="13966"/>
                    <a:pt x="1263" y="13812"/>
                    <a:pt x="1227" y="13669"/>
                  </a:cubicBezTo>
                  <a:cubicBezTo>
                    <a:pt x="1203" y="13585"/>
                    <a:pt x="1179" y="13502"/>
                    <a:pt x="1167" y="13431"/>
                  </a:cubicBezTo>
                  <a:cubicBezTo>
                    <a:pt x="1144" y="13347"/>
                    <a:pt x="1132" y="13264"/>
                    <a:pt x="1120" y="13169"/>
                  </a:cubicBezTo>
                  <a:cubicBezTo>
                    <a:pt x="1084" y="12990"/>
                    <a:pt x="1048" y="12812"/>
                    <a:pt x="1001" y="12621"/>
                  </a:cubicBezTo>
                  <a:cubicBezTo>
                    <a:pt x="953" y="12431"/>
                    <a:pt x="929" y="12240"/>
                    <a:pt x="894" y="12026"/>
                  </a:cubicBezTo>
                  <a:cubicBezTo>
                    <a:pt x="882" y="11919"/>
                    <a:pt x="870" y="11823"/>
                    <a:pt x="834" y="11716"/>
                  </a:cubicBezTo>
                  <a:cubicBezTo>
                    <a:pt x="822" y="11609"/>
                    <a:pt x="810" y="11502"/>
                    <a:pt x="786" y="11383"/>
                  </a:cubicBezTo>
                  <a:cubicBezTo>
                    <a:pt x="763" y="11168"/>
                    <a:pt x="727" y="10942"/>
                    <a:pt x="703" y="10704"/>
                  </a:cubicBezTo>
                  <a:cubicBezTo>
                    <a:pt x="691" y="10585"/>
                    <a:pt x="667" y="10466"/>
                    <a:pt x="667" y="10347"/>
                  </a:cubicBezTo>
                  <a:cubicBezTo>
                    <a:pt x="667" y="10287"/>
                    <a:pt x="656" y="10228"/>
                    <a:pt x="656" y="10168"/>
                  </a:cubicBezTo>
                  <a:cubicBezTo>
                    <a:pt x="656" y="10109"/>
                    <a:pt x="644" y="10049"/>
                    <a:pt x="644" y="9990"/>
                  </a:cubicBezTo>
                  <a:cubicBezTo>
                    <a:pt x="632" y="9871"/>
                    <a:pt x="632" y="9752"/>
                    <a:pt x="608" y="9633"/>
                  </a:cubicBezTo>
                  <a:cubicBezTo>
                    <a:pt x="596" y="9514"/>
                    <a:pt x="596" y="9371"/>
                    <a:pt x="596" y="9263"/>
                  </a:cubicBezTo>
                  <a:cubicBezTo>
                    <a:pt x="596" y="9144"/>
                    <a:pt x="596" y="9002"/>
                    <a:pt x="584" y="8882"/>
                  </a:cubicBezTo>
                  <a:lnTo>
                    <a:pt x="584" y="8692"/>
                  </a:lnTo>
                  <a:lnTo>
                    <a:pt x="584" y="8501"/>
                  </a:lnTo>
                  <a:lnTo>
                    <a:pt x="584" y="8109"/>
                  </a:lnTo>
                  <a:lnTo>
                    <a:pt x="584" y="7918"/>
                  </a:lnTo>
                  <a:lnTo>
                    <a:pt x="596" y="7728"/>
                  </a:lnTo>
                  <a:cubicBezTo>
                    <a:pt x="596" y="7597"/>
                    <a:pt x="608" y="7478"/>
                    <a:pt x="608" y="7335"/>
                  </a:cubicBezTo>
                  <a:cubicBezTo>
                    <a:pt x="608" y="7204"/>
                    <a:pt x="632" y="7085"/>
                    <a:pt x="644" y="6954"/>
                  </a:cubicBezTo>
                  <a:lnTo>
                    <a:pt x="667" y="6561"/>
                  </a:lnTo>
                  <a:cubicBezTo>
                    <a:pt x="691" y="6430"/>
                    <a:pt x="703" y="6311"/>
                    <a:pt x="715" y="6180"/>
                  </a:cubicBezTo>
                  <a:cubicBezTo>
                    <a:pt x="751" y="5930"/>
                    <a:pt x="775" y="5668"/>
                    <a:pt x="822" y="5418"/>
                  </a:cubicBezTo>
                  <a:cubicBezTo>
                    <a:pt x="834" y="5299"/>
                    <a:pt x="870" y="5168"/>
                    <a:pt x="882" y="5049"/>
                  </a:cubicBezTo>
                  <a:cubicBezTo>
                    <a:pt x="894" y="4930"/>
                    <a:pt x="929" y="4799"/>
                    <a:pt x="941" y="4680"/>
                  </a:cubicBezTo>
                  <a:cubicBezTo>
                    <a:pt x="989" y="4441"/>
                    <a:pt x="1025" y="4180"/>
                    <a:pt x="1084" y="3965"/>
                  </a:cubicBezTo>
                  <a:cubicBezTo>
                    <a:pt x="1120" y="3846"/>
                    <a:pt x="1144" y="3727"/>
                    <a:pt x="1167" y="3620"/>
                  </a:cubicBezTo>
                  <a:cubicBezTo>
                    <a:pt x="1191" y="3501"/>
                    <a:pt x="1227" y="3394"/>
                    <a:pt x="1251" y="3275"/>
                  </a:cubicBezTo>
                  <a:cubicBezTo>
                    <a:pt x="1263" y="3215"/>
                    <a:pt x="1287" y="3156"/>
                    <a:pt x="1298" y="3108"/>
                  </a:cubicBezTo>
                  <a:cubicBezTo>
                    <a:pt x="1310" y="3048"/>
                    <a:pt x="1322" y="3013"/>
                    <a:pt x="1334" y="2953"/>
                  </a:cubicBezTo>
                  <a:cubicBezTo>
                    <a:pt x="1370" y="2846"/>
                    <a:pt x="1394" y="2727"/>
                    <a:pt x="1429" y="2620"/>
                  </a:cubicBezTo>
                  <a:cubicBezTo>
                    <a:pt x="1501" y="2417"/>
                    <a:pt x="1560" y="2203"/>
                    <a:pt x="1620" y="2013"/>
                  </a:cubicBezTo>
                  <a:cubicBezTo>
                    <a:pt x="1656" y="1905"/>
                    <a:pt x="1679" y="1822"/>
                    <a:pt x="1727" y="1715"/>
                  </a:cubicBezTo>
                  <a:cubicBezTo>
                    <a:pt x="1763" y="1620"/>
                    <a:pt x="1799" y="1524"/>
                    <a:pt x="1834" y="1429"/>
                  </a:cubicBezTo>
                  <a:cubicBezTo>
                    <a:pt x="1965" y="1072"/>
                    <a:pt x="2096" y="727"/>
                    <a:pt x="2239" y="453"/>
                  </a:cubicBezTo>
                  <a:cubicBezTo>
                    <a:pt x="2310" y="286"/>
                    <a:pt x="2370" y="131"/>
                    <a:pt x="2441" y="0"/>
                  </a:cubicBezTo>
                  <a:close/>
                </a:path>
              </a:pathLst>
            </a:custGeom>
            <a:solidFill>
              <a:srgbClr val="D8B7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9" name="Google Shape;1119;p20"/>
            <p:cNvSpPr/>
            <p:nvPr/>
          </p:nvSpPr>
          <p:spPr>
            <a:xfrm>
              <a:off x="2653600" y="3474950"/>
              <a:ext cx="61025" cy="365850"/>
            </a:xfrm>
            <a:custGeom>
              <a:avLst/>
              <a:gdLst/>
              <a:ahLst/>
              <a:cxnLst/>
              <a:rect l="l" t="t" r="r" b="b"/>
              <a:pathLst>
                <a:path w="2441" h="14634" extrusionOk="0">
                  <a:moveTo>
                    <a:pt x="2441" y="1"/>
                  </a:moveTo>
                  <a:cubicBezTo>
                    <a:pt x="2434" y="17"/>
                    <a:pt x="2427" y="32"/>
                    <a:pt x="2419" y="49"/>
                  </a:cubicBezTo>
                  <a:lnTo>
                    <a:pt x="2441" y="49"/>
                  </a:lnTo>
                  <a:lnTo>
                    <a:pt x="2441" y="1"/>
                  </a:lnTo>
                  <a:close/>
                  <a:moveTo>
                    <a:pt x="2251" y="49"/>
                  </a:moveTo>
                  <a:cubicBezTo>
                    <a:pt x="2167" y="144"/>
                    <a:pt x="2108" y="275"/>
                    <a:pt x="2036" y="382"/>
                  </a:cubicBezTo>
                  <a:cubicBezTo>
                    <a:pt x="1953" y="525"/>
                    <a:pt x="1870" y="668"/>
                    <a:pt x="1786" y="834"/>
                  </a:cubicBezTo>
                  <a:cubicBezTo>
                    <a:pt x="1739" y="918"/>
                    <a:pt x="1691" y="1001"/>
                    <a:pt x="1655" y="1084"/>
                  </a:cubicBezTo>
                  <a:lnTo>
                    <a:pt x="1512" y="1358"/>
                  </a:lnTo>
                  <a:cubicBezTo>
                    <a:pt x="1346" y="1715"/>
                    <a:pt x="1179" y="2096"/>
                    <a:pt x="1012" y="2525"/>
                  </a:cubicBezTo>
                  <a:cubicBezTo>
                    <a:pt x="965" y="2632"/>
                    <a:pt x="941" y="2751"/>
                    <a:pt x="893" y="2858"/>
                  </a:cubicBezTo>
                  <a:cubicBezTo>
                    <a:pt x="881" y="2918"/>
                    <a:pt x="846" y="2966"/>
                    <a:pt x="834" y="3025"/>
                  </a:cubicBezTo>
                  <a:cubicBezTo>
                    <a:pt x="810" y="3073"/>
                    <a:pt x="786" y="3132"/>
                    <a:pt x="774" y="3192"/>
                  </a:cubicBezTo>
                  <a:cubicBezTo>
                    <a:pt x="738" y="3287"/>
                    <a:pt x="703" y="3406"/>
                    <a:pt x="667" y="3525"/>
                  </a:cubicBezTo>
                  <a:cubicBezTo>
                    <a:pt x="619" y="3644"/>
                    <a:pt x="596" y="3763"/>
                    <a:pt x="560" y="3882"/>
                  </a:cubicBezTo>
                  <a:cubicBezTo>
                    <a:pt x="500" y="4121"/>
                    <a:pt x="441" y="4359"/>
                    <a:pt x="381" y="4609"/>
                  </a:cubicBezTo>
                  <a:cubicBezTo>
                    <a:pt x="322" y="4871"/>
                    <a:pt x="286" y="5121"/>
                    <a:pt x="238" y="5371"/>
                  </a:cubicBezTo>
                  <a:cubicBezTo>
                    <a:pt x="191" y="5633"/>
                    <a:pt x="143" y="5883"/>
                    <a:pt x="119" y="6145"/>
                  </a:cubicBezTo>
                  <a:lnTo>
                    <a:pt x="72" y="6549"/>
                  </a:lnTo>
                  <a:lnTo>
                    <a:pt x="48" y="6954"/>
                  </a:lnTo>
                  <a:cubicBezTo>
                    <a:pt x="24" y="7085"/>
                    <a:pt x="12" y="7216"/>
                    <a:pt x="12" y="7359"/>
                  </a:cubicBezTo>
                  <a:cubicBezTo>
                    <a:pt x="12" y="7490"/>
                    <a:pt x="0" y="7621"/>
                    <a:pt x="0" y="7752"/>
                  </a:cubicBezTo>
                  <a:lnTo>
                    <a:pt x="0" y="7954"/>
                  </a:lnTo>
                  <a:lnTo>
                    <a:pt x="0" y="8145"/>
                  </a:lnTo>
                  <a:lnTo>
                    <a:pt x="0" y="8526"/>
                  </a:lnTo>
                  <a:cubicBezTo>
                    <a:pt x="0" y="9050"/>
                    <a:pt x="48" y="9574"/>
                    <a:pt x="107" y="10062"/>
                  </a:cubicBezTo>
                  <a:cubicBezTo>
                    <a:pt x="107" y="10121"/>
                    <a:pt x="107" y="10181"/>
                    <a:pt x="119" y="10240"/>
                  </a:cubicBezTo>
                  <a:cubicBezTo>
                    <a:pt x="131" y="10300"/>
                    <a:pt x="131" y="10359"/>
                    <a:pt x="143" y="10419"/>
                  </a:cubicBezTo>
                  <a:cubicBezTo>
                    <a:pt x="179" y="10538"/>
                    <a:pt x="191" y="10657"/>
                    <a:pt x="203" y="10776"/>
                  </a:cubicBezTo>
                  <a:cubicBezTo>
                    <a:pt x="250" y="11014"/>
                    <a:pt x="298" y="11240"/>
                    <a:pt x="346" y="11467"/>
                  </a:cubicBezTo>
                  <a:cubicBezTo>
                    <a:pt x="369" y="11562"/>
                    <a:pt x="405" y="11681"/>
                    <a:pt x="417" y="11788"/>
                  </a:cubicBezTo>
                  <a:cubicBezTo>
                    <a:pt x="429" y="11895"/>
                    <a:pt x="465" y="12002"/>
                    <a:pt x="488" y="12098"/>
                  </a:cubicBezTo>
                  <a:cubicBezTo>
                    <a:pt x="548" y="12312"/>
                    <a:pt x="596" y="12503"/>
                    <a:pt x="655" y="12693"/>
                  </a:cubicBezTo>
                  <a:cubicBezTo>
                    <a:pt x="774" y="13086"/>
                    <a:pt x="881" y="13431"/>
                    <a:pt x="1000" y="13729"/>
                  </a:cubicBezTo>
                  <a:cubicBezTo>
                    <a:pt x="1096" y="14027"/>
                    <a:pt x="1203" y="14288"/>
                    <a:pt x="1298" y="14503"/>
                  </a:cubicBezTo>
                  <a:cubicBezTo>
                    <a:pt x="1310" y="14538"/>
                    <a:pt x="1334" y="14586"/>
                    <a:pt x="1358" y="14634"/>
                  </a:cubicBezTo>
                  <a:lnTo>
                    <a:pt x="1453" y="14634"/>
                  </a:lnTo>
                  <a:cubicBezTo>
                    <a:pt x="1441" y="14586"/>
                    <a:pt x="1429" y="14527"/>
                    <a:pt x="1417" y="14467"/>
                  </a:cubicBezTo>
                  <a:lnTo>
                    <a:pt x="1369" y="14288"/>
                  </a:lnTo>
                  <a:cubicBezTo>
                    <a:pt x="1358" y="14229"/>
                    <a:pt x="1346" y="14169"/>
                    <a:pt x="1322" y="14098"/>
                  </a:cubicBezTo>
                  <a:cubicBezTo>
                    <a:pt x="1298" y="13967"/>
                    <a:pt x="1262" y="13812"/>
                    <a:pt x="1227" y="13669"/>
                  </a:cubicBezTo>
                  <a:cubicBezTo>
                    <a:pt x="1203" y="13586"/>
                    <a:pt x="1179" y="13503"/>
                    <a:pt x="1167" y="13431"/>
                  </a:cubicBezTo>
                  <a:cubicBezTo>
                    <a:pt x="1143" y="13348"/>
                    <a:pt x="1131" y="13265"/>
                    <a:pt x="1119" y="13169"/>
                  </a:cubicBezTo>
                  <a:cubicBezTo>
                    <a:pt x="1072" y="12991"/>
                    <a:pt x="1048" y="12812"/>
                    <a:pt x="1000" y="12622"/>
                  </a:cubicBezTo>
                  <a:cubicBezTo>
                    <a:pt x="953" y="12431"/>
                    <a:pt x="929" y="12241"/>
                    <a:pt x="893" y="12026"/>
                  </a:cubicBezTo>
                  <a:cubicBezTo>
                    <a:pt x="869" y="11919"/>
                    <a:pt x="846" y="11824"/>
                    <a:pt x="834" y="11717"/>
                  </a:cubicBezTo>
                  <a:cubicBezTo>
                    <a:pt x="822" y="11610"/>
                    <a:pt x="810" y="11490"/>
                    <a:pt x="786" y="11383"/>
                  </a:cubicBezTo>
                  <a:cubicBezTo>
                    <a:pt x="762" y="11169"/>
                    <a:pt x="715" y="10943"/>
                    <a:pt x="703" y="10705"/>
                  </a:cubicBezTo>
                  <a:cubicBezTo>
                    <a:pt x="703" y="10586"/>
                    <a:pt x="691" y="10467"/>
                    <a:pt x="667" y="10347"/>
                  </a:cubicBezTo>
                  <a:cubicBezTo>
                    <a:pt x="667" y="10288"/>
                    <a:pt x="655" y="10228"/>
                    <a:pt x="655" y="10169"/>
                  </a:cubicBezTo>
                  <a:cubicBezTo>
                    <a:pt x="643" y="10109"/>
                    <a:pt x="643" y="10050"/>
                    <a:pt x="643" y="9990"/>
                  </a:cubicBezTo>
                  <a:cubicBezTo>
                    <a:pt x="631" y="9871"/>
                    <a:pt x="631" y="9752"/>
                    <a:pt x="607" y="9633"/>
                  </a:cubicBezTo>
                  <a:cubicBezTo>
                    <a:pt x="607" y="9514"/>
                    <a:pt x="596" y="9371"/>
                    <a:pt x="596" y="9252"/>
                  </a:cubicBezTo>
                  <a:cubicBezTo>
                    <a:pt x="584" y="9145"/>
                    <a:pt x="584" y="9002"/>
                    <a:pt x="584" y="8883"/>
                  </a:cubicBezTo>
                  <a:lnTo>
                    <a:pt x="584" y="8693"/>
                  </a:lnTo>
                  <a:lnTo>
                    <a:pt x="584" y="8502"/>
                  </a:lnTo>
                  <a:lnTo>
                    <a:pt x="584" y="8109"/>
                  </a:lnTo>
                  <a:lnTo>
                    <a:pt x="584" y="7919"/>
                  </a:lnTo>
                  <a:lnTo>
                    <a:pt x="596" y="7728"/>
                  </a:lnTo>
                  <a:cubicBezTo>
                    <a:pt x="596" y="7597"/>
                    <a:pt x="607" y="7478"/>
                    <a:pt x="607" y="7335"/>
                  </a:cubicBezTo>
                  <a:cubicBezTo>
                    <a:pt x="607" y="7204"/>
                    <a:pt x="631" y="7085"/>
                    <a:pt x="643" y="6954"/>
                  </a:cubicBezTo>
                  <a:lnTo>
                    <a:pt x="667" y="6561"/>
                  </a:lnTo>
                  <a:cubicBezTo>
                    <a:pt x="679" y="6430"/>
                    <a:pt x="703" y="6311"/>
                    <a:pt x="715" y="6180"/>
                  </a:cubicBezTo>
                  <a:cubicBezTo>
                    <a:pt x="750" y="5930"/>
                    <a:pt x="786" y="5668"/>
                    <a:pt x="822" y="5418"/>
                  </a:cubicBezTo>
                  <a:cubicBezTo>
                    <a:pt x="834" y="5299"/>
                    <a:pt x="869" y="5168"/>
                    <a:pt x="881" y="5049"/>
                  </a:cubicBezTo>
                  <a:cubicBezTo>
                    <a:pt x="893" y="4918"/>
                    <a:pt x="905" y="4787"/>
                    <a:pt x="941" y="4680"/>
                  </a:cubicBezTo>
                  <a:cubicBezTo>
                    <a:pt x="988" y="4442"/>
                    <a:pt x="1024" y="4204"/>
                    <a:pt x="1084" y="3966"/>
                  </a:cubicBezTo>
                  <a:cubicBezTo>
                    <a:pt x="1108" y="3859"/>
                    <a:pt x="1131" y="3740"/>
                    <a:pt x="1167" y="3620"/>
                  </a:cubicBezTo>
                  <a:cubicBezTo>
                    <a:pt x="1191" y="3501"/>
                    <a:pt x="1227" y="3394"/>
                    <a:pt x="1250" y="3275"/>
                  </a:cubicBezTo>
                  <a:cubicBezTo>
                    <a:pt x="1262" y="3228"/>
                    <a:pt x="1286" y="3168"/>
                    <a:pt x="1298" y="3108"/>
                  </a:cubicBezTo>
                  <a:cubicBezTo>
                    <a:pt x="1310" y="3049"/>
                    <a:pt x="1322" y="3013"/>
                    <a:pt x="1346" y="2954"/>
                  </a:cubicBezTo>
                  <a:cubicBezTo>
                    <a:pt x="1369" y="2835"/>
                    <a:pt x="1393" y="2727"/>
                    <a:pt x="1429" y="2620"/>
                  </a:cubicBezTo>
                  <a:cubicBezTo>
                    <a:pt x="1489" y="2418"/>
                    <a:pt x="1548" y="2204"/>
                    <a:pt x="1619" y="2013"/>
                  </a:cubicBezTo>
                  <a:cubicBezTo>
                    <a:pt x="1667" y="1906"/>
                    <a:pt x="1691" y="1799"/>
                    <a:pt x="1727" y="1715"/>
                  </a:cubicBezTo>
                  <a:cubicBezTo>
                    <a:pt x="1774" y="1608"/>
                    <a:pt x="1798" y="1525"/>
                    <a:pt x="1834" y="1430"/>
                  </a:cubicBezTo>
                  <a:cubicBezTo>
                    <a:pt x="1977" y="1073"/>
                    <a:pt x="2096" y="727"/>
                    <a:pt x="2239" y="453"/>
                  </a:cubicBezTo>
                  <a:cubicBezTo>
                    <a:pt x="2302" y="307"/>
                    <a:pt x="2365" y="169"/>
                    <a:pt x="2419" y="49"/>
                  </a:cubicBezTo>
                  <a:close/>
                </a:path>
              </a:pathLst>
            </a:custGeom>
            <a:solidFill>
              <a:srgbClr val="D8B7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0" name="Google Shape;1120;p20"/>
            <p:cNvSpPr/>
            <p:nvPr/>
          </p:nvSpPr>
          <p:spPr>
            <a:xfrm>
              <a:off x="2229425" y="3463950"/>
              <a:ext cx="591175" cy="22350"/>
            </a:xfrm>
            <a:custGeom>
              <a:avLst/>
              <a:gdLst/>
              <a:ahLst/>
              <a:cxnLst/>
              <a:rect l="l" t="t" r="r" b="b"/>
              <a:pathLst>
                <a:path w="23647" h="894" extrusionOk="0">
                  <a:moveTo>
                    <a:pt x="453" y="0"/>
                  </a:moveTo>
                  <a:cubicBezTo>
                    <a:pt x="191" y="0"/>
                    <a:pt x="1" y="191"/>
                    <a:pt x="1" y="441"/>
                  </a:cubicBezTo>
                  <a:cubicBezTo>
                    <a:pt x="1" y="691"/>
                    <a:pt x="191" y="893"/>
                    <a:pt x="453" y="893"/>
                  </a:cubicBezTo>
                  <a:lnTo>
                    <a:pt x="23206" y="893"/>
                  </a:lnTo>
                  <a:cubicBezTo>
                    <a:pt x="23456" y="893"/>
                    <a:pt x="23647" y="691"/>
                    <a:pt x="23647" y="441"/>
                  </a:cubicBezTo>
                  <a:cubicBezTo>
                    <a:pt x="23647" y="191"/>
                    <a:pt x="23444" y="0"/>
                    <a:pt x="23206" y="0"/>
                  </a:cubicBezTo>
                  <a:close/>
                </a:path>
              </a:pathLst>
            </a:custGeom>
            <a:solidFill>
              <a:srgbClr val="7E5F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1" name="Google Shape;1121;p20"/>
            <p:cNvSpPr/>
            <p:nvPr/>
          </p:nvSpPr>
          <p:spPr>
            <a:xfrm>
              <a:off x="2323200" y="3155875"/>
              <a:ext cx="394700" cy="17000"/>
            </a:xfrm>
            <a:custGeom>
              <a:avLst/>
              <a:gdLst/>
              <a:ahLst/>
              <a:cxnLst/>
              <a:rect l="l" t="t" r="r" b="b"/>
              <a:pathLst>
                <a:path w="15788" h="680" extrusionOk="0">
                  <a:moveTo>
                    <a:pt x="346" y="0"/>
                  </a:moveTo>
                  <a:cubicBezTo>
                    <a:pt x="155" y="0"/>
                    <a:pt x="0" y="143"/>
                    <a:pt x="0" y="334"/>
                  </a:cubicBezTo>
                  <a:cubicBezTo>
                    <a:pt x="0" y="524"/>
                    <a:pt x="155" y="679"/>
                    <a:pt x="346" y="679"/>
                  </a:cubicBezTo>
                  <a:lnTo>
                    <a:pt x="15455" y="679"/>
                  </a:lnTo>
                  <a:cubicBezTo>
                    <a:pt x="15645" y="679"/>
                    <a:pt x="15788" y="536"/>
                    <a:pt x="15788" y="334"/>
                  </a:cubicBezTo>
                  <a:cubicBezTo>
                    <a:pt x="15788" y="143"/>
                    <a:pt x="15645" y="0"/>
                    <a:pt x="15455" y="0"/>
                  </a:cubicBezTo>
                  <a:close/>
                </a:path>
              </a:pathLst>
            </a:custGeom>
            <a:solidFill>
              <a:srgbClr val="7E5F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2" name="Google Shape;1122;p20"/>
            <p:cNvSpPr/>
            <p:nvPr/>
          </p:nvSpPr>
          <p:spPr>
            <a:xfrm>
              <a:off x="2378550" y="2914175"/>
              <a:ext cx="295300" cy="12825"/>
            </a:xfrm>
            <a:custGeom>
              <a:avLst/>
              <a:gdLst/>
              <a:ahLst/>
              <a:cxnLst/>
              <a:rect l="l" t="t" r="r" b="b"/>
              <a:pathLst>
                <a:path w="11812" h="513" extrusionOk="0">
                  <a:moveTo>
                    <a:pt x="263" y="1"/>
                  </a:moveTo>
                  <a:cubicBezTo>
                    <a:pt x="120" y="1"/>
                    <a:pt x="1" y="120"/>
                    <a:pt x="1" y="263"/>
                  </a:cubicBezTo>
                  <a:cubicBezTo>
                    <a:pt x="1" y="394"/>
                    <a:pt x="120" y="513"/>
                    <a:pt x="263" y="513"/>
                  </a:cubicBezTo>
                  <a:lnTo>
                    <a:pt x="11538" y="513"/>
                  </a:lnTo>
                  <a:cubicBezTo>
                    <a:pt x="11681" y="513"/>
                    <a:pt x="11812" y="394"/>
                    <a:pt x="11812" y="263"/>
                  </a:cubicBezTo>
                  <a:cubicBezTo>
                    <a:pt x="11812" y="120"/>
                    <a:pt x="11693" y="1"/>
                    <a:pt x="11550" y="1"/>
                  </a:cubicBezTo>
                  <a:close/>
                </a:path>
              </a:pathLst>
            </a:custGeom>
            <a:solidFill>
              <a:srgbClr val="7E5F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3" name="Google Shape;1123;p20"/>
            <p:cNvSpPr/>
            <p:nvPr/>
          </p:nvSpPr>
          <p:spPr>
            <a:xfrm>
              <a:off x="2365175" y="3548500"/>
              <a:ext cx="172650" cy="177400"/>
            </a:xfrm>
            <a:custGeom>
              <a:avLst/>
              <a:gdLst/>
              <a:ahLst/>
              <a:cxnLst/>
              <a:rect l="l" t="t" r="r" b="b"/>
              <a:pathLst>
                <a:path w="6906" h="7096" extrusionOk="0">
                  <a:moveTo>
                    <a:pt x="4358" y="1"/>
                  </a:moveTo>
                  <a:cubicBezTo>
                    <a:pt x="3424" y="1"/>
                    <a:pt x="2492" y="82"/>
                    <a:pt x="1548" y="226"/>
                  </a:cubicBezTo>
                  <a:lnTo>
                    <a:pt x="1548" y="250"/>
                  </a:lnTo>
                  <a:cubicBezTo>
                    <a:pt x="2798" y="262"/>
                    <a:pt x="3560" y="1702"/>
                    <a:pt x="3215" y="3429"/>
                  </a:cubicBezTo>
                  <a:cubicBezTo>
                    <a:pt x="2881" y="5167"/>
                    <a:pt x="1488" y="6560"/>
                    <a:pt x="0" y="6882"/>
                  </a:cubicBezTo>
                  <a:lnTo>
                    <a:pt x="0" y="6894"/>
                  </a:lnTo>
                  <a:cubicBezTo>
                    <a:pt x="730" y="6840"/>
                    <a:pt x="1453" y="6810"/>
                    <a:pt x="2173" y="6810"/>
                  </a:cubicBezTo>
                  <a:cubicBezTo>
                    <a:pt x="3380" y="6810"/>
                    <a:pt x="4579" y="6895"/>
                    <a:pt x="5787" y="7096"/>
                  </a:cubicBezTo>
                  <a:lnTo>
                    <a:pt x="5787" y="7072"/>
                  </a:lnTo>
                  <a:cubicBezTo>
                    <a:pt x="4405" y="6620"/>
                    <a:pt x="3620" y="5191"/>
                    <a:pt x="3965" y="3441"/>
                  </a:cubicBezTo>
                  <a:cubicBezTo>
                    <a:pt x="4298" y="1714"/>
                    <a:pt x="5560" y="250"/>
                    <a:pt x="6906" y="226"/>
                  </a:cubicBezTo>
                  <a:lnTo>
                    <a:pt x="6906" y="214"/>
                  </a:lnTo>
                  <a:cubicBezTo>
                    <a:pt x="6047" y="67"/>
                    <a:pt x="5201" y="1"/>
                    <a:pt x="4358" y="1"/>
                  </a:cubicBezTo>
                  <a:close/>
                </a:path>
              </a:pathLst>
            </a:custGeom>
            <a:solidFill>
              <a:srgbClr val="8717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4" name="Google Shape;1124;p20"/>
            <p:cNvSpPr/>
            <p:nvPr/>
          </p:nvSpPr>
          <p:spPr>
            <a:xfrm>
              <a:off x="2333900" y="3589550"/>
              <a:ext cx="236375" cy="114325"/>
            </a:xfrm>
            <a:custGeom>
              <a:avLst/>
              <a:gdLst/>
              <a:ahLst/>
              <a:cxnLst/>
              <a:rect l="l" t="t" r="r" b="b"/>
              <a:pathLst>
                <a:path w="9455" h="4573" extrusionOk="0">
                  <a:moveTo>
                    <a:pt x="1108" y="1"/>
                  </a:moveTo>
                  <a:cubicBezTo>
                    <a:pt x="727" y="1442"/>
                    <a:pt x="358" y="2870"/>
                    <a:pt x="1" y="4287"/>
                  </a:cubicBezTo>
                  <a:lnTo>
                    <a:pt x="25" y="4287"/>
                  </a:lnTo>
                  <a:cubicBezTo>
                    <a:pt x="579" y="3226"/>
                    <a:pt x="2579" y="2084"/>
                    <a:pt x="4721" y="2084"/>
                  </a:cubicBezTo>
                  <a:cubicBezTo>
                    <a:pt x="4743" y="2084"/>
                    <a:pt x="4765" y="2084"/>
                    <a:pt x="4787" y="2084"/>
                  </a:cubicBezTo>
                  <a:cubicBezTo>
                    <a:pt x="6942" y="2096"/>
                    <a:pt x="8633" y="3406"/>
                    <a:pt x="8764" y="4573"/>
                  </a:cubicBezTo>
                  <a:lnTo>
                    <a:pt x="8788" y="4573"/>
                  </a:lnTo>
                  <a:cubicBezTo>
                    <a:pt x="9038" y="3085"/>
                    <a:pt x="9264" y="1596"/>
                    <a:pt x="9454" y="96"/>
                  </a:cubicBezTo>
                  <a:lnTo>
                    <a:pt x="9443" y="96"/>
                  </a:lnTo>
                  <a:cubicBezTo>
                    <a:pt x="9014" y="1092"/>
                    <a:pt x="7167" y="1502"/>
                    <a:pt x="5073" y="1502"/>
                  </a:cubicBezTo>
                  <a:cubicBezTo>
                    <a:pt x="5014" y="1502"/>
                    <a:pt x="4954" y="1502"/>
                    <a:pt x="4894" y="1501"/>
                  </a:cubicBezTo>
                  <a:cubicBezTo>
                    <a:pt x="2739" y="1477"/>
                    <a:pt x="1120" y="1001"/>
                    <a:pt x="1120" y="1"/>
                  </a:cubicBezTo>
                  <a:close/>
                </a:path>
              </a:pathLst>
            </a:custGeom>
            <a:solidFill>
              <a:srgbClr val="8717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5" name="Google Shape;1125;p20"/>
            <p:cNvSpPr/>
            <p:nvPr/>
          </p:nvSpPr>
          <p:spPr>
            <a:xfrm>
              <a:off x="2409825" y="3222375"/>
              <a:ext cx="110150" cy="112725"/>
            </a:xfrm>
            <a:custGeom>
              <a:avLst/>
              <a:gdLst/>
              <a:ahLst/>
              <a:cxnLst/>
              <a:rect l="l" t="t" r="r" b="b"/>
              <a:pathLst>
                <a:path w="4406" h="4509" extrusionOk="0">
                  <a:moveTo>
                    <a:pt x="2798" y="1"/>
                  </a:moveTo>
                  <a:cubicBezTo>
                    <a:pt x="2195" y="1"/>
                    <a:pt x="1595" y="56"/>
                    <a:pt x="988" y="150"/>
                  </a:cubicBezTo>
                  <a:cubicBezTo>
                    <a:pt x="1786" y="150"/>
                    <a:pt x="2262" y="1091"/>
                    <a:pt x="2060" y="2186"/>
                  </a:cubicBezTo>
                  <a:cubicBezTo>
                    <a:pt x="1834" y="3294"/>
                    <a:pt x="953" y="4187"/>
                    <a:pt x="0" y="4389"/>
                  </a:cubicBezTo>
                  <a:cubicBezTo>
                    <a:pt x="465" y="4358"/>
                    <a:pt x="931" y="4340"/>
                    <a:pt x="1396" y="4340"/>
                  </a:cubicBezTo>
                  <a:cubicBezTo>
                    <a:pt x="2169" y="4340"/>
                    <a:pt x="2942" y="4389"/>
                    <a:pt x="3715" y="4508"/>
                  </a:cubicBezTo>
                  <a:cubicBezTo>
                    <a:pt x="2798" y="4222"/>
                    <a:pt x="2298" y="3306"/>
                    <a:pt x="2524" y="2186"/>
                  </a:cubicBezTo>
                  <a:cubicBezTo>
                    <a:pt x="2738" y="1091"/>
                    <a:pt x="3548" y="150"/>
                    <a:pt x="4405" y="138"/>
                  </a:cubicBezTo>
                  <a:cubicBezTo>
                    <a:pt x="3864" y="44"/>
                    <a:pt x="3330" y="1"/>
                    <a:pt x="2798" y="1"/>
                  </a:cubicBezTo>
                  <a:close/>
                </a:path>
              </a:pathLst>
            </a:custGeom>
            <a:solidFill>
              <a:srgbClr val="8717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6" name="Google Shape;1126;p20"/>
            <p:cNvSpPr/>
            <p:nvPr/>
          </p:nvSpPr>
          <p:spPr>
            <a:xfrm>
              <a:off x="2389275" y="3248450"/>
              <a:ext cx="151525" cy="73250"/>
            </a:xfrm>
            <a:custGeom>
              <a:avLst/>
              <a:gdLst/>
              <a:ahLst/>
              <a:cxnLst/>
              <a:rect l="l" t="t" r="r" b="b"/>
              <a:pathLst>
                <a:path w="6061" h="2930" extrusionOk="0">
                  <a:moveTo>
                    <a:pt x="703" y="0"/>
                  </a:moveTo>
                  <a:cubicBezTo>
                    <a:pt x="465" y="917"/>
                    <a:pt x="227" y="1834"/>
                    <a:pt x="0" y="2739"/>
                  </a:cubicBezTo>
                  <a:lnTo>
                    <a:pt x="24" y="2739"/>
                  </a:lnTo>
                  <a:cubicBezTo>
                    <a:pt x="379" y="2054"/>
                    <a:pt x="1670" y="1334"/>
                    <a:pt x="3039" y="1334"/>
                  </a:cubicBezTo>
                  <a:cubicBezTo>
                    <a:pt x="3050" y="1334"/>
                    <a:pt x="3061" y="1334"/>
                    <a:pt x="3072" y="1334"/>
                  </a:cubicBezTo>
                  <a:cubicBezTo>
                    <a:pt x="4453" y="1358"/>
                    <a:pt x="5549" y="2191"/>
                    <a:pt x="5620" y="2929"/>
                  </a:cubicBezTo>
                  <a:lnTo>
                    <a:pt x="5632" y="2929"/>
                  </a:lnTo>
                  <a:cubicBezTo>
                    <a:pt x="5799" y="1977"/>
                    <a:pt x="5930" y="1024"/>
                    <a:pt x="6061" y="60"/>
                  </a:cubicBezTo>
                  <a:lnTo>
                    <a:pt x="6049" y="60"/>
                  </a:lnTo>
                  <a:cubicBezTo>
                    <a:pt x="5787" y="715"/>
                    <a:pt x="4525" y="965"/>
                    <a:pt x="3144" y="965"/>
                  </a:cubicBezTo>
                  <a:cubicBezTo>
                    <a:pt x="1763" y="953"/>
                    <a:pt x="739" y="643"/>
                    <a:pt x="727" y="0"/>
                  </a:cubicBezTo>
                  <a:close/>
                </a:path>
              </a:pathLst>
            </a:custGeom>
            <a:solidFill>
              <a:srgbClr val="8717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7" name="Google Shape;1127;p20"/>
            <p:cNvSpPr/>
            <p:nvPr/>
          </p:nvSpPr>
          <p:spPr>
            <a:xfrm>
              <a:off x="2446125" y="2957550"/>
              <a:ext cx="78900" cy="80775"/>
            </a:xfrm>
            <a:custGeom>
              <a:avLst/>
              <a:gdLst/>
              <a:ahLst/>
              <a:cxnLst/>
              <a:rect l="l" t="t" r="r" b="b"/>
              <a:pathLst>
                <a:path w="3156" h="3231" extrusionOk="0">
                  <a:moveTo>
                    <a:pt x="1981" y="1"/>
                  </a:moveTo>
                  <a:cubicBezTo>
                    <a:pt x="1558" y="1"/>
                    <a:pt x="1138" y="37"/>
                    <a:pt x="715" y="99"/>
                  </a:cubicBezTo>
                  <a:cubicBezTo>
                    <a:pt x="1275" y="99"/>
                    <a:pt x="1620" y="766"/>
                    <a:pt x="1465" y="1552"/>
                  </a:cubicBezTo>
                  <a:cubicBezTo>
                    <a:pt x="1322" y="2349"/>
                    <a:pt x="679" y="2992"/>
                    <a:pt x="1" y="3135"/>
                  </a:cubicBezTo>
                  <a:cubicBezTo>
                    <a:pt x="321" y="3110"/>
                    <a:pt x="637" y="3096"/>
                    <a:pt x="952" y="3096"/>
                  </a:cubicBezTo>
                  <a:cubicBezTo>
                    <a:pt x="1513" y="3096"/>
                    <a:pt x="2071" y="3139"/>
                    <a:pt x="2644" y="3231"/>
                  </a:cubicBezTo>
                  <a:cubicBezTo>
                    <a:pt x="2025" y="3004"/>
                    <a:pt x="1667" y="2349"/>
                    <a:pt x="1810" y="1552"/>
                  </a:cubicBezTo>
                  <a:cubicBezTo>
                    <a:pt x="1977" y="766"/>
                    <a:pt x="2537" y="99"/>
                    <a:pt x="3156" y="99"/>
                  </a:cubicBezTo>
                  <a:cubicBezTo>
                    <a:pt x="2758" y="31"/>
                    <a:pt x="2368" y="1"/>
                    <a:pt x="1981" y="1"/>
                  </a:cubicBezTo>
                  <a:close/>
                </a:path>
              </a:pathLst>
            </a:custGeom>
            <a:solidFill>
              <a:srgbClr val="8717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8" name="Google Shape;1128;p20"/>
            <p:cNvSpPr/>
            <p:nvPr/>
          </p:nvSpPr>
          <p:spPr>
            <a:xfrm>
              <a:off x="2432125" y="2976100"/>
              <a:ext cx="107800" cy="52100"/>
            </a:xfrm>
            <a:custGeom>
              <a:avLst/>
              <a:gdLst/>
              <a:ahLst/>
              <a:cxnLst/>
              <a:rect l="l" t="t" r="r" b="b"/>
              <a:pathLst>
                <a:path w="4312" h="2084" extrusionOk="0">
                  <a:moveTo>
                    <a:pt x="513" y="0"/>
                  </a:moveTo>
                  <a:cubicBezTo>
                    <a:pt x="346" y="655"/>
                    <a:pt x="168" y="1310"/>
                    <a:pt x="1" y="1965"/>
                  </a:cubicBezTo>
                  <a:cubicBezTo>
                    <a:pt x="272" y="1459"/>
                    <a:pt x="1171" y="952"/>
                    <a:pt x="2146" y="952"/>
                  </a:cubicBezTo>
                  <a:cubicBezTo>
                    <a:pt x="2157" y="952"/>
                    <a:pt x="2169" y="952"/>
                    <a:pt x="2180" y="953"/>
                  </a:cubicBezTo>
                  <a:cubicBezTo>
                    <a:pt x="3156" y="953"/>
                    <a:pt x="3930" y="1560"/>
                    <a:pt x="3990" y="2084"/>
                  </a:cubicBezTo>
                  <a:cubicBezTo>
                    <a:pt x="4109" y="1417"/>
                    <a:pt x="4216" y="726"/>
                    <a:pt x="4311" y="48"/>
                  </a:cubicBezTo>
                  <a:lnTo>
                    <a:pt x="4311" y="48"/>
                  </a:lnTo>
                  <a:cubicBezTo>
                    <a:pt x="4120" y="496"/>
                    <a:pt x="3317" y="681"/>
                    <a:pt x="2408" y="681"/>
                  </a:cubicBezTo>
                  <a:cubicBezTo>
                    <a:pt x="2352" y="681"/>
                    <a:pt x="2296" y="680"/>
                    <a:pt x="2239" y="679"/>
                  </a:cubicBezTo>
                  <a:cubicBezTo>
                    <a:pt x="1251" y="667"/>
                    <a:pt x="513" y="441"/>
                    <a:pt x="513" y="0"/>
                  </a:cubicBezTo>
                  <a:close/>
                </a:path>
              </a:pathLst>
            </a:custGeom>
            <a:solidFill>
              <a:srgbClr val="8717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9" name="Google Shape;1129;p20"/>
            <p:cNvSpPr/>
            <p:nvPr/>
          </p:nvSpPr>
          <p:spPr>
            <a:xfrm>
              <a:off x="2419625" y="2921025"/>
              <a:ext cx="45875" cy="171175"/>
            </a:xfrm>
            <a:custGeom>
              <a:avLst/>
              <a:gdLst/>
              <a:ahLst/>
              <a:cxnLst/>
              <a:rect l="l" t="t" r="r" b="b"/>
              <a:pathLst>
                <a:path w="1835" h="6847" extrusionOk="0">
                  <a:moveTo>
                    <a:pt x="1549" y="0"/>
                  </a:moveTo>
                  <a:cubicBezTo>
                    <a:pt x="1501" y="60"/>
                    <a:pt x="1442" y="120"/>
                    <a:pt x="1382" y="179"/>
                  </a:cubicBezTo>
                  <a:cubicBezTo>
                    <a:pt x="1311" y="251"/>
                    <a:pt x="1251" y="346"/>
                    <a:pt x="1192" y="429"/>
                  </a:cubicBezTo>
                  <a:cubicBezTo>
                    <a:pt x="1156" y="477"/>
                    <a:pt x="1132" y="524"/>
                    <a:pt x="1084" y="560"/>
                  </a:cubicBezTo>
                  <a:cubicBezTo>
                    <a:pt x="1061" y="608"/>
                    <a:pt x="1025" y="655"/>
                    <a:pt x="977" y="715"/>
                  </a:cubicBezTo>
                  <a:cubicBezTo>
                    <a:pt x="846" y="905"/>
                    <a:pt x="727" y="1132"/>
                    <a:pt x="608" y="1370"/>
                  </a:cubicBezTo>
                  <a:cubicBezTo>
                    <a:pt x="549" y="1489"/>
                    <a:pt x="501" y="1608"/>
                    <a:pt x="441" y="1727"/>
                  </a:cubicBezTo>
                  <a:cubicBezTo>
                    <a:pt x="418" y="1786"/>
                    <a:pt x="406" y="1846"/>
                    <a:pt x="370" y="1917"/>
                  </a:cubicBezTo>
                  <a:cubicBezTo>
                    <a:pt x="358" y="1977"/>
                    <a:pt x="322" y="2048"/>
                    <a:pt x="310" y="2108"/>
                  </a:cubicBezTo>
                  <a:cubicBezTo>
                    <a:pt x="263" y="2239"/>
                    <a:pt x="239" y="2382"/>
                    <a:pt x="191" y="2501"/>
                  </a:cubicBezTo>
                  <a:lnTo>
                    <a:pt x="108" y="2906"/>
                  </a:lnTo>
                  <a:cubicBezTo>
                    <a:pt x="84" y="3037"/>
                    <a:pt x="60" y="3168"/>
                    <a:pt x="49" y="3299"/>
                  </a:cubicBezTo>
                  <a:cubicBezTo>
                    <a:pt x="49" y="3382"/>
                    <a:pt x="25" y="3441"/>
                    <a:pt x="25" y="3513"/>
                  </a:cubicBezTo>
                  <a:lnTo>
                    <a:pt x="13" y="3620"/>
                  </a:lnTo>
                  <a:lnTo>
                    <a:pt x="13" y="3715"/>
                  </a:lnTo>
                  <a:cubicBezTo>
                    <a:pt x="13" y="3858"/>
                    <a:pt x="1" y="3989"/>
                    <a:pt x="1" y="4120"/>
                  </a:cubicBezTo>
                  <a:lnTo>
                    <a:pt x="1" y="4311"/>
                  </a:lnTo>
                  <a:cubicBezTo>
                    <a:pt x="1" y="4370"/>
                    <a:pt x="1" y="4453"/>
                    <a:pt x="13" y="4513"/>
                  </a:cubicBezTo>
                  <a:cubicBezTo>
                    <a:pt x="25" y="4644"/>
                    <a:pt x="25" y="4763"/>
                    <a:pt x="49" y="4882"/>
                  </a:cubicBezTo>
                  <a:lnTo>
                    <a:pt x="84" y="5239"/>
                  </a:lnTo>
                  <a:cubicBezTo>
                    <a:pt x="108" y="5358"/>
                    <a:pt x="132" y="5465"/>
                    <a:pt x="144" y="5585"/>
                  </a:cubicBezTo>
                  <a:cubicBezTo>
                    <a:pt x="168" y="5644"/>
                    <a:pt x="168" y="5680"/>
                    <a:pt x="180" y="5739"/>
                  </a:cubicBezTo>
                  <a:cubicBezTo>
                    <a:pt x="191" y="5787"/>
                    <a:pt x="203" y="5846"/>
                    <a:pt x="215" y="5894"/>
                  </a:cubicBezTo>
                  <a:cubicBezTo>
                    <a:pt x="251" y="6001"/>
                    <a:pt x="263" y="6085"/>
                    <a:pt x="299" y="6180"/>
                  </a:cubicBezTo>
                  <a:cubicBezTo>
                    <a:pt x="322" y="6263"/>
                    <a:pt x="358" y="6358"/>
                    <a:pt x="370" y="6430"/>
                  </a:cubicBezTo>
                  <a:cubicBezTo>
                    <a:pt x="406" y="6501"/>
                    <a:pt x="418" y="6573"/>
                    <a:pt x="441" y="6656"/>
                  </a:cubicBezTo>
                  <a:cubicBezTo>
                    <a:pt x="477" y="6727"/>
                    <a:pt x="489" y="6787"/>
                    <a:pt x="513" y="6835"/>
                  </a:cubicBezTo>
                  <a:lnTo>
                    <a:pt x="513" y="6847"/>
                  </a:lnTo>
                  <a:lnTo>
                    <a:pt x="620" y="6811"/>
                  </a:lnTo>
                  <a:lnTo>
                    <a:pt x="620" y="6775"/>
                  </a:lnTo>
                  <a:cubicBezTo>
                    <a:pt x="608" y="6656"/>
                    <a:pt x="584" y="6513"/>
                    <a:pt x="561" y="6358"/>
                  </a:cubicBezTo>
                  <a:cubicBezTo>
                    <a:pt x="549" y="6275"/>
                    <a:pt x="537" y="6192"/>
                    <a:pt x="537" y="6096"/>
                  </a:cubicBezTo>
                  <a:cubicBezTo>
                    <a:pt x="513" y="6013"/>
                    <a:pt x="513" y="5918"/>
                    <a:pt x="501" y="5823"/>
                  </a:cubicBezTo>
                  <a:cubicBezTo>
                    <a:pt x="501" y="5775"/>
                    <a:pt x="489" y="5715"/>
                    <a:pt x="489" y="5668"/>
                  </a:cubicBezTo>
                  <a:cubicBezTo>
                    <a:pt x="489" y="5620"/>
                    <a:pt x="489" y="5561"/>
                    <a:pt x="477" y="5501"/>
                  </a:cubicBezTo>
                  <a:cubicBezTo>
                    <a:pt x="477" y="5394"/>
                    <a:pt x="453" y="5299"/>
                    <a:pt x="441" y="5180"/>
                  </a:cubicBezTo>
                  <a:cubicBezTo>
                    <a:pt x="441" y="5061"/>
                    <a:pt x="430" y="4953"/>
                    <a:pt x="430" y="4834"/>
                  </a:cubicBezTo>
                  <a:lnTo>
                    <a:pt x="430" y="4477"/>
                  </a:lnTo>
                  <a:cubicBezTo>
                    <a:pt x="430" y="4239"/>
                    <a:pt x="441" y="3989"/>
                    <a:pt x="453" y="3739"/>
                  </a:cubicBezTo>
                  <a:lnTo>
                    <a:pt x="477" y="3644"/>
                  </a:lnTo>
                  <a:lnTo>
                    <a:pt x="489" y="3560"/>
                  </a:lnTo>
                  <a:cubicBezTo>
                    <a:pt x="501" y="3501"/>
                    <a:pt x="501" y="3418"/>
                    <a:pt x="513" y="3358"/>
                  </a:cubicBezTo>
                  <a:cubicBezTo>
                    <a:pt x="537" y="3227"/>
                    <a:pt x="561" y="3108"/>
                    <a:pt x="572" y="2977"/>
                  </a:cubicBezTo>
                  <a:cubicBezTo>
                    <a:pt x="608" y="2846"/>
                    <a:pt x="620" y="2715"/>
                    <a:pt x="656" y="2608"/>
                  </a:cubicBezTo>
                  <a:cubicBezTo>
                    <a:pt x="680" y="2489"/>
                    <a:pt x="715" y="2346"/>
                    <a:pt x="763" y="2227"/>
                  </a:cubicBezTo>
                  <a:cubicBezTo>
                    <a:pt x="834" y="1977"/>
                    <a:pt x="906" y="1751"/>
                    <a:pt x="1001" y="1513"/>
                  </a:cubicBezTo>
                  <a:cubicBezTo>
                    <a:pt x="1084" y="1298"/>
                    <a:pt x="1192" y="1072"/>
                    <a:pt x="1299" y="882"/>
                  </a:cubicBezTo>
                  <a:cubicBezTo>
                    <a:pt x="1394" y="679"/>
                    <a:pt x="1501" y="489"/>
                    <a:pt x="1608" y="322"/>
                  </a:cubicBezTo>
                  <a:cubicBezTo>
                    <a:pt x="1680" y="203"/>
                    <a:pt x="1751" y="84"/>
                    <a:pt x="1834" y="0"/>
                  </a:cubicBezTo>
                  <a:close/>
                </a:path>
              </a:pathLst>
            </a:custGeom>
            <a:solidFill>
              <a:srgbClr val="D8B7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0" name="Google Shape;1130;p20"/>
            <p:cNvSpPr/>
            <p:nvPr/>
          </p:nvSpPr>
          <p:spPr>
            <a:xfrm>
              <a:off x="2379150" y="3165100"/>
              <a:ext cx="48250" cy="229225"/>
            </a:xfrm>
            <a:custGeom>
              <a:avLst/>
              <a:gdLst/>
              <a:ahLst/>
              <a:cxnLst/>
              <a:rect l="l" t="t" r="r" b="b"/>
              <a:pathLst>
                <a:path w="1930" h="9169" extrusionOk="0">
                  <a:moveTo>
                    <a:pt x="1727" y="1"/>
                  </a:moveTo>
                  <a:cubicBezTo>
                    <a:pt x="1608" y="155"/>
                    <a:pt x="1489" y="358"/>
                    <a:pt x="1370" y="572"/>
                  </a:cubicBezTo>
                  <a:cubicBezTo>
                    <a:pt x="1227" y="810"/>
                    <a:pt x="1096" y="1072"/>
                    <a:pt x="977" y="1346"/>
                  </a:cubicBezTo>
                  <a:cubicBezTo>
                    <a:pt x="858" y="1632"/>
                    <a:pt x="727" y="1929"/>
                    <a:pt x="620" y="2239"/>
                  </a:cubicBezTo>
                  <a:cubicBezTo>
                    <a:pt x="596" y="2322"/>
                    <a:pt x="560" y="2406"/>
                    <a:pt x="536" y="2477"/>
                  </a:cubicBezTo>
                  <a:cubicBezTo>
                    <a:pt x="501" y="2560"/>
                    <a:pt x="489" y="2644"/>
                    <a:pt x="453" y="2739"/>
                  </a:cubicBezTo>
                  <a:cubicBezTo>
                    <a:pt x="394" y="2894"/>
                    <a:pt x="370" y="3072"/>
                    <a:pt x="322" y="3239"/>
                  </a:cubicBezTo>
                  <a:cubicBezTo>
                    <a:pt x="251" y="3584"/>
                    <a:pt x="179" y="3942"/>
                    <a:pt x="120" y="4299"/>
                  </a:cubicBezTo>
                  <a:lnTo>
                    <a:pt x="84" y="4561"/>
                  </a:lnTo>
                  <a:cubicBezTo>
                    <a:pt x="72" y="4656"/>
                    <a:pt x="72" y="4739"/>
                    <a:pt x="60" y="4835"/>
                  </a:cubicBezTo>
                  <a:cubicBezTo>
                    <a:pt x="36" y="4918"/>
                    <a:pt x="36" y="5013"/>
                    <a:pt x="24" y="5096"/>
                  </a:cubicBezTo>
                  <a:cubicBezTo>
                    <a:pt x="24" y="5192"/>
                    <a:pt x="13" y="5275"/>
                    <a:pt x="13" y="5370"/>
                  </a:cubicBezTo>
                  <a:cubicBezTo>
                    <a:pt x="1" y="5549"/>
                    <a:pt x="1" y="5727"/>
                    <a:pt x="1" y="5894"/>
                  </a:cubicBezTo>
                  <a:cubicBezTo>
                    <a:pt x="1" y="6073"/>
                    <a:pt x="13" y="6228"/>
                    <a:pt x="13" y="6394"/>
                  </a:cubicBezTo>
                  <a:cubicBezTo>
                    <a:pt x="13" y="6561"/>
                    <a:pt x="24" y="6728"/>
                    <a:pt x="60" y="6882"/>
                  </a:cubicBezTo>
                  <a:cubicBezTo>
                    <a:pt x="72" y="6966"/>
                    <a:pt x="72" y="7049"/>
                    <a:pt x="84" y="7121"/>
                  </a:cubicBezTo>
                  <a:cubicBezTo>
                    <a:pt x="96" y="7204"/>
                    <a:pt x="120" y="7275"/>
                    <a:pt x="120" y="7359"/>
                  </a:cubicBezTo>
                  <a:cubicBezTo>
                    <a:pt x="155" y="7656"/>
                    <a:pt x="215" y="7942"/>
                    <a:pt x="275" y="8216"/>
                  </a:cubicBezTo>
                  <a:cubicBezTo>
                    <a:pt x="310" y="8347"/>
                    <a:pt x="334" y="8466"/>
                    <a:pt x="370" y="8585"/>
                  </a:cubicBezTo>
                  <a:cubicBezTo>
                    <a:pt x="382" y="8645"/>
                    <a:pt x="394" y="8704"/>
                    <a:pt x="417" y="8752"/>
                  </a:cubicBezTo>
                  <a:cubicBezTo>
                    <a:pt x="429" y="8811"/>
                    <a:pt x="441" y="8847"/>
                    <a:pt x="453" y="8906"/>
                  </a:cubicBezTo>
                  <a:cubicBezTo>
                    <a:pt x="489" y="9002"/>
                    <a:pt x="513" y="9073"/>
                    <a:pt x="536" y="9168"/>
                  </a:cubicBezTo>
                  <a:lnTo>
                    <a:pt x="727" y="9121"/>
                  </a:lnTo>
                  <a:cubicBezTo>
                    <a:pt x="703" y="9037"/>
                    <a:pt x="691" y="8930"/>
                    <a:pt x="679" y="8835"/>
                  </a:cubicBezTo>
                  <a:cubicBezTo>
                    <a:pt x="667" y="8775"/>
                    <a:pt x="667" y="8740"/>
                    <a:pt x="644" y="8680"/>
                  </a:cubicBezTo>
                  <a:cubicBezTo>
                    <a:pt x="632" y="8621"/>
                    <a:pt x="632" y="8561"/>
                    <a:pt x="620" y="8502"/>
                  </a:cubicBezTo>
                  <a:cubicBezTo>
                    <a:pt x="608" y="8383"/>
                    <a:pt x="584" y="8252"/>
                    <a:pt x="560" y="8121"/>
                  </a:cubicBezTo>
                  <a:lnTo>
                    <a:pt x="513" y="7716"/>
                  </a:lnTo>
                  <a:cubicBezTo>
                    <a:pt x="501" y="7585"/>
                    <a:pt x="489" y="7442"/>
                    <a:pt x="477" y="7287"/>
                  </a:cubicBezTo>
                  <a:cubicBezTo>
                    <a:pt x="477" y="7216"/>
                    <a:pt x="453" y="7144"/>
                    <a:pt x="453" y="7061"/>
                  </a:cubicBezTo>
                  <a:cubicBezTo>
                    <a:pt x="453" y="6990"/>
                    <a:pt x="453" y="6918"/>
                    <a:pt x="441" y="6823"/>
                  </a:cubicBezTo>
                  <a:cubicBezTo>
                    <a:pt x="441" y="6668"/>
                    <a:pt x="429" y="6513"/>
                    <a:pt x="429" y="6347"/>
                  </a:cubicBezTo>
                  <a:cubicBezTo>
                    <a:pt x="429" y="6025"/>
                    <a:pt x="441" y="5692"/>
                    <a:pt x="453" y="5358"/>
                  </a:cubicBezTo>
                  <a:cubicBezTo>
                    <a:pt x="453" y="5263"/>
                    <a:pt x="477" y="5192"/>
                    <a:pt x="477" y="5096"/>
                  </a:cubicBezTo>
                  <a:cubicBezTo>
                    <a:pt x="477" y="5013"/>
                    <a:pt x="489" y="4942"/>
                    <a:pt x="501" y="4846"/>
                  </a:cubicBezTo>
                  <a:cubicBezTo>
                    <a:pt x="513" y="4763"/>
                    <a:pt x="513" y="4680"/>
                    <a:pt x="536" y="4596"/>
                  </a:cubicBezTo>
                  <a:lnTo>
                    <a:pt x="560" y="4346"/>
                  </a:lnTo>
                  <a:cubicBezTo>
                    <a:pt x="608" y="4001"/>
                    <a:pt x="679" y="3656"/>
                    <a:pt x="739" y="3334"/>
                  </a:cubicBezTo>
                  <a:cubicBezTo>
                    <a:pt x="810" y="3001"/>
                    <a:pt x="894" y="2679"/>
                    <a:pt x="989" y="2358"/>
                  </a:cubicBezTo>
                  <a:cubicBezTo>
                    <a:pt x="1084" y="2048"/>
                    <a:pt x="1191" y="1751"/>
                    <a:pt x="1287" y="1465"/>
                  </a:cubicBezTo>
                  <a:cubicBezTo>
                    <a:pt x="1346" y="1334"/>
                    <a:pt x="1394" y="1191"/>
                    <a:pt x="1453" y="1072"/>
                  </a:cubicBezTo>
                  <a:cubicBezTo>
                    <a:pt x="1501" y="929"/>
                    <a:pt x="1560" y="810"/>
                    <a:pt x="1608" y="691"/>
                  </a:cubicBezTo>
                  <a:cubicBezTo>
                    <a:pt x="1703" y="453"/>
                    <a:pt x="1810" y="239"/>
                    <a:pt x="1906" y="36"/>
                  </a:cubicBezTo>
                  <a:cubicBezTo>
                    <a:pt x="1918" y="24"/>
                    <a:pt x="1918" y="12"/>
                    <a:pt x="1929" y="1"/>
                  </a:cubicBezTo>
                  <a:close/>
                </a:path>
              </a:pathLst>
            </a:custGeom>
            <a:solidFill>
              <a:srgbClr val="D8B7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1" name="Google Shape;1131;p20"/>
            <p:cNvSpPr/>
            <p:nvPr/>
          </p:nvSpPr>
          <p:spPr>
            <a:xfrm>
              <a:off x="2275875" y="3196350"/>
              <a:ext cx="25" cy="25"/>
            </a:xfrm>
            <a:custGeom>
              <a:avLst/>
              <a:gdLst/>
              <a:ahLst/>
              <a:cxnLst/>
              <a:rect l="l" t="t" r="r" b="b"/>
              <a:pathLst>
                <a:path w="1" h="1" extrusionOk="0">
                  <a:moveTo>
                    <a:pt x="0" y="1"/>
                  </a:moveTo>
                  <a:close/>
                </a:path>
              </a:pathLst>
            </a:custGeom>
            <a:solidFill>
              <a:srgbClr val="F4EA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2" name="Google Shape;1132;p20"/>
            <p:cNvSpPr/>
            <p:nvPr/>
          </p:nvSpPr>
          <p:spPr>
            <a:xfrm>
              <a:off x="2117525" y="2824000"/>
              <a:ext cx="52100" cy="1197475"/>
            </a:xfrm>
            <a:custGeom>
              <a:avLst/>
              <a:gdLst/>
              <a:ahLst/>
              <a:cxnLst/>
              <a:rect l="l" t="t" r="r" b="b"/>
              <a:pathLst>
                <a:path w="2084" h="47899" extrusionOk="0">
                  <a:moveTo>
                    <a:pt x="1393" y="0"/>
                  </a:moveTo>
                  <a:lnTo>
                    <a:pt x="0" y="47899"/>
                  </a:lnTo>
                  <a:lnTo>
                    <a:pt x="2084" y="47899"/>
                  </a:lnTo>
                  <a:lnTo>
                    <a:pt x="1774" y="0"/>
                  </a:lnTo>
                  <a:close/>
                </a:path>
              </a:pathLst>
            </a:custGeom>
            <a:solidFill>
              <a:srgbClr val="624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3" name="Google Shape;1133;p20"/>
            <p:cNvSpPr/>
            <p:nvPr/>
          </p:nvSpPr>
          <p:spPr>
            <a:xfrm>
              <a:off x="1907675" y="3196350"/>
              <a:ext cx="25" cy="25"/>
            </a:xfrm>
            <a:custGeom>
              <a:avLst/>
              <a:gdLst/>
              <a:ahLst/>
              <a:cxnLst/>
              <a:rect l="l" t="t" r="r" b="b"/>
              <a:pathLst>
                <a:path w="1" h="1" extrusionOk="0">
                  <a:moveTo>
                    <a:pt x="0" y="1"/>
                  </a:moveTo>
                  <a:close/>
                </a:path>
              </a:pathLst>
            </a:custGeom>
            <a:solidFill>
              <a:srgbClr val="F4EA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4" name="Google Shape;1134;p20"/>
            <p:cNvSpPr/>
            <p:nvPr/>
          </p:nvSpPr>
          <p:spPr>
            <a:xfrm>
              <a:off x="2010350" y="2914175"/>
              <a:ext cx="294700" cy="12825"/>
            </a:xfrm>
            <a:custGeom>
              <a:avLst/>
              <a:gdLst/>
              <a:ahLst/>
              <a:cxnLst/>
              <a:rect l="l" t="t" r="r" b="b"/>
              <a:pathLst>
                <a:path w="11788" h="513" extrusionOk="0">
                  <a:moveTo>
                    <a:pt x="251" y="1"/>
                  </a:moveTo>
                  <a:cubicBezTo>
                    <a:pt x="120" y="1"/>
                    <a:pt x="1" y="120"/>
                    <a:pt x="1" y="263"/>
                  </a:cubicBezTo>
                  <a:cubicBezTo>
                    <a:pt x="1" y="394"/>
                    <a:pt x="120" y="513"/>
                    <a:pt x="251" y="513"/>
                  </a:cubicBezTo>
                  <a:lnTo>
                    <a:pt x="11526" y="513"/>
                  </a:lnTo>
                  <a:cubicBezTo>
                    <a:pt x="11681" y="513"/>
                    <a:pt x="11788" y="394"/>
                    <a:pt x="11788" y="263"/>
                  </a:cubicBezTo>
                  <a:cubicBezTo>
                    <a:pt x="11788" y="120"/>
                    <a:pt x="11669" y="1"/>
                    <a:pt x="11526" y="1"/>
                  </a:cubicBezTo>
                  <a:close/>
                </a:path>
              </a:pathLst>
            </a:custGeom>
            <a:solidFill>
              <a:srgbClr val="7E5F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5" name="Google Shape;1135;p20"/>
            <p:cNvSpPr/>
            <p:nvPr/>
          </p:nvSpPr>
          <p:spPr>
            <a:xfrm>
              <a:off x="2150550" y="2838700"/>
              <a:ext cx="87825" cy="46625"/>
            </a:xfrm>
            <a:custGeom>
              <a:avLst/>
              <a:gdLst/>
              <a:ahLst/>
              <a:cxnLst/>
              <a:rect l="l" t="t" r="r" b="b"/>
              <a:pathLst>
                <a:path w="3513" h="1865" extrusionOk="0">
                  <a:moveTo>
                    <a:pt x="623" y="1"/>
                  </a:moveTo>
                  <a:cubicBezTo>
                    <a:pt x="282" y="1"/>
                    <a:pt x="48" y="186"/>
                    <a:pt x="48" y="186"/>
                  </a:cubicBezTo>
                  <a:lnTo>
                    <a:pt x="1" y="1865"/>
                  </a:lnTo>
                  <a:cubicBezTo>
                    <a:pt x="1" y="1865"/>
                    <a:pt x="249" y="1396"/>
                    <a:pt x="926" y="1396"/>
                  </a:cubicBezTo>
                  <a:cubicBezTo>
                    <a:pt x="1126" y="1396"/>
                    <a:pt x="1364" y="1437"/>
                    <a:pt x="1644" y="1543"/>
                  </a:cubicBezTo>
                  <a:cubicBezTo>
                    <a:pt x="1856" y="1628"/>
                    <a:pt x="2050" y="1665"/>
                    <a:pt x="2226" y="1665"/>
                  </a:cubicBezTo>
                  <a:cubicBezTo>
                    <a:pt x="3060" y="1665"/>
                    <a:pt x="3493" y="854"/>
                    <a:pt x="3513" y="579"/>
                  </a:cubicBezTo>
                  <a:lnTo>
                    <a:pt x="3513" y="579"/>
                  </a:lnTo>
                  <a:cubicBezTo>
                    <a:pt x="3513" y="579"/>
                    <a:pt x="3012" y="940"/>
                    <a:pt x="2449" y="940"/>
                  </a:cubicBezTo>
                  <a:cubicBezTo>
                    <a:pt x="2144" y="940"/>
                    <a:pt x="1820" y="834"/>
                    <a:pt x="1548" y="507"/>
                  </a:cubicBezTo>
                  <a:cubicBezTo>
                    <a:pt x="1216" y="112"/>
                    <a:pt x="887" y="1"/>
                    <a:pt x="623" y="1"/>
                  </a:cubicBezTo>
                  <a:close/>
                </a:path>
              </a:pathLst>
            </a:custGeom>
            <a:solidFill>
              <a:srgbClr val="8717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6" name="Google Shape;1136;p20"/>
            <p:cNvSpPr/>
            <p:nvPr/>
          </p:nvSpPr>
          <p:spPr>
            <a:xfrm>
              <a:off x="1971675" y="2920725"/>
              <a:ext cx="307800" cy="174750"/>
            </a:xfrm>
            <a:custGeom>
              <a:avLst/>
              <a:gdLst/>
              <a:ahLst/>
              <a:cxnLst/>
              <a:rect l="l" t="t" r="r" b="b"/>
              <a:pathLst>
                <a:path w="12312" h="6990" extrusionOk="0">
                  <a:moveTo>
                    <a:pt x="2524" y="1"/>
                  </a:moveTo>
                  <a:cubicBezTo>
                    <a:pt x="0" y="2596"/>
                    <a:pt x="1357" y="6787"/>
                    <a:pt x="1357" y="6787"/>
                  </a:cubicBezTo>
                  <a:lnTo>
                    <a:pt x="11430" y="6990"/>
                  </a:lnTo>
                  <a:cubicBezTo>
                    <a:pt x="10370" y="2060"/>
                    <a:pt x="12311" y="1"/>
                    <a:pt x="12311" y="1"/>
                  </a:cubicBezTo>
                  <a:close/>
                </a:path>
              </a:pathLst>
            </a:custGeom>
            <a:solidFill>
              <a:srgbClr val="F4EA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7" name="Google Shape;1137;p20"/>
            <p:cNvSpPr/>
            <p:nvPr/>
          </p:nvSpPr>
          <p:spPr>
            <a:xfrm>
              <a:off x="2045175" y="2920125"/>
              <a:ext cx="45875" cy="171175"/>
            </a:xfrm>
            <a:custGeom>
              <a:avLst/>
              <a:gdLst/>
              <a:ahLst/>
              <a:cxnLst/>
              <a:rect l="l" t="t" r="r" b="b"/>
              <a:pathLst>
                <a:path w="1835" h="6847" extrusionOk="0">
                  <a:moveTo>
                    <a:pt x="1549" y="1"/>
                  </a:moveTo>
                  <a:cubicBezTo>
                    <a:pt x="1489" y="60"/>
                    <a:pt x="1453" y="120"/>
                    <a:pt x="1394" y="179"/>
                  </a:cubicBezTo>
                  <a:cubicBezTo>
                    <a:pt x="1334" y="263"/>
                    <a:pt x="1275" y="346"/>
                    <a:pt x="1191" y="441"/>
                  </a:cubicBezTo>
                  <a:cubicBezTo>
                    <a:pt x="1156" y="477"/>
                    <a:pt x="1120" y="525"/>
                    <a:pt x="1096" y="572"/>
                  </a:cubicBezTo>
                  <a:cubicBezTo>
                    <a:pt x="1049" y="620"/>
                    <a:pt x="1013" y="679"/>
                    <a:pt x="989" y="715"/>
                  </a:cubicBezTo>
                  <a:cubicBezTo>
                    <a:pt x="858" y="929"/>
                    <a:pt x="739" y="1132"/>
                    <a:pt x="620" y="1370"/>
                  </a:cubicBezTo>
                  <a:cubicBezTo>
                    <a:pt x="560" y="1489"/>
                    <a:pt x="501" y="1608"/>
                    <a:pt x="453" y="1727"/>
                  </a:cubicBezTo>
                  <a:cubicBezTo>
                    <a:pt x="418" y="1811"/>
                    <a:pt x="406" y="1858"/>
                    <a:pt x="382" y="1918"/>
                  </a:cubicBezTo>
                  <a:cubicBezTo>
                    <a:pt x="358" y="1977"/>
                    <a:pt x="334" y="2061"/>
                    <a:pt x="322" y="2120"/>
                  </a:cubicBezTo>
                  <a:cubicBezTo>
                    <a:pt x="275" y="2239"/>
                    <a:pt x="227" y="2370"/>
                    <a:pt x="203" y="2501"/>
                  </a:cubicBezTo>
                  <a:lnTo>
                    <a:pt x="108" y="2906"/>
                  </a:lnTo>
                  <a:cubicBezTo>
                    <a:pt x="96" y="3037"/>
                    <a:pt x="60" y="3180"/>
                    <a:pt x="48" y="3311"/>
                  </a:cubicBezTo>
                  <a:cubicBezTo>
                    <a:pt x="48" y="3382"/>
                    <a:pt x="37" y="3442"/>
                    <a:pt x="37" y="3513"/>
                  </a:cubicBezTo>
                  <a:lnTo>
                    <a:pt x="25" y="3620"/>
                  </a:lnTo>
                  <a:lnTo>
                    <a:pt x="25" y="3727"/>
                  </a:lnTo>
                  <a:cubicBezTo>
                    <a:pt x="1" y="3858"/>
                    <a:pt x="1" y="3989"/>
                    <a:pt x="1" y="4132"/>
                  </a:cubicBezTo>
                  <a:lnTo>
                    <a:pt x="1" y="4323"/>
                  </a:lnTo>
                  <a:cubicBezTo>
                    <a:pt x="1" y="4382"/>
                    <a:pt x="25" y="4454"/>
                    <a:pt x="25" y="4513"/>
                  </a:cubicBezTo>
                  <a:cubicBezTo>
                    <a:pt x="37" y="4632"/>
                    <a:pt x="37" y="4763"/>
                    <a:pt x="48" y="4882"/>
                  </a:cubicBezTo>
                  <a:lnTo>
                    <a:pt x="96" y="5240"/>
                  </a:lnTo>
                  <a:cubicBezTo>
                    <a:pt x="108" y="5359"/>
                    <a:pt x="144" y="5478"/>
                    <a:pt x="156" y="5585"/>
                  </a:cubicBezTo>
                  <a:cubicBezTo>
                    <a:pt x="168" y="5644"/>
                    <a:pt x="168" y="5692"/>
                    <a:pt x="179" y="5751"/>
                  </a:cubicBezTo>
                  <a:cubicBezTo>
                    <a:pt x="203" y="5787"/>
                    <a:pt x="215" y="5859"/>
                    <a:pt x="227" y="5894"/>
                  </a:cubicBezTo>
                  <a:cubicBezTo>
                    <a:pt x="263" y="6002"/>
                    <a:pt x="275" y="6085"/>
                    <a:pt x="299" y="6180"/>
                  </a:cubicBezTo>
                  <a:cubicBezTo>
                    <a:pt x="322" y="6275"/>
                    <a:pt x="346" y="6359"/>
                    <a:pt x="382" y="6430"/>
                  </a:cubicBezTo>
                  <a:cubicBezTo>
                    <a:pt x="406" y="6525"/>
                    <a:pt x="418" y="6585"/>
                    <a:pt x="453" y="6656"/>
                  </a:cubicBezTo>
                  <a:cubicBezTo>
                    <a:pt x="477" y="6728"/>
                    <a:pt x="501" y="6787"/>
                    <a:pt x="525" y="6847"/>
                  </a:cubicBezTo>
                  <a:lnTo>
                    <a:pt x="632" y="6811"/>
                  </a:lnTo>
                  <a:lnTo>
                    <a:pt x="632" y="6775"/>
                  </a:lnTo>
                  <a:cubicBezTo>
                    <a:pt x="620" y="6656"/>
                    <a:pt x="584" y="6525"/>
                    <a:pt x="572" y="6359"/>
                  </a:cubicBezTo>
                  <a:cubicBezTo>
                    <a:pt x="572" y="6287"/>
                    <a:pt x="560" y="6192"/>
                    <a:pt x="537" y="6109"/>
                  </a:cubicBezTo>
                  <a:cubicBezTo>
                    <a:pt x="525" y="6013"/>
                    <a:pt x="525" y="5930"/>
                    <a:pt x="513" y="5823"/>
                  </a:cubicBezTo>
                  <a:cubicBezTo>
                    <a:pt x="513" y="5775"/>
                    <a:pt x="501" y="5716"/>
                    <a:pt x="501" y="5680"/>
                  </a:cubicBezTo>
                  <a:cubicBezTo>
                    <a:pt x="477" y="5621"/>
                    <a:pt x="477" y="5573"/>
                    <a:pt x="477" y="5513"/>
                  </a:cubicBezTo>
                  <a:cubicBezTo>
                    <a:pt x="465" y="5406"/>
                    <a:pt x="453" y="5299"/>
                    <a:pt x="453" y="5180"/>
                  </a:cubicBezTo>
                  <a:cubicBezTo>
                    <a:pt x="453" y="5085"/>
                    <a:pt x="441" y="4954"/>
                    <a:pt x="441" y="4835"/>
                  </a:cubicBezTo>
                  <a:lnTo>
                    <a:pt x="441" y="4489"/>
                  </a:lnTo>
                  <a:cubicBezTo>
                    <a:pt x="453" y="4239"/>
                    <a:pt x="453" y="3989"/>
                    <a:pt x="477" y="3739"/>
                  </a:cubicBezTo>
                  <a:lnTo>
                    <a:pt x="477" y="3644"/>
                  </a:lnTo>
                  <a:lnTo>
                    <a:pt x="501" y="3561"/>
                  </a:lnTo>
                  <a:cubicBezTo>
                    <a:pt x="513" y="3501"/>
                    <a:pt x="513" y="3430"/>
                    <a:pt x="525" y="3370"/>
                  </a:cubicBezTo>
                  <a:cubicBezTo>
                    <a:pt x="537" y="3239"/>
                    <a:pt x="572" y="3108"/>
                    <a:pt x="584" y="2977"/>
                  </a:cubicBezTo>
                  <a:cubicBezTo>
                    <a:pt x="596" y="2858"/>
                    <a:pt x="632" y="2727"/>
                    <a:pt x="656" y="2608"/>
                  </a:cubicBezTo>
                  <a:cubicBezTo>
                    <a:pt x="703" y="2489"/>
                    <a:pt x="715" y="2358"/>
                    <a:pt x="763" y="2239"/>
                  </a:cubicBezTo>
                  <a:cubicBezTo>
                    <a:pt x="822" y="1989"/>
                    <a:pt x="918" y="1751"/>
                    <a:pt x="1001" y="1525"/>
                  </a:cubicBezTo>
                  <a:cubicBezTo>
                    <a:pt x="1108" y="1299"/>
                    <a:pt x="1191" y="1072"/>
                    <a:pt x="1299" y="882"/>
                  </a:cubicBezTo>
                  <a:cubicBezTo>
                    <a:pt x="1406" y="691"/>
                    <a:pt x="1513" y="501"/>
                    <a:pt x="1608" y="334"/>
                  </a:cubicBezTo>
                  <a:cubicBezTo>
                    <a:pt x="1692" y="215"/>
                    <a:pt x="1763" y="108"/>
                    <a:pt x="1834" y="1"/>
                  </a:cubicBezTo>
                  <a:close/>
                </a:path>
              </a:pathLst>
            </a:custGeom>
            <a:solidFill>
              <a:srgbClr val="EED9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8" name="Google Shape;1138;p20"/>
            <p:cNvSpPr/>
            <p:nvPr/>
          </p:nvSpPr>
          <p:spPr>
            <a:xfrm>
              <a:off x="2164250" y="2920125"/>
              <a:ext cx="45850" cy="173575"/>
            </a:xfrm>
            <a:custGeom>
              <a:avLst/>
              <a:gdLst/>
              <a:ahLst/>
              <a:cxnLst/>
              <a:rect l="l" t="t" r="r" b="b"/>
              <a:pathLst>
                <a:path w="1834" h="6943" extrusionOk="0">
                  <a:moveTo>
                    <a:pt x="1548" y="1"/>
                  </a:moveTo>
                  <a:cubicBezTo>
                    <a:pt x="1489" y="60"/>
                    <a:pt x="1453" y="120"/>
                    <a:pt x="1393" y="179"/>
                  </a:cubicBezTo>
                  <a:cubicBezTo>
                    <a:pt x="1334" y="251"/>
                    <a:pt x="1274" y="346"/>
                    <a:pt x="1191" y="429"/>
                  </a:cubicBezTo>
                  <a:cubicBezTo>
                    <a:pt x="1155" y="477"/>
                    <a:pt x="1120" y="525"/>
                    <a:pt x="1096" y="572"/>
                  </a:cubicBezTo>
                  <a:cubicBezTo>
                    <a:pt x="1048" y="608"/>
                    <a:pt x="1012" y="668"/>
                    <a:pt x="989" y="715"/>
                  </a:cubicBezTo>
                  <a:cubicBezTo>
                    <a:pt x="858" y="929"/>
                    <a:pt x="739" y="1132"/>
                    <a:pt x="619" y="1370"/>
                  </a:cubicBezTo>
                  <a:cubicBezTo>
                    <a:pt x="560" y="1489"/>
                    <a:pt x="500" y="1608"/>
                    <a:pt x="453" y="1727"/>
                  </a:cubicBezTo>
                  <a:cubicBezTo>
                    <a:pt x="417" y="1799"/>
                    <a:pt x="405" y="1858"/>
                    <a:pt x="381" y="1918"/>
                  </a:cubicBezTo>
                  <a:cubicBezTo>
                    <a:pt x="358" y="1977"/>
                    <a:pt x="334" y="2061"/>
                    <a:pt x="322" y="2120"/>
                  </a:cubicBezTo>
                  <a:cubicBezTo>
                    <a:pt x="274" y="2239"/>
                    <a:pt x="227" y="2370"/>
                    <a:pt x="203" y="2501"/>
                  </a:cubicBezTo>
                  <a:lnTo>
                    <a:pt x="108" y="2906"/>
                  </a:lnTo>
                  <a:cubicBezTo>
                    <a:pt x="96" y="3037"/>
                    <a:pt x="60" y="3168"/>
                    <a:pt x="48" y="3311"/>
                  </a:cubicBezTo>
                  <a:cubicBezTo>
                    <a:pt x="48" y="3382"/>
                    <a:pt x="36" y="3442"/>
                    <a:pt x="36" y="3513"/>
                  </a:cubicBezTo>
                  <a:lnTo>
                    <a:pt x="24" y="3620"/>
                  </a:lnTo>
                  <a:lnTo>
                    <a:pt x="24" y="3727"/>
                  </a:lnTo>
                  <a:cubicBezTo>
                    <a:pt x="0" y="3858"/>
                    <a:pt x="0" y="3989"/>
                    <a:pt x="0" y="4132"/>
                  </a:cubicBezTo>
                  <a:lnTo>
                    <a:pt x="0" y="4323"/>
                  </a:lnTo>
                  <a:cubicBezTo>
                    <a:pt x="0" y="4382"/>
                    <a:pt x="24" y="4454"/>
                    <a:pt x="24" y="4513"/>
                  </a:cubicBezTo>
                  <a:cubicBezTo>
                    <a:pt x="36" y="4632"/>
                    <a:pt x="36" y="4763"/>
                    <a:pt x="48" y="4882"/>
                  </a:cubicBezTo>
                  <a:lnTo>
                    <a:pt x="96" y="5240"/>
                  </a:lnTo>
                  <a:cubicBezTo>
                    <a:pt x="108" y="5359"/>
                    <a:pt x="143" y="5478"/>
                    <a:pt x="155" y="5585"/>
                  </a:cubicBezTo>
                  <a:cubicBezTo>
                    <a:pt x="167" y="5644"/>
                    <a:pt x="167" y="5692"/>
                    <a:pt x="179" y="5751"/>
                  </a:cubicBezTo>
                  <a:cubicBezTo>
                    <a:pt x="203" y="5787"/>
                    <a:pt x="215" y="5847"/>
                    <a:pt x="227" y="5894"/>
                  </a:cubicBezTo>
                  <a:cubicBezTo>
                    <a:pt x="262" y="6002"/>
                    <a:pt x="274" y="6085"/>
                    <a:pt x="298" y="6180"/>
                  </a:cubicBezTo>
                  <a:cubicBezTo>
                    <a:pt x="322" y="6263"/>
                    <a:pt x="346" y="6359"/>
                    <a:pt x="381" y="6430"/>
                  </a:cubicBezTo>
                  <a:cubicBezTo>
                    <a:pt x="405" y="6525"/>
                    <a:pt x="417" y="6585"/>
                    <a:pt x="453" y="6656"/>
                  </a:cubicBezTo>
                  <a:cubicBezTo>
                    <a:pt x="477" y="6716"/>
                    <a:pt x="512" y="6775"/>
                    <a:pt x="524" y="6835"/>
                  </a:cubicBezTo>
                  <a:cubicBezTo>
                    <a:pt x="536" y="6871"/>
                    <a:pt x="560" y="6906"/>
                    <a:pt x="572" y="6942"/>
                  </a:cubicBezTo>
                  <a:lnTo>
                    <a:pt x="643" y="6906"/>
                  </a:lnTo>
                  <a:cubicBezTo>
                    <a:pt x="643" y="6859"/>
                    <a:pt x="643" y="6823"/>
                    <a:pt x="631" y="6775"/>
                  </a:cubicBezTo>
                  <a:cubicBezTo>
                    <a:pt x="596" y="6656"/>
                    <a:pt x="584" y="6525"/>
                    <a:pt x="572" y="6359"/>
                  </a:cubicBezTo>
                  <a:cubicBezTo>
                    <a:pt x="572" y="6287"/>
                    <a:pt x="560" y="6192"/>
                    <a:pt x="536" y="6109"/>
                  </a:cubicBezTo>
                  <a:cubicBezTo>
                    <a:pt x="524" y="6013"/>
                    <a:pt x="524" y="5930"/>
                    <a:pt x="512" y="5823"/>
                  </a:cubicBezTo>
                  <a:cubicBezTo>
                    <a:pt x="512" y="5775"/>
                    <a:pt x="500" y="5716"/>
                    <a:pt x="500" y="5668"/>
                  </a:cubicBezTo>
                  <a:cubicBezTo>
                    <a:pt x="477" y="5609"/>
                    <a:pt x="477" y="5573"/>
                    <a:pt x="477" y="5513"/>
                  </a:cubicBezTo>
                  <a:cubicBezTo>
                    <a:pt x="465" y="5406"/>
                    <a:pt x="453" y="5299"/>
                    <a:pt x="453" y="5180"/>
                  </a:cubicBezTo>
                  <a:cubicBezTo>
                    <a:pt x="453" y="5073"/>
                    <a:pt x="441" y="4954"/>
                    <a:pt x="441" y="4835"/>
                  </a:cubicBezTo>
                  <a:lnTo>
                    <a:pt x="441" y="4478"/>
                  </a:lnTo>
                  <a:cubicBezTo>
                    <a:pt x="453" y="4239"/>
                    <a:pt x="453" y="3989"/>
                    <a:pt x="477" y="3739"/>
                  </a:cubicBezTo>
                  <a:lnTo>
                    <a:pt x="477" y="3644"/>
                  </a:lnTo>
                  <a:lnTo>
                    <a:pt x="500" y="3561"/>
                  </a:lnTo>
                  <a:cubicBezTo>
                    <a:pt x="512" y="3501"/>
                    <a:pt x="512" y="3430"/>
                    <a:pt x="524" y="3370"/>
                  </a:cubicBezTo>
                  <a:cubicBezTo>
                    <a:pt x="536" y="3227"/>
                    <a:pt x="572" y="3108"/>
                    <a:pt x="584" y="2977"/>
                  </a:cubicBezTo>
                  <a:cubicBezTo>
                    <a:pt x="596" y="2858"/>
                    <a:pt x="631" y="2727"/>
                    <a:pt x="655" y="2608"/>
                  </a:cubicBezTo>
                  <a:cubicBezTo>
                    <a:pt x="703" y="2489"/>
                    <a:pt x="715" y="2358"/>
                    <a:pt x="762" y="2239"/>
                  </a:cubicBezTo>
                  <a:cubicBezTo>
                    <a:pt x="822" y="1977"/>
                    <a:pt x="917" y="1739"/>
                    <a:pt x="1000" y="1525"/>
                  </a:cubicBezTo>
                  <a:cubicBezTo>
                    <a:pt x="1108" y="1299"/>
                    <a:pt x="1191" y="1072"/>
                    <a:pt x="1298" y="882"/>
                  </a:cubicBezTo>
                  <a:cubicBezTo>
                    <a:pt x="1405" y="691"/>
                    <a:pt x="1512" y="489"/>
                    <a:pt x="1608" y="334"/>
                  </a:cubicBezTo>
                  <a:cubicBezTo>
                    <a:pt x="1691" y="215"/>
                    <a:pt x="1762" y="108"/>
                    <a:pt x="1834" y="1"/>
                  </a:cubicBezTo>
                  <a:close/>
                </a:path>
              </a:pathLst>
            </a:custGeom>
            <a:solidFill>
              <a:srgbClr val="EED9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9" name="Google Shape;1139;p20"/>
            <p:cNvSpPr/>
            <p:nvPr/>
          </p:nvSpPr>
          <p:spPr>
            <a:xfrm>
              <a:off x="1902300" y="3165100"/>
              <a:ext cx="412300" cy="233675"/>
            </a:xfrm>
            <a:custGeom>
              <a:avLst/>
              <a:gdLst/>
              <a:ahLst/>
              <a:cxnLst/>
              <a:rect l="l" t="t" r="r" b="b"/>
              <a:pathLst>
                <a:path w="16492" h="9347" extrusionOk="0">
                  <a:moveTo>
                    <a:pt x="16491" y="0"/>
                  </a:moveTo>
                  <a:lnTo>
                    <a:pt x="16491" y="0"/>
                  </a:lnTo>
                  <a:cubicBezTo>
                    <a:pt x="16491" y="0"/>
                    <a:pt x="16491" y="0"/>
                    <a:pt x="16491" y="1"/>
                  </a:cubicBezTo>
                  <a:lnTo>
                    <a:pt x="16491" y="1"/>
                  </a:lnTo>
                  <a:cubicBezTo>
                    <a:pt x="16491" y="0"/>
                    <a:pt x="16491" y="0"/>
                    <a:pt x="16491" y="0"/>
                  </a:cubicBezTo>
                  <a:close/>
                  <a:moveTo>
                    <a:pt x="3418" y="1"/>
                  </a:moveTo>
                  <a:cubicBezTo>
                    <a:pt x="1" y="3477"/>
                    <a:pt x="1834" y="9073"/>
                    <a:pt x="1834" y="9073"/>
                  </a:cubicBezTo>
                  <a:lnTo>
                    <a:pt x="4930" y="9133"/>
                  </a:lnTo>
                  <a:lnTo>
                    <a:pt x="5085" y="9133"/>
                  </a:lnTo>
                  <a:lnTo>
                    <a:pt x="11478" y="9276"/>
                  </a:lnTo>
                  <a:lnTo>
                    <a:pt x="11598" y="9276"/>
                  </a:lnTo>
                  <a:lnTo>
                    <a:pt x="15336" y="9347"/>
                  </a:lnTo>
                  <a:cubicBezTo>
                    <a:pt x="13937" y="2834"/>
                    <a:pt x="16450" y="36"/>
                    <a:pt x="16491" y="1"/>
                  </a:cubicBezTo>
                  <a:close/>
                </a:path>
              </a:pathLst>
            </a:custGeom>
            <a:solidFill>
              <a:srgbClr val="F4EA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0" name="Google Shape;1140;p20"/>
            <p:cNvSpPr/>
            <p:nvPr/>
          </p:nvSpPr>
          <p:spPr>
            <a:xfrm>
              <a:off x="2012450" y="3165100"/>
              <a:ext cx="48525" cy="229225"/>
            </a:xfrm>
            <a:custGeom>
              <a:avLst/>
              <a:gdLst/>
              <a:ahLst/>
              <a:cxnLst/>
              <a:rect l="l" t="t" r="r" b="b"/>
              <a:pathLst>
                <a:path w="1941" h="9169" extrusionOk="0">
                  <a:moveTo>
                    <a:pt x="1727" y="1"/>
                  </a:moveTo>
                  <a:cubicBezTo>
                    <a:pt x="1608" y="155"/>
                    <a:pt x="1488" y="358"/>
                    <a:pt x="1369" y="572"/>
                  </a:cubicBezTo>
                  <a:cubicBezTo>
                    <a:pt x="1238" y="810"/>
                    <a:pt x="1107" y="1072"/>
                    <a:pt x="988" y="1346"/>
                  </a:cubicBezTo>
                  <a:cubicBezTo>
                    <a:pt x="869" y="1632"/>
                    <a:pt x="726" y="1929"/>
                    <a:pt x="631" y="2239"/>
                  </a:cubicBezTo>
                  <a:cubicBezTo>
                    <a:pt x="595" y="2322"/>
                    <a:pt x="572" y="2406"/>
                    <a:pt x="536" y="2477"/>
                  </a:cubicBezTo>
                  <a:cubicBezTo>
                    <a:pt x="512" y="2560"/>
                    <a:pt x="488" y="2644"/>
                    <a:pt x="465" y="2739"/>
                  </a:cubicBezTo>
                  <a:cubicBezTo>
                    <a:pt x="405" y="2894"/>
                    <a:pt x="369" y="3072"/>
                    <a:pt x="334" y="3239"/>
                  </a:cubicBezTo>
                  <a:cubicBezTo>
                    <a:pt x="262" y="3584"/>
                    <a:pt x="179" y="3942"/>
                    <a:pt x="119" y="4299"/>
                  </a:cubicBezTo>
                  <a:lnTo>
                    <a:pt x="95" y="4561"/>
                  </a:lnTo>
                  <a:cubicBezTo>
                    <a:pt x="84" y="4656"/>
                    <a:pt x="84" y="4739"/>
                    <a:pt x="60" y="4835"/>
                  </a:cubicBezTo>
                  <a:cubicBezTo>
                    <a:pt x="48" y="4918"/>
                    <a:pt x="48" y="5013"/>
                    <a:pt x="36" y="5096"/>
                  </a:cubicBezTo>
                  <a:cubicBezTo>
                    <a:pt x="36" y="5192"/>
                    <a:pt x="24" y="5275"/>
                    <a:pt x="24" y="5370"/>
                  </a:cubicBezTo>
                  <a:cubicBezTo>
                    <a:pt x="0" y="5549"/>
                    <a:pt x="0" y="5727"/>
                    <a:pt x="0" y="5894"/>
                  </a:cubicBezTo>
                  <a:cubicBezTo>
                    <a:pt x="0" y="6073"/>
                    <a:pt x="24" y="6228"/>
                    <a:pt x="24" y="6394"/>
                  </a:cubicBezTo>
                  <a:cubicBezTo>
                    <a:pt x="24" y="6561"/>
                    <a:pt x="48" y="6728"/>
                    <a:pt x="60" y="6882"/>
                  </a:cubicBezTo>
                  <a:cubicBezTo>
                    <a:pt x="84" y="6966"/>
                    <a:pt x="84" y="7049"/>
                    <a:pt x="95" y="7121"/>
                  </a:cubicBezTo>
                  <a:cubicBezTo>
                    <a:pt x="107" y="7204"/>
                    <a:pt x="119" y="7275"/>
                    <a:pt x="119" y="7359"/>
                  </a:cubicBezTo>
                  <a:cubicBezTo>
                    <a:pt x="167" y="7656"/>
                    <a:pt x="226" y="7942"/>
                    <a:pt x="286" y="8216"/>
                  </a:cubicBezTo>
                  <a:cubicBezTo>
                    <a:pt x="322" y="8347"/>
                    <a:pt x="345" y="8466"/>
                    <a:pt x="381" y="8585"/>
                  </a:cubicBezTo>
                  <a:cubicBezTo>
                    <a:pt x="393" y="8645"/>
                    <a:pt x="405" y="8704"/>
                    <a:pt x="417" y="8752"/>
                  </a:cubicBezTo>
                  <a:cubicBezTo>
                    <a:pt x="441" y="8811"/>
                    <a:pt x="453" y="8847"/>
                    <a:pt x="465" y="8906"/>
                  </a:cubicBezTo>
                  <a:cubicBezTo>
                    <a:pt x="500" y="9002"/>
                    <a:pt x="524" y="9073"/>
                    <a:pt x="536" y="9168"/>
                  </a:cubicBezTo>
                  <a:lnTo>
                    <a:pt x="691" y="9121"/>
                  </a:lnTo>
                  <a:cubicBezTo>
                    <a:pt x="679" y="9037"/>
                    <a:pt x="655" y="8930"/>
                    <a:pt x="643" y="8835"/>
                  </a:cubicBezTo>
                  <a:cubicBezTo>
                    <a:pt x="631" y="8775"/>
                    <a:pt x="631" y="8740"/>
                    <a:pt x="619" y="8680"/>
                  </a:cubicBezTo>
                  <a:cubicBezTo>
                    <a:pt x="619" y="8621"/>
                    <a:pt x="595" y="8561"/>
                    <a:pt x="595" y="8502"/>
                  </a:cubicBezTo>
                  <a:cubicBezTo>
                    <a:pt x="584" y="8383"/>
                    <a:pt x="572" y="8252"/>
                    <a:pt x="536" y="8121"/>
                  </a:cubicBezTo>
                  <a:lnTo>
                    <a:pt x="500" y="7716"/>
                  </a:lnTo>
                  <a:cubicBezTo>
                    <a:pt x="476" y="7585"/>
                    <a:pt x="465" y="7442"/>
                    <a:pt x="465" y="7287"/>
                  </a:cubicBezTo>
                  <a:cubicBezTo>
                    <a:pt x="465" y="7216"/>
                    <a:pt x="453" y="7144"/>
                    <a:pt x="453" y="7061"/>
                  </a:cubicBezTo>
                  <a:lnTo>
                    <a:pt x="453" y="6823"/>
                  </a:lnTo>
                  <a:cubicBezTo>
                    <a:pt x="453" y="6668"/>
                    <a:pt x="429" y="6513"/>
                    <a:pt x="429" y="6347"/>
                  </a:cubicBezTo>
                  <a:cubicBezTo>
                    <a:pt x="429" y="6025"/>
                    <a:pt x="453" y="5692"/>
                    <a:pt x="465" y="5358"/>
                  </a:cubicBezTo>
                  <a:cubicBezTo>
                    <a:pt x="465" y="5263"/>
                    <a:pt x="476" y="5192"/>
                    <a:pt x="476" y="5096"/>
                  </a:cubicBezTo>
                  <a:cubicBezTo>
                    <a:pt x="476" y="5013"/>
                    <a:pt x="500" y="4942"/>
                    <a:pt x="512" y="4846"/>
                  </a:cubicBezTo>
                  <a:cubicBezTo>
                    <a:pt x="524" y="4763"/>
                    <a:pt x="524" y="4680"/>
                    <a:pt x="536" y="4596"/>
                  </a:cubicBezTo>
                  <a:lnTo>
                    <a:pt x="572" y="4346"/>
                  </a:lnTo>
                  <a:cubicBezTo>
                    <a:pt x="607" y="4001"/>
                    <a:pt x="691" y="3656"/>
                    <a:pt x="750" y="3334"/>
                  </a:cubicBezTo>
                  <a:cubicBezTo>
                    <a:pt x="822" y="3001"/>
                    <a:pt x="905" y="2679"/>
                    <a:pt x="1000" y="2358"/>
                  </a:cubicBezTo>
                  <a:cubicBezTo>
                    <a:pt x="1084" y="2048"/>
                    <a:pt x="1191" y="1751"/>
                    <a:pt x="1298" y="1465"/>
                  </a:cubicBezTo>
                  <a:cubicBezTo>
                    <a:pt x="1357" y="1334"/>
                    <a:pt x="1405" y="1191"/>
                    <a:pt x="1465" y="1072"/>
                  </a:cubicBezTo>
                  <a:cubicBezTo>
                    <a:pt x="1500" y="929"/>
                    <a:pt x="1560" y="810"/>
                    <a:pt x="1608" y="691"/>
                  </a:cubicBezTo>
                  <a:cubicBezTo>
                    <a:pt x="1715" y="453"/>
                    <a:pt x="1822" y="239"/>
                    <a:pt x="1905" y="36"/>
                  </a:cubicBezTo>
                  <a:cubicBezTo>
                    <a:pt x="1917" y="24"/>
                    <a:pt x="1917" y="12"/>
                    <a:pt x="1941" y="1"/>
                  </a:cubicBezTo>
                  <a:close/>
                </a:path>
              </a:pathLst>
            </a:custGeom>
            <a:solidFill>
              <a:srgbClr val="EED9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1" name="Google Shape;1141;p20"/>
            <p:cNvSpPr/>
            <p:nvPr/>
          </p:nvSpPr>
          <p:spPr>
            <a:xfrm>
              <a:off x="2174375" y="3165100"/>
              <a:ext cx="48525" cy="232500"/>
            </a:xfrm>
            <a:custGeom>
              <a:avLst/>
              <a:gdLst/>
              <a:ahLst/>
              <a:cxnLst/>
              <a:rect l="l" t="t" r="r" b="b"/>
              <a:pathLst>
                <a:path w="1941" h="9300" extrusionOk="0">
                  <a:moveTo>
                    <a:pt x="1727" y="1"/>
                  </a:moveTo>
                  <a:cubicBezTo>
                    <a:pt x="1608" y="155"/>
                    <a:pt x="1488" y="358"/>
                    <a:pt x="1369" y="572"/>
                  </a:cubicBezTo>
                  <a:cubicBezTo>
                    <a:pt x="1238" y="810"/>
                    <a:pt x="1107" y="1072"/>
                    <a:pt x="988" y="1346"/>
                  </a:cubicBezTo>
                  <a:cubicBezTo>
                    <a:pt x="869" y="1632"/>
                    <a:pt x="726" y="1929"/>
                    <a:pt x="631" y="2239"/>
                  </a:cubicBezTo>
                  <a:cubicBezTo>
                    <a:pt x="595" y="2322"/>
                    <a:pt x="572" y="2406"/>
                    <a:pt x="536" y="2477"/>
                  </a:cubicBezTo>
                  <a:cubicBezTo>
                    <a:pt x="512" y="2560"/>
                    <a:pt x="488" y="2644"/>
                    <a:pt x="465" y="2739"/>
                  </a:cubicBezTo>
                  <a:cubicBezTo>
                    <a:pt x="405" y="2894"/>
                    <a:pt x="369" y="3072"/>
                    <a:pt x="334" y="3239"/>
                  </a:cubicBezTo>
                  <a:cubicBezTo>
                    <a:pt x="250" y="3584"/>
                    <a:pt x="179" y="3942"/>
                    <a:pt x="119" y="4299"/>
                  </a:cubicBezTo>
                  <a:lnTo>
                    <a:pt x="95" y="4561"/>
                  </a:lnTo>
                  <a:cubicBezTo>
                    <a:pt x="72" y="4656"/>
                    <a:pt x="72" y="4739"/>
                    <a:pt x="60" y="4835"/>
                  </a:cubicBezTo>
                  <a:cubicBezTo>
                    <a:pt x="48" y="4918"/>
                    <a:pt x="48" y="5013"/>
                    <a:pt x="36" y="5096"/>
                  </a:cubicBezTo>
                  <a:cubicBezTo>
                    <a:pt x="36" y="5192"/>
                    <a:pt x="12" y="5275"/>
                    <a:pt x="12" y="5370"/>
                  </a:cubicBezTo>
                  <a:cubicBezTo>
                    <a:pt x="0" y="5549"/>
                    <a:pt x="0" y="5727"/>
                    <a:pt x="0" y="5894"/>
                  </a:cubicBezTo>
                  <a:cubicBezTo>
                    <a:pt x="0" y="6073"/>
                    <a:pt x="12" y="6228"/>
                    <a:pt x="12" y="6394"/>
                  </a:cubicBezTo>
                  <a:cubicBezTo>
                    <a:pt x="12" y="6561"/>
                    <a:pt x="48" y="6728"/>
                    <a:pt x="60" y="6882"/>
                  </a:cubicBezTo>
                  <a:cubicBezTo>
                    <a:pt x="72" y="6966"/>
                    <a:pt x="72" y="7049"/>
                    <a:pt x="95" y="7121"/>
                  </a:cubicBezTo>
                  <a:cubicBezTo>
                    <a:pt x="107" y="7204"/>
                    <a:pt x="119" y="7275"/>
                    <a:pt x="119" y="7359"/>
                  </a:cubicBezTo>
                  <a:cubicBezTo>
                    <a:pt x="167" y="7656"/>
                    <a:pt x="226" y="7942"/>
                    <a:pt x="286" y="8216"/>
                  </a:cubicBezTo>
                  <a:cubicBezTo>
                    <a:pt x="310" y="8347"/>
                    <a:pt x="345" y="8466"/>
                    <a:pt x="369" y="8585"/>
                  </a:cubicBezTo>
                  <a:cubicBezTo>
                    <a:pt x="393" y="8645"/>
                    <a:pt x="405" y="8704"/>
                    <a:pt x="417" y="8752"/>
                  </a:cubicBezTo>
                  <a:cubicBezTo>
                    <a:pt x="429" y="8811"/>
                    <a:pt x="453" y="8847"/>
                    <a:pt x="465" y="8906"/>
                  </a:cubicBezTo>
                  <a:cubicBezTo>
                    <a:pt x="488" y="9014"/>
                    <a:pt x="524" y="9109"/>
                    <a:pt x="548" y="9192"/>
                  </a:cubicBezTo>
                  <a:cubicBezTo>
                    <a:pt x="572" y="9228"/>
                    <a:pt x="584" y="9264"/>
                    <a:pt x="584" y="9299"/>
                  </a:cubicBezTo>
                  <a:lnTo>
                    <a:pt x="726" y="9276"/>
                  </a:lnTo>
                  <a:cubicBezTo>
                    <a:pt x="715" y="9228"/>
                    <a:pt x="715" y="9180"/>
                    <a:pt x="703" y="9133"/>
                  </a:cubicBezTo>
                  <a:cubicBezTo>
                    <a:pt x="679" y="9049"/>
                    <a:pt x="667" y="8942"/>
                    <a:pt x="655" y="8835"/>
                  </a:cubicBezTo>
                  <a:cubicBezTo>
                    <a:pt x="643" y="8775"/>
                    <a:pt x="643" y="8740"/>
                    <a:pt x="619" y="8680"/>
                  </a:cubicBezTo>
                  <a:cubicBezTo>
                    <a:pt x="619" y="8621"/>
                    <a:pt x="607" y="8561"/>
                    <a:pt x="595" y="8502"/>
                  </a:cubicBezTo>
                  <a:cubicBezTo>
                    <a:pt x="584" y="8383"/>
                    <a:pt x="560" y="8252"/>
                    <a:pt x="536" y="8121"/>
                  </a:cubicBezTo>
                  <a:lnTo>
                    <a:pt x="488" y="7716"/>
                  </a:lnTo>
                  <a:cubicBezTo>
                    <a:pt x="476" y="7585"/>
                    <a:pt x="465" y="7442"/>
                    <a:pt x="465" y="7287"/>
                  </a:cubicBezTo>
                  <a:cubicBezTo>
                    <a:pt x="465" y="7216"/>
                    <a:pt x="441" y="7144"/>
                    <a:pt x="441" y="7061"/>
                  </a:cubicBezTo>
                  <a:lnTo>
                    <a:pt x="441" y="6823"/>
                  </a:lnTo>
                  <a:cubicBezTo>
                    <a:pt x="441" y="6668"/>
                    <a:pt x="429" y="6513"/>
                    <a:pt x="429" y="6347"/>
                  </a:cubicBezTo>
                  <a:cubicBezTo>
                    <a:pt x="429" y="6025"/>
                    <a:pt x="441" y="5692"/>
                    <a:pt x="465" y="5358"/>
                  </a:cubicBezTo>
                  <a:cubicBezTo>
                    <a:pt x="465" y="5263"/>
                    <a:pt x="476" y="5192"/>
                    <a:pt x="476" y="5096"/>
                  </a:cubicBezTo>
                  <a:cubicBezTo>
                    <a:pt x="476" y="5013"/>
                    <a:pt x="488" y="4942"/>
                    <a:pt x="500" y="4846"/>
                  </a:cubicBezTo>
                  <a:cubicBezTo>
                    <a:pt x="524" y="4763"/>
                    <a:pt x="524" y="4680"/>
                    <a:pt x="536" y="4596"/>
                  </a:cubicBezTo>
                  <a:lnTo>
                    <a:pt x="572" y="4346"/>
                  </a:lnTo>
                  <a:cubicBezTo>
                    <a:pt x="607" y="4001"/>
                    <a:pt x="691" y="3656"/>
                    <a:pt x="750" y="3334"/>
                  </a:cubicBezTo>
                  <a:cubicBezTo>
                    <a:pt x="822" y="3001"/>
                    <a:pt x="905" y="2679"/>
                    <a:pt x="1000" y="2358"/>
                  </a:cubicBezTo>
                  <a:cubicBezTo>
                    <a:pt x="1084" y="2048"/>
                    <a:pt x="1191" y="1751"/>
                    <a:pt x="1298" y="1465"/>
                  </a:cubicBezTo>
                  <a:cubicBezTo>
                    <a:pt x="1357" y="1334"/>
                    <a:pt x="1405" y="1191"/>
                    <a:pt x="1465" y="1072"/>
                  </a:cubicBezTo>
                  <a:cubicBezTo>
                    <a:pt x="1500" y="929"/>
                    <a:pt x="1560" y="810"/>
                    <a:pt x="1608" y="691"/>
                  </a:cubicBezTo>
                  <a:cubicBezTo>
                    <a:pt x="1715" y="453"/>
                    <a:pt x="1822" y="239"/>
                    <a:pt x="1905" y="36"/>
                  </a:cubicBezTo>
                  <a:cubicBezTo>
                    <a:pt x="1917" y="24"/>
                    <a:pt x="1917" y="12"/>
                    <a:pt x="1941" y="1"/>
                  </a:cubicBezTo>
                  <a:close/>
                </a:path>
              </a:pathLst>
            </a:custGeom>
            <a:solidFill>
              <a:srgbClr val="EED9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2" name="Google Shape;1142;p20"/>
            <p:cNvSpPr/>
            <p:nvPr/>
          </p:nvSpPr>
          <p:spPr>
            <a:xfrm>
              <a:off x="1955000" y="3155875"/>
              <a:ext cx="394700" cy="17000"/>
            </a:xfrm>
            <a:custGeom>
              <a:avLst/>
              <a:gdLst/>
              <a:ahLst/>
              <a:cxnLst/>
              <a:rect l="l" t="t" r="r" b="b"/>
              <a:pathLst>
                <a:path w="15788" h="680" extrusionOk="0">
                  <a:moveTo>
                    <a:pt x="334" y="0"/>
                  </a:moveTo>
                  <a:cubicBezTo>
                    <a:pt x="143" y="0"/>
                    <a:pt x="0" y="143"/>
                    <a:pt x="0" y="334"/>
                  </a:cubicBezTo>
                  <a:cubicBezTo>
                    <a:pt x="0" y="524"/>
                    <a:pt x="143" y="679"/>
                    <a:pt x="334" y="679"/>
                  </a:cubicBezTo>
                  <a:lnTo>
                    <a:pt x="15443" y="679"/>
                  </a:lnTo>
                  <a:cubicBezTo>
                    <a:pt x="15633" y="679"/>
                    <a:pt x="15788" y="536"/>
                    <a:pt x="15788" y="334"/>
                  </a:cubicBezTo>
                  <a:cubicBezTo>
                    <a:pt x="15788" y="143"/>
                    <a:pt x="15633" y="0"/>
                    <a:pt x="15443" y="0"/>
                  </a:cubicBezTo>
                  <a:close/>
                </a:path>
              </a:pathLst>
            </a:custGeom>
            <a:solidFill>
              <a:srgbClr val="7E5F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3" name="Google Shape;1143;p20"/>
            <p:cNvSpPr/>
            <p:nvPr/>
          </p:nvSpPr>
          <p:spPr>
            <a:xfrm>
              <a:off x="1771050" y="3475250"/>
              <a:ext cx="644475" cy="365850"/>
            </a:xfrm>
            <a:custGeom>
              <a:avLst/>
              <a:gdLst/>
              <a:ahLst/>
              <a:cxnLst/>
              <a:rect l="l" t="t" r="r" b="b"/>
              <a:pathLst>
                <a:path w="25779" h="14634" extrusionOk="0">
                  <a:moveTo>
                    <a:pt x="25777" y="1"/>
                  </a:moveTo>
                  <a:cubicBezTo>
                    <a:pt x="25777" y="1"/>
                    <a:pt x="25777" y="1"/>
                    <a:pt x="25777" y="1"/>
                  </a:cubicBezTo>
                  <a:lnTo>
                    <a:pt x="5310" y="1"/>
                  </a:lnTo>
                  <a:cubicBezTo>
                    <a:pt x="0" y="5454"/>
                    <a:pt x="2858" y="14205"/>
                    <a:pt x="2858" y="14205"/>
                  </a:cubicBezTo>
                  <a:lnTo>
                    <a:pt x="5894" y="14265"/>
                  </a:lnTo>
                  <a:lnTo>
                    <a:pt x="6049" y="14265"/>
                  </a:lnTo>
                  <a:lnTo>
                    <a:pt x="13264" y="14407"/>
                  </a:lnTo>
                  <a:lnTo>
                    <a:pt x="13395" y="14407"/>
                  </a:lnTo>
                  <a:lnTo>
                    <a:pt x="22051" y="14586"/>
                  </a:lnTo>
                  <a:lnTo>
                    <a:pt x="22158" y="14586"/>
                  </a:lnTo>
                  <a:lnTo>
                    <a:pt x="23967" y="14634"/>
                  </a:lnTo>
                  <a:cubicBezTo>
                    <a:pt x="21744" y="4349"/>
                    <a:pt x="25778" y="1"/>
                    <a:pt x="25777" y="1"/>
                  </a:cubicBezTo>
                  <a:close/>
                </a:path>
              </a:pathLst>
            </a:custGeom>
            <a:solidFill>
              <a:srgbClr val="F4EA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4" name="Google Shape;1144;p20"/>
            <p:cNvSpPr/>
            <p:nvPr/>
          </p:nvSpPr>
          <p:spPr>
            <a:xfrm>
              <a:off x="1888925" y="3474950"/>
              <a:ext cx="60450" cy="357225"/>
            </a:xfrm>
            <a:custGeom>
              <a:avLst/>
              <a:gdLst/>
              <a:ahLst/>
              <a:cxnLst/>
              <a:rect l="l" t="t" r="r" b="b"/>
              <a:pathLst>
                <a:path w="2418" h="14289" extrusionOk="0">
                  <a:moveTo>
                    <a:pt x="2417" y="1"/>
                  </a:moveTo>
                  <a:cubicBezTo>
                    <a:pt x="2410" y="17"/>
                    <a:pt x="2403" y="32"/>
                    <a:pt x="2395" y="49"/>
                  </a:cubicBezTo>
                  <a:lnTo>
                    <a:pt x="2417" y="49"/>
                  </a:lnTo>
                  <a:lnTo>
                    <a:pt x="2417" y="1"/>
                  </a:lnTo>
                  <a:close/>
                  <a:moveTo>
                    <a:pt x="2250" y="49"/>
                  </a:moveTo>
                  <a:cubicBezTo>
                    <a:pt x="2179" y="144"/>
                    <a:pt x="2119" y="275"/>
                    <a:pt x="2036" y="382"/>
                  </a:cubicBezTo>
                  <a:cubicBezTo>
                    <a:pt x="1953" y="525"/>
                    <a:pt x="1881" y="668"/>
                    <a:pt x="1786" y="834"/>
                  </a:cubicBezTo>
                  <a:cubicBezTo>
                    <a:pt x="1750" y="918"/>
                    <a:pt x="1703" y="1001"/>
                    <a:pt x="1655" y="1084"/>
                  </a:cubicBezTo>
                  <a:lnTo>
                    <a:pt x="1524" y="1358"/>
                  </a:lnTo>
                  <a:cubicBezTo>
                    <a:pt x="1345" y="1715"/>
                    <a:pt x="1179" y="2096"/>
                    <a:pt x="1012" y="2525"/>
                  </a:cubicBezTo>
                  <a:cubicBezTo>
                    <a:pt x="976" y="2632"/>
                    <a:pt x="941" y="2751"/>
                    <a:pt x="893" y="2858"/>
                  </a:cubicBezTo>
                  <a:cubicBezTo>
                    <a:pt x="881" y="2918"/>
                    <a:pt x="857" y="2966"/>
                    <a:pt x="834" y="3025"/>
                  </a:cubicBezTo>
                  <a:cubicBezTo>
                    <a:pt x="810" y="3073"/>
                    <a:pt x="798" y="3132"/>
                    <a:pt x="774" y="3192"/>
                  </a:cubicBezTo>
                  <a:cubicBezTo>
                    <a:pt x="750" y="3287"/>
                    <a:pt x="703" y="3406"/>
                    <a:pt x="679" y="3525"/>
                  </a:cubicBezTo>
                  <a:cubicBezTo>
                    <a:pt x="631" y="3644"/>
                    <a:pt x="595" y="3763"/>
                    <a:pt x="572" y="3882"/>
                  </a:cubicBezTo>
                  <a:cubicBezTo>
                    <a:pt x="512" y="4121"/>
                    <a:pt x="453" y="4359"/>
                    <a:pt x="393" y="4609"/>
                  </a:cubicBezTo>
                  <a:cubicBezTo>
                    <a:pt x="333" y="4871"/>
                    <a:pt x="286" y="5121"/>
                    <a:pt x="238" y="5371"/>
                  </a:cubicBezTo>
                  <a:cubicBezTo>
                    <a:pt x="202" y="5633"/>
                    <a:pt x="155" y="5883"/>
                    <a:pt x="119" y="6145"/>
                  </a:cubicBezTo>
                  <a:lnTo>
                    <a:pt x="83" y="6549"/>
                  </a:lnTo>
                  <a:lnTo>
                    <a:pt x="48" y="6954"/>
                  </a:lnTo>
                  <a:cubicBezTo>
                    <a:pt x="36" y="7085"/>
                    <a:pt x="24" y="7216"/>
                    <a:pt x="24" y="7359"/>
                  </a:cubicBezTo>
                  <a:cubicBezTo>
                    <a:pt x="24" y="7490"/>
                    <a:pt x="0" y="7621"/>
                    <a:pt x="0" y="7752"/>
                  </a:cubicBezTo>
                  <a:lnTo>
                    <a:pt x="0" y="7954"/>
                  </a:lnTo>
                  <a:lnTo>
                    <a:pt x="0" y="8145"/>
                  </a:lnTo>
                  <a:lnTo>
                    <a:pt x="0" y="8526"/>
                  </a:lnTo>
                  <a:cubicBezTo>
                    <a:pt x="0" y="9050"/>
                    <a:pt x="48" y="9574"/>
                    <a:pt x="107" y="10062"/>
                  </a:cubicBezTo>
                  <a:cubicBezTo>
                    <a:pt x="107" y="10121"/>
                    <a:pt x="107" y="10181"/>
                    <a:pt x="119" y="10240"/>
                  </a:cubicBezTo>
                  <a:cubicBezTo>
                    <a:pt x="143" y="10300"/>
                    <a:pt x="143" y="10359"/>
                    <a:pt x="155" y="10419"/>
                  </a:cubicBezTo>
                  <a:cubicBezTo>
                    <a:pt x="179" y="10538"/>
                    <a:pt x="202" y="10657"/>
                    <a:pt x="214" y="10776"/>
                  </a:cubicBezTo>
                  <a:cubicBezTo>
                    <a:pt x="262" y="11014"/>
                    <a:pt x="298" y="11240"/>
                    <a:pt x="345" y="11467"/>
                  </a:cubicBezTo>
                  <a:cubicBezTo>
                    <a:pt x="381" y="11562"/>
                    <a:pt x="405" y="11681"/>
                    <a:pt x="417" y="11788"/>
                  </a:cubicBezTo>
                  <a:cubicBezTo>
                    <a:pt x="441" y="11895"/>
                    <a:pt x="464" y="12002"/>
                    <a:pt x="500" y="12098"/>
                  </a:cubicBezTo>
                  <a:cubicBezTo>
                    <a:pt x="560" y="12312"/>
                    <a:pt x="595" y="12503"/>
                    <a:pt x="655" y="12693"/>
                  </a:cubicBezTo>
                  <a:cubicBezTo>
                    <a:pt x="774" y="13086"/>
                    <a:pt x="881" y="13431"/>
                    <a:pt x="1000" y="13729"/>
                  </a:cubicBezTo>
                  <a:cubicBezTo>
                    <a:pt x="1072" y="13931"/>
                    <a:pt x="1155" y="14122"/>
                    <a:pt x="1215" y="14288"/>
                  </a:cubicBezTo>
                  <a:lnTo>
                    <a:pt x="1357" y="14288"/>
                  </a:lnTo>
                  <a:cubicBezTo>
                    <a:pt x="1345" y="14229"/>
                    <a:pt x="1334" y="14169"/>
                    <a:pt x="1310" y="14098"/>
                  </a:cubicBezTo>
                  <a:cubicBezTo>
                    <a:pt x="1286" y="13967"/>
                    <a:pt x="1250" y="13812"/>
                    <a:pt x="1215" y="13669"/>
                  </a:cubicBezTo>
                  <a:cubicBezTo>
                    <a:pt x="1191" y="13586"/>
                    <a:pt x="1167" y="13503"/>
                    <a:pt x="1155" y="13431"/>
                  </a:cubicBezTo>
                  <a:cubicBezTo>
                    <a:pt x="1131" y="13348"/>
                    <a:pt x="1119" y="13265"/>
                    <a:pt x="1107" y="13169"/>
                  </a:cubicBezTo>
                  <a:cubicBezTo>
                    <a:pt x="1060" y="12991"/>
                    <a:pt x="1036" y="12812"/>
                    <a:pt x="988" y="12622"/>
                  </a:cubicBezTo>
                  <a:cubicBezTo>
                    <a:pt x="941" y="12431"/>
                    <a:pt x="917" y="12241"/>
                    <a:pt x="881" y="12026"/>
                  </a:cubicBezTo>
                  <a:cubicBezTo>
                    <a:pt x="857" y="11919"/>
                    <a:pt x="834" y="11824"/>
                    <a:pt x="822" y="11717"/>
                  </a:cubicBezTo>
                  <a:cubicBezTo>
                    <a:pt x="810" y="11610"/>
                    <a:pt x="798" y="11490"/>
                    <a:pt x="774" y="11383"/>
                  </a:cubicBezTo>
                  <a:cubicBezTo>
                    <a:pt x="750" y="11169"/>
                    <a:pt x="703" y="10943"/>
                    <a:pt x="691" y="10705"/>
                  </a:cubicBezTo>
                  <a:cubicBezTo>
                    <a:pt x="691" y="10586"/>
                    <a:pt x="679" y="10467"/>
                    <a:pt x="655" y="10347"/>
                  </a:cubicBezTo>
                  <a:cubicBezTo>
                    <a:pt x="655" y="10288"/>
                    <a:pt x="643" y="10228"/>
                    <a:pt x="643" y="10169"/>
                  </a:cubicBezTo>
                  <a:cubicBezTo>
                    <a:pt x="631" y="10109"/>
                    <a:pt x="631" y="10050"/>
                    <a:pt x="631" y="9990"/>
                  </a:cubicBezTo>
                  <a:cubicBezTo>
                    <a:pt x="619" y="9871"/>
                    <a:pt x="619" y="9752"/>
                    <a:pt x="595" y="9633"/>
                  </a:cubicBezTo>
                  <a:cubicBezTo>
                    <a:pt x="595" y="9514"/>
                    <a:pt x="583" y="9371"/>
                    <a:pt x="583" y="9252"/>
                  </a:cubicBezTo>
                  <a:cubicBezTo>
                    <a:pt x="572" y="9145"/>
                    <a:pt x="572" y="9002"/>
                    <a:pt x="572" y="8883"/>
                  </a:cubicBezTo>
                  <a:lnTo>
                    <a:pt x="572" y="8693"/>
                  </a:lnTo>
                  <a:lnTo>
                    <a:pt x="572" y="8502"/>
                  </a:lnTo>
                  <a:lnTo>
                    <a:pt x="572" y="8109"/>
                  </a:lnTo>
                  <a:lnTo>
                    <a:pt x="572" y="7919"/>
                  </a:lnTo>
                  <a:lnTo>
                    <a:pt x="583" y="7728"/>
                  </a:lnTo>
                  <a:cubicBezTo>
                    <a:pt x="583" y="7597"/>
                    <a:pt x="595" y="7478"/>
                    <a:pt x="595" y="7335"/>
                  </a:cubicBezTo>
                  <a:cubicBezTo>
                    <a:pt x="595" y="7204"/>
                    <a:pt x="607" y="7085"/>
                    <a:pt x="631" y="6954"/>
                  </a:cubicBezTo>
                  <a:lnTo>
                    <a:pt x="655" y="6561"/>
                  </a:lnTo>
                  <a:cubicBezTo>
                    <a:pt x="679" y="6430"/>
                    <a:pt x="691" y="6311"/>
                    <a:pt x="703" y="6180"/>
                  </a:cubicBezTo>
                  <a:cubicBezTo>
                    <a:pt x="738" y="5930"/>
                    <a:pt x="774" y="5668"/>
                    <a:pt x="810" y="5418"/>
                  </a:cubicBezTo>
                  <a:cubicBezTo>
                    <a:pt x="822" y="5299"/>
                    <a:pt x="845" y="5168"/>
                    <a:pt x="869" y="5049"/>
                  </a:cubicBezTo>
                  <a:cubicBezTo>
                    <a:pt x="881" y="4918"/>
                    <a:pt x="893" y="4787"/>
                    <a:pt x="929" y="4680"/>
                  </a:cubicBezTo>
                  <a:cubicBezTo>
                    <a:pt x="964" y="4442"/>
                    <a:pt x="1012" y="4204"/>
                    <a:pt x="1072" y="3966"/>
                  </a:cubicBezTo>
                  <a:cubicBezTo>
                    <a:pt x="1084" y="3859"/>
                    <a:pt x="1119" y="3740"/>
                    <a:pt x="1143" y="3620"/>
                  </a:cubicBezTo>
                  <a:cubicBezTo>
                    <a:pt x="1179" y="3501"/>
                    <a:pt x="1203" y="3394"/>
                    <a:pt x="1238" y="3275"/>
                  </a:cubicBezTo>
                  <a:cubicBezTo>
                    <a:pt x="1250" y="3228"/>
                    <a:pt x="1262" y="3168"/>
                    <a:pt x="1286" y="3108"/>
                  </a:cubicBezTo>
                  <a:cubicBezTo>
                    <a:pt x="1298" y="3049"/>
                    <a:pt x="1310" y="3013"/>
                    <a:pt x="1334" y="2954"/>
                  </a:cubicBezTo>
                  <a:cubicBezTo>
                    <a:pt x="1357" y="2835"/>
                    <a:pt x="1393" y="2727"/>
                    <a:pt x="1417" y="2620"/>
                  </a:cubicBezTo>
                  <a:cubicBezTo>
                    <a:pt x="1476" y="2418"/>
                    <a:pt x="1536" y="2204"/>
                    <a:pt x="1607" y="2013"/>
                  </a:cubicBezTo>
                  <a:cubicBezTo>
                    <a:pt x="1655" y="1906"/>
                    <a:pt x="1691" y="1799"/>
                    <a:pt x="1715" y="1715"/>
                  </a:cubicBezTo>
                  <a:cubicBezTo>
                    <a:pt x="1762" y="1608"/>
                    <a:pt x="1786" y="1525"/>
                    <a:pt x="1822" y="1430"/>
                  </a:cubicBezTo>
                  <a:cubicBezTo>
                    <a:pt x="1965" y="1073"/>
                    <a:pt x="2084" y="727"/>
                    <a:pt x="2227" y="453"/>
                  </a:cubicBezTo>
                  <a:cubicBezTo>
                    <a:pt x="2279" y="307"/>
                    <a:pt x="2341" y="169"/>
                    <a:pt x="2395" y="49"/>
                  </a:cubicBezTo>
                  <a:close/>
                </a:path>
              </a:pathLst>
            </a:custGeom>
            <a:solidFill>
              <a:srgbClr val="EED9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5" name="Google Shape;1145;p20"/>
            <p:cNvSpPr/>
            <p:nvPr/>
          </p:nvSpPr>
          <p:spPr>
            <a:xfrm>
              <a:off x="2071075" y="3474075"/>
              <a:ext cx="60450" cy="361375"/>
            </a:xfrm>
            <a:custGeom>
              <a:avLst/>
              <a:gdLst/>
              <a:ahLst/>
              <a:cxnLst/>
              <a:rect l="l" t="t" r="r" b="b"/>
              <a:pathLst>
                <a:path w="2418" h="14455" extrusionOk="0">
                  <a:moveTo>
                    <a:pt x="2227" y="0"/>
                  </a:moveTo>
                  <a:cubicBezTo>
                    <a:pt x="2156" y="107"/>
                    <a:pt x="2096" y="226"/>
                    <a:pt x="2025" y="346"/>
                  </a:cubicBezTo>
                  <a:cubicBezTo>
                    <a:pt x="1941" y="477"/>
                    <a:pt x="1858" y="631"/>
                    <a:pt x="1763" y="798"/>
                  </a:cubicBezTo>
                  <a:cubicBezTo>
                    <a:pt x="1727" y="869"/>
                    <a:pt x="1679" y="953"/>
                    <a:pt x="1644" y="1048"/>
                  </a:cubicBezTo>
                  <a:cubicBezTo>
                    <a:pt x="1608" y="1131"/>
                    <a:pt x="1560" y="1215"/>
                    <a:pt x="1513" y="1310"/>
                  </a:cubicBezTo>
                  <a:cubicBezTo>
                    <a:pt x="1334" y="1667"/>
                    <a:pt x="1168" y="2072"/>
                    <a:pt x="1013" y="2489"/>
                  </a:cubicBezTo>
                  <a:cubicBezTo>
                    <a:pt x="965" y="2596"/>
                    <a:pt x="929" y="2703"/>
                    <a:pt x="894" y="2822"/>
                  </a:cubicBezTo>
                  <a:cubicBezTo>
                    <a:pt x="870" y="2882"/>
                    <a:pt x="846" y="2917"/>
                    <a:pt x="834" y="2977"/>
                  </a:cubicBezTo>
                  <a:cubicBezTo>
                    <a:pt x="810" y="3036"/>
                    <a:pt x="798" y="3096"/>
                    <a:pt x="775" y="3143"/>
                  </a:cubicBezTo>
                  <a:cubicBezTo>
                    <a:pt x="739" y="3263"/>
                    <a:pt x="691" y="3370"/>
                    <a:pt x="667" y="3489"/>
                  </a:cubicBezTo>
                  <a:cubicBezTo>
                    <a:pt x="632" y="3608"/>
                    <a:pt x="608" y="3727"/>
                    <a:pt x="560" y="3846"/>
                  </a:cubicBezTo>
                  <a:cubicBezTo>
                    <a:pt x="489" y="4084"/>
                    <a:pt x="441" y="4334"/>
                    <a:pt x="382" y="4572"/>
                  </a:cubicBezTo>
                  <a:cubicBezTo>
                    <a:pt x="322" y="4822"/>
                    <a:pt x="275" y="5084"/>
                    <a:pt x="239" y="5334"/>
                  </a:cubicBezTo>
                  <a:cubicBezTo>
                    <a:pt x="191" y="5584"/>
                    <a:pt x="144" y="5858"/>
                    <a:pt x="120" y="6108"/>
                  </a:cubicBezTo>
                  <a:lnTo>
                    <a:pt x="72" y="6513"/>
                  </a:lnTo>
                  <a:lnTo>
                    <a:pt x="36" y="6906"/>
                  </a:lnTo>
                  <a:cubicBezTo>
                    <a:pt x="25" y="7049"/>
                    <a:pt x="25" y="7180"/>
                    <a:pt x="13" y="7311"/>
                  </a:cubicBezTo>
                  <a:cubicBezTo>
                    <a:pt x="13" y="7454"/>
                    <a:pt x="1" y="7585"/>
                    <a:pt x="1" y="7715"/>
                  </a:cubicBezTo>
                  <a:lnTo>
                    <a:pt x="1" y="7906"/>
                  </a:lnTo>
                  <a:lnTo>
                    <a:pt x="1" y="8096"/>
                  </a:lnTo>
                  <a:lnTo>
                    <a:pt x="1" y="8489"/>
                  </a:lnTo>
                  <a:cubicBezTo>
                    <a:pt x="13" y="9013"/>
                    <a:pt x="36" y="9537"/>
                    <a:pt x="96" y="10025"/>
                  </a:cubicBezTo>
                  <a:cubicBezTo>
                    <a:pt x="96" y="10085"/>
                    <a:pt x="120" y="10144"/>
                    <a:pt x="120" y="10204"/>
                  </a:cubicBezTo>
                  <a:cubicBezTo>
                    <a:pt x="132" y="10263"/>
                    <a:pt x="132" y="10323"/>
                    <a:pt x="144" y="10382"/>
                  </a:cubicBezTo>
                  <a:cubicBezTo>
                    <a:pt x="155" y="10502"/>
                    <a:pt x="179" y="10621"/>
                    <a:pt x="203" y="10740"/>
                  </a:cubicBezTo>
                  <a:cubicBezTo>
                    <a:pt x="239" y="10978"/>
                    <a:pt x="298" y="11204"/>
                    <a:pt x="334" y="11418"/>
                  </a:cubicBezTo>
                  <a:cubicBezTo>
                    <a:pt x="370" y="11525"/>
                    <a:pt x="382" y="11645"/>
                    <a:pt x="417" y="11752"/>
                  </a:cubicBezTo>
                  <a:cubicBezTo>
                    <a:pt x="441" y="11859"/>
                    <a:pt x="477" y="11954"/>
                    <a:pt x="489" y="12061"/>
                  </a:cubicBezTo>
                  <a:cubicBezTo>
                    <a:pt x="548" y="12276"/>
                    <a:pt x="596" y="12466"/>
                    <a:pt x="656" y="12657"/>
                  </a:cubicBezTo>
                  <a:cubicBezTo>
                    <a:pt x="775" y="13026"/>
                    <a:pt x="870" y="13383"/>
                    <a:pt x="989" y="13681"/>
                  </a:cubicBezTo>
                  <a:cubicBezTo>
                    <a:pt x="1096" y="13954"/>
                    <a:pt x="1191" y="14204"/>
                    <a:pt x="1275" y="14395"/>
                  </a:cubicBezTo>
                  <a:lnTo>
                    <a:pt x="1406" y="14454"/>
                  </a:lnTo>
                  <a:cubicBezTo>
                    <a:pt x="1394" y="14419"/>
                    <a:pt x="1382" y="14347"/>
                    <a:pt x="1370" y="14300"/>
                  </a:cubicBezTo>
                  <a:cubicBezTo>
                    <a:pt x="1346" y="14240"/>
                    <a:pt x="1334" y="14181"/>
                    <a:pt x="1322" y="14097"/>
                  </a:cubicBezTo>
                  <a:cubicBezTo>
                    <a:pt x="1287" y="13966"/>
                    <a:pt x="1251" y="13823"/>
                    <a:pt x="1215" y="13669"/>
                  </a:cubicBezTo>
                  <a:cubicBezTo>
                    <a:pt x="1203" y="13597"/>
                    <a:pt x="1168" y="13502"/>
                    <a:pt x="1156" y="13430"/>
                  </a:cubicBezTo>
                  <a:cubicBezTo>
                    <a:pt x="1144" y="13359"/>
                    <a:pt x="1132" y="13264"/>
                    <a:pt x="1096" y="13180"/>
                  </a:cubicBezTo>
                  <a:cubicBezTo>
                    <a:pt x="1072" y="13002"/>
                    <a:pt x="1025" y="12823"/>
                    <a:pt x="977" y="12621"/>
                  </a:cubicBezTo>
                  <a:cubicBezTo>
                    <a:pt x="929" y="12430"/>
                    <a:pt x="917" y="12240"/>
                    <a:pt x="870" y="12026"/>
                  </a:cubicBezTo>
                  <a:cubicBezTo>
                    <a:pt x="858" y="11930"/>
                    <a:pt x="846" y="11823"/>
                    <a:pt x="810" y="11716"/>
                  </a:cubicBezTo>
                  <a:cubicBezTo>
                    <a:pt x="798" y="11609"/>
                    <a:pt x="787" y="11514"/>
                    <a:pt x="775" y="11395"/>
                  </a:cubicBezTo>
                  <a:cubicBezTo>
                    <a:pt x="739" y="11168"/>
                    <a:pt x="715" y="10942"/>
                    <a:pt x="679" y="10704"/>
                  </a:cubicBezTo>
                  <a:cubicBezTo>
                    <a:pt x="667" y="10585"/>
                    <a:pt x="656" y="10466"/>
                    <a:pt x="656" y="10347"/>
                  </a:cubicBezTo>
                  <a:cubicBezTo>
                    <a:pt x="656" y="10287"/>
                    <a:pt x="632" y="10228"/>
                    <a:pt x="632" y="10168"/>
                  </a:cubicBezTo>
                  <a:cubicBezTo>
                    <a:pt x="632" y="10109"/>
                    <a:pt x="620" y="10049"/>
                    <a:pt x="620" y="9990"/>
                  </a:cubicBezTo>
                  <a:cubicBezTo>
                    <a:pt x="620" y="9871"/>
                    <a:pt x="608" y="9751"/>
                    <a:pt x="608" y="9632"/>
                  </a:cubicBezTo>
                  <a:cubicBezTo>
                    <a:pt x="596" y="9513"/>
                    <a:pt x="596" y="9382"/>
                    <a:pt x="596" y="9263"/>
                  </a:cubicBezTo>
                  <a:cubicBezTo>
                    <a:pt x="596" y="9144"/>
                    <a:pt x="596" y="9013"/>
                    <a:pt x="572" y="8894"/>
                  </a:cubicBezTo>
                  <a:lnTo>
                    <a:pt x="572" y="8692"/>
                  </a:lnTo>
                  <a:lnTo>
                    <a:pt x="572" y="8501"/>
                  </a:lnTo>
                  <a:lnTo>
                    <a:pt x="572" y="8120"/>
                  </a:lnTo>
                  <a:lnTo>
                    <a:pt x="572" y="7918"/>
                  </a:lnTo>
                  <a:lnTo>
                    <a:pt x="596" y="7727"/>
                  </a:lnTo>
                  <a:cubicBezTo>
                    <a:pt x="596" y="7596"/>
                    <a:pt x="608" y="7477"/>
                    <a:pt x="608" y="7346"/>
                  </a:cubicBezTo>
                  <a:cubicBezTo>
                    <a:pt x="608" y="7204"/>
                    <a:pt x="620" y="7084"/>
                    <a:pt x="632" y="6953"/>
                  </a:cubicBezTo>
                  <a:lnTo>
                    <a:pt x="667" y="6572"/>
                  </a:lnTo>
                  <a:cubicBezTo>
                    <a:pt x="679" y="6430"/>
                    <a:pt x="691" y="6311"/>
                    <a:pt x="715" y="6180"/>
                  </a:cubicBezTo>
                  <a:cubicBezTo>
                    <a:pt x="739" y="5930"/>
                    <a:pt x="763" y="5680"/>
                    <a:pt x="810" y="5418"/>
                  </a:cubicBezTo>
                  <a:cubicBezTo>
                    <a:pt x="834" y="5299"/>
                    <a:pt x="858" y="5168"/>
                    <a:pt x="870" y="5048"/>
                  </a:cubicBezTo>
                  <a:cubicBezTo>
                    <a:pt x="894" y="4929"/>
                    <a:pt x="917" y="4798"/>
                    <a:pt x="929" y="4679"/>
                  </a:cubicBezTo>
                  <a:cubicBezTo>
                    <a:pt x="977" y="4441"/>
                    <a:pt x="1025" y="4191"/>
                    <a:pt x="1084" y="3965"/>
                  </a:cubicBezTo>
                  <a:cubicBezTo>
                    <a:pt x="1108" y="3846"/>
                    <a:pt x="1144" y="3727"/>
                    <a:pt x="1156" y="3620"/>
                  </a:cubicBezTo>
                  <a:cubicBezTo>
                    <a:pt x="1179" y="3501"/>
                    <a:pt x="1215" y="3394"/>
                    <a:pt x="1239" y="3286"/>
                  </a:cubicBezTo>
                  <a:cubicBezTo>
                    <a:pt x="1263" y="3227"/>
                    <a:pt x="1275" y="3167"/>
                    <a:pt x="1287" y="3120"/>
                  </a:cubicBezTo>
                  <a:cubicBezTo>
                    <a:pt x="1310" y="3060"/>
                    <a:pt x="1322" y="3013"/>
                    <a:pt x="1334" y="2953"/>
                  </a:cubicBezTo>
                  <a:cubicBezTo>
                    <a:pt x="1358" y="2846"/>
                    <a:pt x="1394" y="2727"/>
                    <a:pt x="1429" y="2620"/>
                  </a:cubicBezTo>
                  <a:cubicBezTo>
                    <a:pt x="1489" y="2417"/>
                    <a:pt x="1560" y="2203"/>
                    <a:pt x="1620" y="2012"/>
                  </a:cubicBezTo>
                  <a:cubicBezTo>
                    <a:pt x="1644" y="1905"/>
                    <a:pt x="1679" y="1822"/>
                    <a:pt x="1727" y="1715"/>
                  </a:cubicBezTo>
                  <a:cubicBezTo>
                    <a:pt x="1751" y="1631"/>
                    <a:pt x="1799" y="1524"/>
                    <a:pt x="1822" y="1429"/>
                  </a:cubicBezTo>
                  <a:cubicBezTo>
                    <a:pt x="1953" y="1072"/>
                    <a:pt x="2096" y="738"/>
                    <a:pt x="2227" y="453"/>
                  </a:cubicBezTo>
                  <a:cubicBezTo>
                    <a:pt x="2299" y="286"/>
                    <a:pt x="2358" y="143"/>
                    <a:pt x="2418" y="0"/>
                  </a:cubicBezTo>
                  <a:close/>
                </a:path>
              </a:pathLst>
            </a:custGeom>
            <a:solidFill>
              <a:srgbClr val="EED9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6" name="Google Shape;1146;p20"/>
            <p:cNvSpPr/>
            <p:nvPr/>
          </p:nvSpPr>
          <p:spPr>
            <a:xfrm>
              <a:off x="2288375" y="3474075"/>
              <a:ext cx="60450" cy="366425"/>
            </a:xfrm>
            <a:custGeom>
              <a:avLst/>
              <a:gdLst/>
              <a:ahLst/>
              <a:cxnLst/>
              <a:rect l="l" t="t" r="r" b="b"/>
              <a:pathLst>
                <a:path w="2418" h="14657" extrusionOk="0">
                  <a:moveTo>
                    <a:pt x="2227" y="0"/>
                  </a:moveTo>
                  <a:cubicBezTo>
                    <a:pt x="2155" y="107"/>
                    <a:pt x="2096" y="226"/>
                    <a:pt x="2024" y="346"/>
                  </a:cubicBezTo>
                  <a:cubicBezTo>
                    <a:pt x="1929" y="477"/>
                    <a:pt x="1858" y="631"/>
                    <a:pt x="1762" y="798"/>
                  </a:cubicBezTo>
                  <a:cubicBezTo>
                    <a:pt x="1727" y="869"/>
                    <a:pt x="1679" y="953"/>
                    <a:pt x="1643" y="1048"/>
                  </a:cubicBezTo>
                  <a:cubicBezTo>
                    <a:pt x="1608" y="1131"/>
                    <a:pt x="1560" y="1215"/>
                    <a:pt x="1512" y="1310"/>
                  </a:cubicBezTo>
                  <a:cubicBezTo>
                    <a:pt x="1334" y="1667"/>
                    <a:pt x="1167" y="2072"/>
                    <a:pt x="1012" y="2489"/>
                  </a:cubicBezTo>
                  <a:cubicBezTo>
                    <a:pt x="965" y="2596"/>
                    <a:pt x="929" y="2703"/>
                    <a:pt x="893" y="2822"/>
                  </a:cubicBezTo>
                  <a:cubicBezTo>
                    <a:pt x="869" y="2882"/>
                    <a:pt x="846" y="2917"/>
                    <a:pt x="834" y="2977"/>
                  </a:cubicBezTo>
                  <a:cubicBezTo>
                    <a:pt x="810" y="3036"/>
                    <a:pt x="798" y="3096"/>
                    <a:pt x="774" y="3143"/>
                  </a:cubicBezTo>
                  <a:cubicBezTo>
                    <a:pt x="738" y="3263"/>
                    <a:pt x="691" y="3370"/>
                    <a:pt x="667" y="3489"/>
                  </a:cubicBezTo>
                  <a:cubicBezTo>
                    <a:pt x="631" y="3608"/>
                    <a:pt x="607" y="3727"/>
                    <a:pt x="560" y="3846"/>
                  </a:cubicBezTo>
                  <a:cubicBezTo>
                    <a:pt x="488" y="4084"/>
                    <a:pt x="441" y="4334"/>
                    <a:pt x="381" y="4572"/>
                  </a:cubicBezTo>
                  <a:cubicBezTo>
                    <a:pt x="322" y="4822"/>
                    <a:pt x="274" y="5084"/>
                    <a:pt x="238" y="5334"/>
                  </a:cubicBezTo>
                  <a:cubicBezTo>
                    <a:pt x="191" y="5584"/>
                    <a:pt x="143" y="5858"/>
                    <a:pt x="119" y="6108"/>
                  </a:cubicBezTo>
                  <a:lnTo>
                    <a:pt x="72" y="6513"/>
                  </a:lnTo>
                  <a:lnTo>
                    <a:pt x="36" y="6906"/>
                  </a:lnTo>
                  <a:cubicBezTo>
                    <a:pt x="24" y="7049"/>
                    <a:pt x="24" y="7180"/>
                    <a:pt x="12" y="7311"/>
                  </a:cubicBezTo>
                  <a:cubicBezTo>
                    <a:pt x="12" y="7454"/>
                    <a:pt x="0" y="7585"/>
                    <a:pt x="0" y="7715"/>
                  </a:cubicBezTo>
                  <a:lnTo>
                    <a:pt x="0" y="7906"/>
                  </a:lnTo>
                  <a:lnTo>
                    <a:pt x="0" y="8096"/>
                  </a:lnTo>
                  <a:lnTo>
                    <a:pt x="0" y="8489"/>
                  </a:lnTo>
                  <a:cubicBezTo>
                    <a:pt x="12" y="9013"/>
                    <a:pt x="36" y="9537"/>
                    <a:pt x="96" y="10025"/>
                  </a:cubicBezTo>
                  <a:cubicBezTo>
                    <a:pt x="96" y="10085"/>
                    <a:pt x="119" y="10144"/>
                    <a:pt x="119" y="10204"/>
                  </a:cubicBezTo>
                  <a:cubicBezTo>
                    <a:pt x="131" y="10263"/>
                    <a:pt x="131" y="10323"/>
                    <a:pt x="143" y="10382"/>
                  </a:cubicBezTo>
                  <a:cubicBezTo>
                    <a:pt x="155" y="10502"/>
                    <a:pt x="179" y="10621"/>
                    <a:pt x="203" y="10740"/>
                  </a:cubicBezTo>
                  <a:cubicBezTo>
                    <a:pt x="238" y="10978"/>
                    <a:pt x="298" y="11204"/>
                    <a:pt x="334" y="11418"/>
                  </a:cubicBezTo>
                  <a:cubicBezTo>
                    <a:pt x="369" y="11525"/>
                    <a:pt x="381" y="11645"/>
                    <a:pt x="417" y="11752"/>
                  </a:cubicBezTo>
                  <a:cubicBezTo>
                    <a:pt x="441" y="11859"/>
                    <a:pt x="477" y="11954"/>
                    <a:pt x="488" y="12061"/>
                  </a:cubicBezTo>
                  <a:cubicBezTo>
                    <a:pt x="548" y="12276"/>
                    <a:pt x="596" y="12466"/>
                    <a:pt x="655" y="12657"/>
                  </a:cubicBezTo>
                  <a:cubicBezTo>
                    <a:pt x="774" y="13026"/>
                    <a:pt x="869" y="13383"/>
                    <a:pt x="988" y="13681"/>
                  </a:cubicBezTo>
                  <a:cubicBezTo>
                    <a:pt x="1108" y="13978"/>
                    <a:pt x="1203" y="14252"/>
                    <a:pt x="1286" y="14454"/>
                  </a:cubicBezTo>
                  <a:cubicBezTo>
                    <a:pt x="1310" y="14502"/>
                    <a:pt x="1334" y="14550"/>
                    <a:pt x="1346" y="14597"/>
                  </a:cubicBezTo>
                  <a:lnTo>
                    <a:pt x="1465" y="14657"/>
                  </a:lnTo>
                  <a:lnTo>
                    <a:pt x="1429" y="14478"/>
                  </a:lnTo>
                  <a:lnTo>
                    <a:pt x="1381" y="14300"/>
                  </a:lnTo>
                  <a:cubicBezTo>
                    <a:pt x="1369" y="14240"/>
                    <a:pt x="1346" y="14181"/>
                    <a:pt x="1334" y="14097"/>
                  </a:cubicBezTo>
                  <a:cubicBezTo>
                    <a:pt x="1310" y="13966"/>
                    <a:pt x="1262" y="13823"/>
                    <a:pt x="1227" y="13669"/>
                  </a:cubicBezTo>
                  <a:cubicBezTo>
                    <a:pt x="1215" y="13597"/>
                    <a:pt x="1191" y="13502"/>
                    <a:pt x="1167" y="13430"/>
                  </a:cubicBezTo>
                  <a:cubicBezTo>
                    <a:pt x="1155" y="13359"/>
                    <a:pt x="1143" y="13264"/>
                    <a:pt x="1108" y="13180"/>
                  </a:cubicBezTo>
                  <a:cubicBezTo>
                    <a:pt x="1084" y="13002"/>
                    <a:pt x="1036" y="12823"/>
                    <a:pt x="988" y="12621"/>
                  </a:cubicBezTo>
                  <a:cubicBezTo>
                    <a:pt x="953" y="12430"/>
                    <a:pt x="929" y="12240"/>
                    <a:pt x="893" y="12026"/>
                  </a:cubicBezTo>
                  <a:cubicBezTo>
                    <a:pt x="869" y="11930"/>
                    <a:pt x="858" y="11823"/>
                    <a:pt x="834" y="11716"/>
                  </a:cubicBezTo>
                  <a:cubicBezTo>
                    <a:pt x="810" y="11609"/>
                    <a:pt x="798" y="11514"/>
                    <a:pt x="786" y="11395"/>
                  </a:cubicBezTo>
                  <a:cubicBezTo>
                    <a:pt x="750" y="11168"/>
                    <a:pt x="727" y="10942"/>
                    <a:pt x="691" y="10704"/>
                  </a:cubicBezTo>
                  <a:cubicBezTo>
                    <a:pt x="679" y="10585"/>
                    <a:pt x="667" y="10466"/>
                    <a:pt x="667" y="10347"/>
                  </a:cubicBezTo>
                  <a:cubicBezTo>
                    <a:pt x="667" y="10287"/>
                    <a:pt x="655" y="10228"/>
                    <a:pt x="655" y="10168"/>
                  </a:cubicBezTo>
                  <a:cubicBezTo>
                    <a:pt x="655" y="10109"/>
                    <a:pt x="631" y="10049"/>
                    <a:pt x="631" y="9990"/>
                  </a:cubicBezTo>
                  <a:cubicBezTo>
                    <a:pt x="631" y="9871"/>
                    <a:pt x="619" y="9751"/>
                    <a:pt x="607" y="9632"/>
                  </a:cubicBezTo>
                  <a:cubicBezTo>
                    <a:pt x="596" y="9513"/>
                    <a:pt x="596" y="9382"/>
                    <a:pt x="596" y="9263"/>
                  </a:cubicBezTo>
                  <a:cubicBezTo>
                    <a:pt x="596" y="9144"/>
                    <a:pt x="596" y="9013"/>
                    <a:pt x="572" y="8894"/>
                  </a:cubicBezTo>
                  <a:lnTo>
                    <a:pt x="572" y="8692"/>
                  </a:lnTo>
                  <a:lnTo>
                    <a:pt x="572" y="8501"/>
                  </a:lnTo>
                  <a:lnTo>
                    <a:pt x="572" y="8120"/>
                  </a:lnTo>
                  <a:lnTo>
                    <a:pt x="572" y="7918"/>
                  </a:lnTo>
                  <a:lnTo>
                    <a:pt x="596" y="7727"/>
                  </a:lnTo>
                  <a:cubicBezTo>
                    <a:pt x="596" y="7596"/>
                    <a:pt x="607" y="7477"/>
                    <a:pt x="607" y="7346"/>
                  </a:cubicBezTo>
                  <a:cubicBezTo>
                    <a:pt x="607" y="7204"/>
                    <a:pt x="619" y="7084"/>
                    <a:pt x="631" y="6953"/>
                  </a:cubicBezTo>
                  <a:lnTo>
                    <a:pt x="667" y="6572"/>
                  </a:lnTo>
                  <a:cubicBezTo>
                    <a:pt x="679" y="6430"/>
                    <a:pt x="691" y="6311"/>
                    <a:pt x="715" y="6180"/>
                  </a:cubicBezTo>
                  <a:cubicBezTo>
                    <a:pt x="738" y="5930"/>
                    <a:pt x="774" y="5680"/>
                    <a:pt x="810" y="5418"/>
                  </a:cubicBezTo>
                  <a:cubicBezTo>
                    <a:pt x="834" y="5299"/>
                    <a:pt x="858" y="5168"/>
                    <a:pt x="869" y="5048"/>
                  </a:cubicBezTo>
                  <a:cubicBezTo>
                    <a:pt x="893" y="4929"/>
                    <a:pt x="917" y="4798"/>
                    <a:pt x="929" y="4679"/>
                  </a:cubicBezTo>
                  <a:cubicBezTo>
                    <a:pt x="977" y="4441"/>
                    <a:pt x="1024" y="4191"/>
                    <a:pt x="1084" y="3965"/>
                  </a:cubicBezTo>
                  <a:cubicBezTo>
                    <a:pt x="1108" y="3846"/>
                    <a:pt x="1143" y="3727"/>
                    <a:pt x="1155" y="3620"/>
                  </a:cubicBezTo>
                  <a:cubicBezTo>
                    <a:pt x="1191" y="3501"/>
                    <a:pt x="1215" y="3394"/>
                    <a:pt x="1250" y="3286"/>
                  </a:cubicBezTo>
                  <a:cubicBezTo>
                    <a:pt x="1262" y="3227"/>
                    <a:pt x="1274" y="3167"/>
                    <a:pt x="1286" y="3120"/>
                  </a:cubicBezTo>
                  <a:cubicBezTo>
                    <a:pt x="1310" y="3060"/>
                    <a:pt x="1322" y="3013"/>
                    <a:pt x="1334" y="2953"/>
                  </a:cubicBezTo>
                  <a:cubicBezTo>
                    <a:pt x="1369" y="2846"/>
                    <a:pt x="1393" y="2727"/>
                    <a:pt x="1429" y="2620"/>
                  </a:cubicBezTo>
                  <a:cubicBezTo>
                    <a:pt x="1500" y="2417"/>
                    <a:pt x="1560" y="2203"/>
                    <a:pt x="1620" y="2012"/>
                  </a:cubicBezTo>
                  <a:cubicBezTo>
                    <a:pt x="1643" y="1905"/>
                    <a:pt x="1679" y="1822"/>
                    <a:pt x="1727" y="1715"/>
                  </a:cubicBezTo>
                  <a:cubicBezTo>
                    <a:pt x="1750" y="1631"/>
                    <a:pt x="1798" y="1524"/>
                    <a:pt x="1822" y="1429"/>
                  </a:cubicBezTo>
                  <a:cubicBezTo>
                    <a:pt x="1965" y="1072"/>
                    <a:pt x="2096" y="738"/>
                    <a:pt x="2227" y="453"/>
                  </a:cubicBezTo>
                  <a:cubicBezTo>
                    <a:pt x="2298" y="286"/>
                    <a:pt x="2358" y="143"/>
                    <a:pt x="2417" y="0"/>
                  </a:cubicBezTo>
                  <a:close/>
                </a:path>
              </a:pathLst>
            </a:custGeom>
            <a:solidFill>
              <a:srgbClr val="EED9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7" name="Google Shape;1147;p20"/>
            <p:cNvSpPr/>
            <p:nvPr/>
          </p:nvSpPr>
          <p:spPr>
            <a:xfrm>
              <a:off x="1861225" y="3463950"/>
              <a:ext cx="590875" cy="22350"/>
            </a:xfrm>
            <a:custGeom>
              <a:avLst/>
              <a:gdLst/>
              <a:ahLst/>
              <a:cxnLst/>
              <a:rect l="l" t="t" r="r" b="b"/>
              <a:pathLst>
                <a:path w="23635" h="894" extrusionOk="0">
                  <a:moveTo>
                    <a:pt x="441" y="0"/>
                  </a:moveTo>
                  <a:cubicBezTo>
                    <a:pt x="191" y="0"/>
                    <a:pt x="1" y="191"/>
                    <a:pt x="1" y="441"/>
                  </a:cubicBezTo>
                  <a:cubicBezTo>
                    <a:pt x="1" y="691"/>
                    <a:pt x="191" y="893"/>
                    <a:pt x="441" y="893"/>
                  </a:cubicBezTo>
                  <a:lnTo>
                    <a:pt x="23182" y="893"/>
                  </a:lnTo>
                  <a:cubicBezTo>
                    <a:pt x="23432" y="893"/>
                    <a:pt x="23635" y="691"/>
                    <a:pt x="23635" y="441"/>
                  </a:cubicBezTo>
                  <a:cubicBezTo>
                    <a:pt x="23635" y="191"/>
                    <a:pt x="23432" y="0"/>
                    <a:pt x="23182" y="0"/>
                  </a:cubicBezTo>
                  <a:close/>
                </a:path>
              </a:pathLst>
            </a:custGeom>
            <a:solidFill>
              <a:srgbClr val="7E5F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8" name="Google Shape;1148;p20"/>
            <p:cNvSpPr/>
            <p:nvPr/>
          </p:nvSpPr>
          <p:spPr>
            <a:xfrm>
              <a:off x="1987725" y="3548500"/>
              <a:ext cx="172675" cy="177400"/>
            </a:xfrm>
            <a:custGeom>
              <a:avLst/>
              <a:gdLst/>
              <a:ahLst/>
              <a:cxnLst/>
              <a:rect l="l" t="t" r="r" b="b"/>
              <a:pathLst>
                <a:path w="6907" h="7096" extrusionOk="0">
                  <a:moveTo>
                    <a:pt x="4354" y="1"/>
                  </a:moveTo>
                  <a:cubicBezTo>
                    <a:pt x="3421" y="1"/>
                    <a:pt x="2493" y="82"/>
                    <a:pt x="1549" y="226"/>
                  </a:cubicBezTo>
                  <a:lnTo>
                    <a:pt x="1549" y="250"/>
                  </a:lnTo>
                  <a:cubicBezTo>
                    <a:pt x="2799" y="262"/>
                    <a:pt x="3549" y="1702"/>
                    <a:pt x="3216" y="3429"/>
                  </a:cubicBezTo>
                  <a:cubicBezTo>
                    <a:pt x="2870" y="5167"/>
                    <a:pt x="1489" y="6560"/>
                    <a:pt x="1" y="6882"/>
                  </a:cubicBezTo>
                  <a:lnTo>
                    <a:pt x="1" y="6894"/>
                  </a:lnTo>
                  <a:cubicBezTo>
                    <a:pt x="726" y="6840"/>
                    <a:pt x="1446" y="6810"/>
                    <a:pt x="2165" y="6810"/>
                  </a:cubicBezTo>
                  <a:cubicBezTo>
                    <a:pt x="3370" y="6810"/>
                    <a:pt x="4572" y="6895"/>
                    <a:pt x="5787" y="7096"/>
                  </a:cubicBezTo>
                  <a:lnTo>
                    <a:pt x="5787" y="7072"/>
                  </a:lnTo>
                  <a:cubicBezTo>
                    <a:pt x="4418" y="6620"/>
                    <a:pt x="3609" y="5191"/>
                    <a:pt x="3954" y="3441"/>
                  </a:cubicBezTo>
                  <a:cubicBezTo>
                    <a:pt x="4299" y="1714"/>
                    <a:pt x="5549" y="250"/>
                    <a:pt x="6907" y="226"/>
                  </a:cubicBezTo>
                  <a:lnTo>
                    <a:pt x="6907" y="214"/>
                  </a:lnTo>
                  <a:cubicBezTo>
                    <a:pt x="6042" y="67"/>
                    <a:pt x="5196" y="1"/>
                    <a:pt x="4354" y="1"/>
                  </a:cubicBezTo>
                  <a:close/>
                </a:path>
              </a:pathLst>
            </a:custGeom>
            <a:solidFill>
              <a:srgbClr val="8717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9" name="Google Shape;1149;p20"/>
            <p:cNvSpPr/>
            <p:nvPr/>
          </p:nvSpPr>
          <p:spPr>
            <a:xfrm>
              <a:off x="1956775" y="3589550"/>
              <a:ext cx="236375" cy="114325"/>
            </a:xfrm>
            <a:custGeom>
              <a:avLst/>
              <a:gdLst/>
              <a:ahLst/>
              <a:cxnLst/>
              <a:rect l="l" t="t" r="r" b="b"/>
              <a:pathLst>
                <a:path w="9455" h="4573" extrusionOk="0">
                  <a:moveTo>
                    <a:pt x="1096" y="1"/>
                  </a:moveTo>
                  <a:cubicBezTo>
                    <a:pt x="727" y="1442"/>
                    <a:pt x="358" y="2870"/>
                    <a:pt x="1" y="4287"/>
                  </a:cubicBezTo>
                  <a:lnTo>
                    <a:pt x="13" y="4287"/>
                  </a:lnTo>
                  <a:cubicBezTo>
                    <a:pt x="578" y="3226"/>
                    <a:pt x="2567" y="2084"/>
                    <a:pt x="4709" y="2084"/>
                  </a:cubicBezTo>
                  <a:cubicBezTo>
                    <a:pt x="4731" y="2084"/>
                    <a:pt x="4753" y="2084"/>
                    <a:pt x="4775" y="2084"/>
                  </a:cubicBezTo>
                  <a:cubicBezTo>
                    <a:pt x="6930" y="2096"/>
                    <a:pt x="8633" y="3406"/>
                    <a:pt x="8764" y="4573"/>
                  </a:cubicBezTo>
                  <a:lnTo>
                    <a:pt x="8776" y="4573"/>
                  </a:lnTo>
                  <a:cubicBezTo>
                    <a:pt x="9038" y="3085"/>
                    <a:pt x="9252" y="1596"/>
                    <a:pt x="9454" y="96"/>
                  </a:cubicBezTo>
                  <a:lnTo>
                    <a:pt x="9430" y="96"/>
                  </a:lnTo>
                  <a:cubicBezTo>
                    <a:pt x="9014" y="1092"/>
                    <a:pt x="7156" y="1502"/>
                    <a:pt x="5072" y="1502"/>
                  </a:cubicBezTo>
                  <a:cubicBezTo>
                    <a:pt x="5013" y="1502"/>
                    <a:pt x="4954" y="1502"/>
                    <a:pt x="4894" y="1501"/>
                  </a:cubicBezTo>
                  <a:cubicBezTo>
                    <a:pt x="2739" y="1477"/>
                    <a:pt x="1120" y="1001"/>
                    <a:pt x="1120" y="1"/>
                  </a:cubicBezTo>
                  <a:close/>
                </a:path>
              </a:pathLst>
            </a:custGeom>
            <a:solidFill>
              <a:srgbClr val="8717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0" name="Google Shape;1150;p20"/>
            <p:cNvSpPr/>
            <p:nvPr/>
          </p:nvSpPr>
          <p:spPr>
            <a:xfrm>
              <a:off x="2035350" y="3228750"/>
              <a:ext cx="110175" cy="112600"/>
            </a:xfrm>
            <a:custGeom>
              <a:avLst/>
              <a:gdLst/>
              <a:ahLst/>
              <a:cxnLst/>
              <a:rect l="l" t="t" r="r" b="b"/>
              <a:pathLst>
                <a:path w="4407" h="4504" extrusionOk="0">
                  <a:moveTo>
                    <a:pt x="2765" y="1"/>
                  </a:moveTo>
                  <a:cubicBezTo>
                    <a:pt x="2169" y="1"/>
                    <a:pt x="1576" y="52"/>
                    <a:pt x="977" y="145"/>
                  </a:cubicBezTo>
                  <a:cubicBezTo>
                    <a:pt x="1787" y="145"/>
                    <a:pt x="2263" y="1086"/>
                    <a:pt x="2049" y="2181"/>
                  </a:cubicBezTo>
                  <a:cubicBezTo>
                    <a:pt x="1823" y="3289"/>
                    <a:pt x="953" y="4182"/>
                    <a:pt x="1" y="4384"/>
                  </a:cubicBezTo>
                  <a:cubicBezTo>
                    <a:pt x="462" y="4353"/>
                    <a:pt x="924" y="4335"/>
                    <a:pt x="1388" y="4335"/>
                  </a:cubicBezTo>
                  <a:cubicBezTo>
                    <a:pt x="2158" y="4335"/>
                    <a:pt x="2931" y="4384"/>
                    <a:pt x="3704" y="4503"/>
                  </a:cubicBezTo>
                  <a:cubicBezTo>
                    <a:pt x="2799" y="4205"/>
                    <a:pt x="2287" y="3289"/>
                    <a:pt x="2513" y="2181"/>
                  </a:cubicBezTo>
                  <a:cubicBezTo>
                    <a:pt x="2739" y="1086"/>
                    <a:pt x="3537" y="145"/>
                    <a:pt x="4406" y="133"/>
                  </a:cubicBezTo>
                  <a:cubicBezTo>
                    <a:pt x="3851" y="43"/>
                    <a:pt x="3306" y="1"/>
                    <a:pt x="2765" y="1"/>
                  </a:cubicBezTo>
                  <a:close/>
                </a:path>
              </a:pathLst>
            </a:custGeom>
            <a:solidFill>
              <a:srgbClr val="8717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1" name="Google Shape;1151;p20"/>
            <p:cNvSpPr/>
            <p:nvPr/>
          </p:nvSpPr>
          <p:spPr>
            <a:xfrm>
              <a:off x="2014525" y="3254400"/>
              <a:ext cx="151225" cy="73250"/>
            </a:xfrm>
            <a:custGeom>
              <a:avLst/>
              <a:gdLst/>
              <a:ahLst/>
              <a:cxnLst/>
              <a:rect l="l" t="t" r="r" b="b"/>
              <a:pathLst>
                <a:path w="6049" h="2930" extrusionOk="0">
                  <a:moveTo>
                    <a:pt x="691" y="0"/>
                  </a:moveTo>
                  <a:cubicBezTo>
                    <a:pt x="453" y="917"/>
                    <a:pt x="215" y="1834"/>
                    <a:pt x="1" y="2739"/>
                  </a:cubicBezTo>
                  <a:lnTo>
                    <a:pt x="12" y="2739"/>
                  </a:lnTo>
                  <a:cubicBezTo>
                    <a:pt x="379" y="2054"/>
                    <a:pt x="1670" y="1334"/>
                    <a:pt x="3027" y="1334"/>
                  </a:cubicBezTo>
                  <a:cubicBezTo>
                    <a:pt x="3038" y="1334"/>
                    <a:pt x="3049" y="1334"/>
                    <a:pt x="3060" y="1334"/>
                  </a:cubicBezTo>
                  <a:cubicBezTo>
                    <a:pt x="4442" y="1358"/>
                    <a:pt x="5537" y="2191"/>
                    <a:pt x="5608" y="2929"/>
                  </a:cubicBezTo>
                  <a:lnTo>
                    <a:pt x="5620" y="2929"/>
                  </a:lnTo>
                  <a:cubicBezTo>
                    <a:pt x="5787" y="1977"/>
                    <a:pt x="5918" y="1024"/>
                    <a:pt x="6049" y="60"/>
                  </a:cubicBezTo>
                  <a:lnTo>
                    <a:pt x="6037" y="60"/>
                  </a:lnTo>
                  <a:cubicBezTo>
                    <a:pt x="5775" y="715"/>
                    <a:pt x="4525" y="965"/>
                    <a:pt x="3132" y="965"/>
                  </a:cubicBezTo>
                  <a:cubicBezTo>
                    <a:pt x="1751" y="953"/>
                    <a:pt x="727" y="643"/>
                    <a:pt x="715" y="0"/>
                  </a:cubicBezTo>
                  <a:close/>
                </a:path>
              </a:pathLst>
            </a:custGeom>
            <a:solidFill>
              <a:srgbClr val="8717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2" name="Google Shape;1152;p20"/>
            <p:cNvSpPr/>
            <p:nvPr/>
          </p:nvSpPr>
          <p:spPr>
            <a:xfrm>
              <a:off x="2077325" y="2946425"/>
              <a:ext cx="78900" cy="80600"/>
            </a:xfrm>
            <a:custGeom>
              <a:avLst/>
              <a:gdLst/>
              <a:ahLst/>
              <a:cxnLst/>
              <a:rect l="l" t="t" r="r" b="b"/>
              <a:pathLst>
                <a:path w="3156" h="3224" extrusionOk="0">
                  <a:moveTo>
                    <a:pt x="2009" y="1"/>
                  </a:moveTo>
                  <a:cubicBezTo>
                    <a:pt x="1579" y="1"/>
                    <a:pt x="1152" y="40"/>
                    <a:pt x="715" y="104"/>
                  </a:cubicBezTo>
                  <a:cubicBezTo>
                    <a:pt x="1275" y="104"/>
                    <a:pt x="1620" y="770"/>
                    <a:pt x="1477" y="1556"/>
                  </a:cubicBezTo>
                  <a:cubicBezTo>
                    <a:pt x="1322" y="2342"/>
                    <a:pt x="679" y="2985"/>
                    <a:pt x="1" y="3140"/>
                  </a:cubicBezTo>
                  <a:cubicBezTo>
                    <a:pt x="325" y="3109"/>
                    <a:pt x="645" y="3095"/>
                    <a:pt x="963" y="3095"/>
                  </a:cubicBezTo>
                  <a:cubicBezTo>
                    <a:pt x="1521" y="3095"/>
                    <a:pt x="2075" y="3140"/>
                    <a:pt x="2644" y="3223"/>
                  </a:cubicBezTo>
                  <a:cubicBezTo>
                    <a:pt x="2025" y="3021"/>
                    <a:pt x="1668" y="2366"/>
                    <a:pt x="1810" y="1556"/>
                  </a:cubicBezTo>
                  <a:cubicBezTo>
                    <a:pt x="1977" y="770"/>
                    <a:pt x="2549" y="104"/>
                    <a:pt x="3156" y="104"/>
                  </a:cubicBezTo>
                  <a:cubicBezTo>
                    <a:pt x="2766" y="31"/>
                    <a:pt x="2387" y="1"/>
                    <a:pt x="2009" y="1"/>
                  </a:cubicBezTo>
                  <a:close/>
                </a:path>
              </a:pathLst>
            </a:custGeom>
            <a:solidFill>
              <a:srgbClr val="8717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3" name="Google Shape;1153;p20"/>
            <p:cNvSpPr/>
            <p:nvPr/>
          </p:nvSpPr>
          <p:spPr>
            <a:xfrm>
              <a:off x="2063650" y="2964775"/>
              <a:ext cx="107475" cy="52125"/>
            </a:xfrm>
            <a:custGeom>
              <a:avLst/>
              <a:gdLst/>
              <a:ahLst/>
              <a:cxnLst/>
              <a:rect l="l" t="t" r="r" b="b"/>
              <a:pathLst>
                <a:path w="4299" h="2085" extrusionOk="0">
                  <a:moveTo>
                    <a:pt x="500" y="1"/>
                  </a:moveTo>
                  <a:cubicBezTo>
                    <a:pt x="333" y="656"/>
                    <a:pt x="155" y="1310"/>
                    <a:pt x="0" y="1965"/>
                  </a:cubicBezTo>
                  <a:cubicBezTo>
                    <a:pt x="259" y="1482"/>
                    <a:pt x="1170" y="953"/>
                    <a:pt x="2135" y="953"/>
                  </a:cubicBezTo>
                  <a:cubicBezTo>
                    <a:pt x="2146" y="953"/>
                    <a:pt x="2156" y="953"/>
                    <a:pt x="2167" y="953"/>
                  </a:cubicBezTo>
                  <a:cubicBezTo>
                    <a:pt x="3155" y="953"/>
                    <a:pt x="3929" y="1572"/>
                    <a:pt x="3989" y="2084"/>
                  </a:cubicBezTo>
                  <a:cubicBezTo>
                    <a:pt x="4096" y="1418"/>
                    <a:pt x="4203" y="739"/>
                    <a:pt x="4298" y="48"/>
                  </a:cubicBezTo>
                  <a:lnTo>
                    <a:pt x="4298" y="48"/>
                  </a:lnTo>
                  <a:cubicBezTo>
                    <a:pt x="4114" y="510"/>
                    <a:pt x="3269" y="692"/>
                    <a:pt x="2318" y="692"/>
                  </a:cubicBezTo>
                  <a:cubicBezTo>
                    <a:pt x="2288" y="692"/>
                    <a:pt x="2257" y="692"/>
                    <a:pt x="2227" y="691"/>
                  </a:cubicBezTo>
                  <a:cubicBezTo>
                    <a:pt x="1250" y="667"/>
                    <a:pt x="500" y="453"/>
                    <a:pt x="500" y="1"/>
                  </a:cubicBezTo>
                  <a:close/>
                </a:path>
              </a:pathLst>
            </a:custGeom>
            <a:solidFill>
              <a:srgbClr val="8717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4" name="Google Shape;1154;p20"/>
            <p:cNvSpPr/>
            <p:nvPr/>
          </p:nvSpPr>
          <p:spPr>
            <a:xfrm>
              <a:off x="1475475" y="3557125"/>
              <a:ext cx="1331425" cy="748025"/>
            </a:xfrm>
            <a:custGeom>
              <a:avLst/>
              <a:gdLst/>
              <a:ahLst/>
              <a:cxnLst/>
              <a:rect l="l" t="t" r="r" b="b"/>
              <a:pathLst>
                <a:path w="53257" h="29921" extrusionOk="0">
                  <a:moveTo>
                    <a:pt x="53257" y="18336"/>
                  </a:moveTo>
                  <a:cubicBezTo>
                    <a:pt x="53257" y="18344"/>
                    <a:pt x="53257" y="18352"/>
                    <a:pt x="53257" y="18359"/>
                  </a:cubicBezTo>
                  <a:lnTo>
                    <a:pt x="53257" y="18359"/>
                  </a:lnTo>
                  <a:lnTo>
                    <a:pt x="53257" y="18336"/>
                  </a:lnTo>
                  <a:close/>
                  <a:moveTo>
                    <a:pt x="179" y="0"/>
                  </a:moveTo>
                  <a:lnTo>
                    <a:pt x="0" y="679"/>
                  </a:lnTo>
                  <a:lnTo>
                    <a:pt x="1655" y="2584"/>
                  </a:lnTo>
                  <a:lnTo>
                    <a:pt x="12764" y="15454"/>
                  </a:lnTo>
                  <a:lnTo>
                    <a:pt x="12740" y="15621"/>
                  </a:lnTo>
                  <a:lnTo>
                    <a:pt x="12704" y="16073"/>
                  </a:lnTo>
                  <a:lnTo>
                    <a:pt x="12764" y="16109"/>
                  </a:lnTo>
                  <a:cubicBezTo>
                    <a:pt x="12538" y="16347"/>
                    <a:pt x="12359" y="16609"/>
                    <a:pt x="12240" y="16931"/>
                  </a:cubicBezTo>
                  <a:cubicBezTo>
                    <a:pt x="12109" y="17252"/>
                    <a:pt x="12026" y="17597"/>
                    <a:pt x="12026" y="17967"/>
                  </a:cubicBezTo>
                  <a:cubicBezTo>
                    <a:pt x="12026" y="18098"/>
                    <a:pt x="12049" y="18217"/>
                    <a:pt x="12061" y="18359"/>
                  </a:cubicBezTo>
                  <a:lnTo>
                    <a:pt x="12026" y="18359"/>
                  </a:lnTo>
                  <a:cubicBezTo>
                    <a:pt x="12026" y="18836"/>
                    <a:pt x="12085" y="19288"/>
                    <a:pt x="12192" y="19753"/>
                  </a:cubicBezTo>
                  <a:cubicBezTo>
                    <a:pt x="12299" y="20205"/>
                    <a:pt x="12442" y="20657"/>
                    <a:pt x="12645" y="21098"/>
                  </a:cubicBezTo>
                  <a:cubicBezTo>
                    <a:pt x="13276" y="22550"/>
                    <a:pt x="14407" y="23908"/>
                    <a:pt x="15931" y="25087"/>
                  </a:cubicBezTo>
                  <a:cubicBezTo>
                    <a:pt x="17419" y="26241"/>
                    <a:pt x="19265" y="27242"/>
                    <a:pt x="21396" y="28027"/>
                  </a:cubicBezTo>
                  <a:cubicBezTo>
                    <a:pt x="24622" y="29218"/>
                    <a:pt x="28492" y="29920"/>
                    <a:pt x="32647" y="29920"/>
                  </a:cubicBezTo>
                  <a:cubicBezTo>
                    <a:pt x="36791" y="29920"/>
                    <a:pt x="40648" y="29218"/>
                    <a:pt x="43899" y="28027"/>
                  </a:cubicBezTo>
                  <a:cubicBezTo>
                    <a:pt x="46018" y="27242"/>
                    <a:pt x="47863" y="26241"/>
                    <a:pt x="49364" y="25087"/>
                  </a:cubicBezTo>
                  <a:cubicBezTo>
                    <a:pt x="51590" y="23324"/>
                    <a:pt x="52983" y="21229"/>
                    <a:pt x="53233" y="18931"/>
                  </a:cubicBezTo>
                  <a:cubicBezTo>
                    <a:pt x="53245" y="18748"/>
                    <a:pt x="53256" y="18554"/>
                    <a:pt x="53257" y="18359"/>
                  </a:cubicBezTo>
                  <a:lnTo>
                    <a:pt x="28635" y="18359"/>
                  </a:lnTo>
                  <a:cubicBezTo>
                    <a:pt x="28659" y="18240"/>
                    <a:pt x="28671" y="18098"/>
                    <a:pt x="28671" y="17967"/>
                  </a:cubicBezTo>
                  <a:cubicBezTo>
                    <a:pt x="28671" y="16466"/>
                    <a:pt x="27444" y="15228"/>
                    <a:pt x="25932" y="15228"/>
                  </a:cubicBezTo>
                  <a:lnTo>
                    <a:pt x="25182" y="15228"/>
                  </a:lnTo>
                  <a:cubicBezTo>
                    <a:pt x="25182" y="14228"/>
                    <a:pt x="24372" y="13418"/>
                    <a:pt x="23372" y="13418"/>
                  </a:cubicBezTo>
                  <a:lnTo>
                    <a:pt x="15990" y="13418"/>
                  </a:lnTo>
                  <a:cubicBezTo>
                    <a:pt x="15621" y="13418"/>
                    <a:pt x="15276" y="13514"/>
                    <a:pt x="14990" y="13716"/>
                  </a:cubicBezTo>
                  <a:lnTo>
                    <a:pt x="179" y="0"/>
                  </a:lnTo>
                  <a:close/>
                </a:path>
              </a:pathLst>
            </a:custGeom>
            <a:solidFill>
              <a:srgbClr val="9B78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5" name="Google Shape;1155;p20"/>
            <p:cNvSpPr/>
            <p:nvPr/>
          </p:nvSpPr>
          <p:spPr>
            <a:xfrm>
              <a:off x="1817475" y="4128625"/>
              <a:ext cx="947475" cy="176525"/>
            </a:xfrm>
            <a:custGeom>
              <a:avLst/>
              <a:gdLst/>
              <a:ahLst/>
              <a:cxnLst/>
              <a:rect l="l" t="t" r="r" b="b"/>
              <a:pathLst>
                <a:path w="37899" h="7061" extrusionOk="0">
                  <a:moveTo>
                    <a:pt x="1" y="0"/>
                  </a:moveTo>
                  <a:cubicBezTo>
                    <a:pt x="3156" y="4155"/>
                    <a:pt x="10466" y="7060"/>
                    <a:pt x="18943" y="7060"/>
                  </a:cubicBezTo>
                  <a:cubicBezTo>
                    <a:pt x="27444" y="7060"/>
                    <a:pt x="34743" y="4155"/>
                    <a:pt x="37898" y="0"/>
                  </a:cubicBezTo>
                  <a:close/>
                </a:path>
              </a:pathLst>
            </a:custGeom>
            <a:solidFill>
              <a:srgbClr val="8465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6" name="Google Shape;1156;p20"/>
            <p:cNvSpPr/>
            <p:nvPr/>
          </p:nvSpPr>
          <p:spPr>
            <a:xfrm>
              <a:off x="2329450" y="4056575"/>
              <a:ext cx="35450" cy="59275"/>
            </a:xfrm>
            <a:custGeom>
              <a:avLst/>
              <a:gdLst/>
              <a:ahLst/>
              <a:cxnLst/>
              <a:rect l="l" t="t" r="r" b="b"/>
              <a:pathLst>
                <a:path w="1418" h="2371" extrusionOk="0">
                  <a:moveTo>
                    <a:pt x="0" y="1"/>
                  </a:moveTo>
                  <a:lnTo>
                    <a:pt x="0" y="2370"/>
                  </a:lnTo>
                  <a:lnTo>
                    <a:pt x="1417" y="2370"/>
                  </a:lnTo>
                  <a:lnTo>
                    <a:pt x="1417" y="1"/>
                  </a:lnTo>
                  <a:close/>
                </a:path>
              </a:pathLst>
            </a:custGeom>
            <a:solidFill>
              <a:srgbClr val="624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7" name="Google Shape;1157;p20"/>
            <p:cNvSpPr/>
            <p:nvPr/>
          </p:nvSpPr>
          <p:spPr>
            <a:xfrm>
              <a:off x="2347000" y="4056575"/>
              <a:ext cx="17600" cy="59275"/>
            </a:xfrm>
            <a:custGeom>
              <a:avLst/>
              <a:gdLst/>
              <a:ahLst/>
              <a:cxnLst/>
              <a:rect l="l" t="t" r="r" b="b"/>
              <a:pathLst>
                <a:path w="704" h="2371" extrusionOk="0">
                  <a:moveTo>
                    <a:pt x="1" y="1"/>
                  </a:moveTo>
                  <a:lnTo>
                    <a:pt x="1" y="2370"/>
                  </a:lnTo>
                  <a:lnTo>
                    <a:pt x="703" y="2370"/>
                  </a:lnTo>
                  <a:lnTo>
                    <a:pt x="703" y="1"/>
                  </a:lnTo>
                  <a:close/>
                </a:path>
              </a:pathLst>
            </a:custGeom>
            <a:solidFill>
              <a:srgbClr val="4830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8" name="Google Shape;1158;p20"/>
            <p:cNvSpPr/>
            <p:nvPr/>
          </p:nvSpPr>
          <p:spPr>
            <a:xfrm>
              <a:off x="2384500" y="4056575"/>
              <a:ext cx="35450" cy="59275"/>
            </a:xfrm>
            <a:custGeom>
              <a:avLst/>
              <a:gdLst/>
              <a:ahLst/>
              <a:cxnLst/>
              <a:rect l="l" t="t" r="r" b="b"/>
              <a:pathLst>
                <a:path w="1418" h="2371" extrusionOk="0">
                  <a:moveTo>
                    <a:pt x="1" y="1"/>
                  </a:moveTo>
                  <a:lnTo>
                    <a:pt x="1" y="2370"/>
                  </a:lnTo>
                  <a:lnTo>
                    <a:pt x="1418" y="2370"/>
                  </a:lnTo>
                  <a:lnTo>
                    <a:pt x="1418" y="1"/>
                  </a:lnTo>
                  <a:close/>
                </a:path>
              </a:pathLst>
            </a:custGeom>
            <a:solidFill>
              <a:srgbClr val="624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9" name="Google Shape;1159;p20"/>
            <p:cNvSpPr/>
            <p:nvPr/>
          </p:nvSpPr>
          <p:spPr>
            <a:xfrm>
              <a:off x="2402375" y="4056575"/>
              <a:ext cx="17575" cy="59275"/>
            </a:xfrm>
            <a:custGeom>
              <a:avLst/>
              <a:gdLst/>
              <a:ahLst/>
              <a:cxnLst/>
              <a:rect l="l" t="t" r="r" b="b"/>
              <a:pathLst>
                <a:path w="703" h="2371" extrusionOk="0">
                  <a:moveTo>
                    <a:pt x="0" y="1"/>
                  </a:moveTo>
                  <a:lnTo>
                    <a:pt x="0" y="2370"/>
                  </a:lnTo>
                  <a:lnTo>
                    <a:pt x="703" y="2370"/>
                  </a:lnTo>
                  <a:lnTo>
                    <a:pt x="703" y="1"/>
                  </a:lnTo>
                  <a:close/>
                </a:path>
              </a:pathLst>
            </a:custGeom>
            <a:solidFill>
              <a:srgbClr val="4830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0" name="Google Shape;1160;p20"/>
            <p:cNvSpPr/>
            <p:nvPr/>
          </p:nvSpPr>
          <p:spPr>
            <a:xfrm>
              <a:off x="2439575" y="4056575"/>
              <a:ext cx="35450" cy="59275"/>
            </a:xfrm>
            <a:custGeom>
              <a:avLst/>
              <a:gdLst/>
              <a:ahLst/>
              <a:cxnLst/>
              <a:rect l="l" t="t" r="r" b="b"/>
              <a:pathLst>
                <a:path w="1418" h="2371" extrusionOk="0">
                  <a:moveTo>
                    <a:pt x="1" y="1"/>
                  </a:moveTo>
                  <a:lnTo>
                    <a:pt x="1" y="2370"/>
                  </a:lnTo>
                  <a:lnTo>
                    <a:pt x="1417" y="2370"/>
                  </a:lnTo>
                  <a:lnTo>
                    <a:pt x="1417" y="1"/>
                  </a:lnTo>
                  <a:close/>
                </a:path>
              </a:pathLst>
            </a:custGeom>
            <a:solidFill>
              <a:srgbClr val="624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1" name="Google Shape;1161;p20"/>
            <p:cNvSpPr/>
            <p:nvPr/>
          </p:nvSpPr>
          <p:spPr>
            <a:xfrm>
              <a:off x="2457450" y="4056575"/>
              <a:ext cx="17575" cy="59275"/>
            </a:xfrm>
            <a:custGeom>
              <a:avLst/>
              <a:gdLst/>
              <a:ahLst/>
              <a:cxnLst/>
              <a:rect l="l" t="t" r="r" b="b"/>
              <a:pathLst>
                <a:path w="703" h="2371" extrusionOk="0">
                  <a:moveTo>
                    <a:pt x="0" y="1"/>
                  </a:moveTo>
                  <a:lnTo>
                    <a:pt x="0" y="2370"/>
                  </a:lnTo>
                  <a:lnTo>
                    <a:pt x="702" y="2370"/>
                  </a:lnTo>
                  <a:lnTo>
                    <a:pt x="702" y="1"/>
                  </a:lnTo>
                  <a:close/>
                </a:path>
              </a:pathLst>
            </a:custGeom>
            <a:solidFill>
              <a:srgbClr val="4830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2" name="Google Shape;1162;p20"/>
            <p:cNvSpPr/>
            <p:nvPr/>
          </p:nvSpPr>
          <p:spPr>
            <a:xfrm>
              <a:off x="2494950" y="4056575"/>
              <a:ext cx="35450" cy="59275"/>
            </a:xfrm>
            <a:custGeom>
              <a:avLst/>
              <a:gdLst/>
              <a:ahLst/>
              <a:cxnLst/>
              <a:rect l="l" t="t" r="r" b="b"/>
              <a:pathLst>
                <a:path w="1418" h="2371" extrusionOk="0">
                  <a:moveTo>
                    <a:pt x="0" y="1"/>
                  </a:moveTo>
                  <a:lnTo>
                    <a:pt x="0" y="2370"/>
                  </a:lnTo>
                  <a:lnTo>
                    <a:pt x="1417" y="2370"/>
                  </a:lnTo>
                  <a:lnTo>
                    <a:pt x="1417" y="1"/>
                  </a:lnTo>
                  <a:close/>
                </a:path>
              </a:pathLst>
            </a:custGeom>
            <a:solidFill>
              <a:srgbClr val="624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3" name="Google Shape;1163;p20"/>
            <p:cNvSpPr/>
            <p:nvPr/>
          </p:nvSpPr>
          <p:spPr>
            <a:xfrm>
              <a:off x="2512500" y="4056575"/>
              <a:ext cx="17600" cy="59275"/>
            </a:xfrm>
            <a:custGeom>
              <a:avLst/>
              <a:gdLst/>
              <a:ahLst/>
              <a:cxnLst/>
              <a:rect l="l" t="t" r="r" b="b"/>
              <a:pathLst>
                <a:path w="704" h="2371" extrusionOk="0">
                  <a:moveTo>
                    <a:pt x="1" y="1"/>
                  </a:moveTo>
                  <a:lnTo>
                    <a:pt x="1" y="2370"/>
                  </a:lnTo>
                  <a:lnTo>
                    <a:pt x="703" y="2370"/>
                  </a:lnTo>
                  <a:lnTo>
                    <a:pt x="703" y="1"/>
                  </a:lnTo>
                  <a:close/>
                </a:path>
              </a:pathLst>
            </a:custGeom>
            <a:solidFill>
              <a:srgbClr val="4830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4" name="Google Shape;1164;p20"/>
            <p:cNvSpPr/>
            <p:nvPr/>
          </p:nvSpPr>
          <p:spPr>
            <a:xfrm>
              <a:off x="2550300" y="4056575"/>
              <a:ext cx="35150" cy="59275"/>
            </a:xfrm>
            <a:custGeom>
              <a:avLst/>
              <a:gdLst/>
              <a:ahLst/>
              <a:cxnLst/>
              <a:rect l="l" t="t" r="r" b="b"/>
              <a:pathLst>
                <a:path w="1406" h="2371" extrusionOk="0">
                  <a:moveTo>
                    <a:pt x="1" y="1"/>
                  </a:moveTo>
                  <a:lnTo>
                    <a:pt x="1" y="2370"/>
                  </a:lnTo>
                  <a:lnTo>
                    <a:pt x="1406" y="2370"/>
                  </a:lnTo>
                  <a:lnTo>
                    <a:pt x="1406" y="1"/>
                  </a:lnTo>
                  <a:close/>
                </a:path>
              </a:pathLst>
            </a:custGeom>
            <a:solidFill>
              <a:srgbClr val="624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5" name="Google Shape;1165;p20"/>
            <p:cNvSpPr/>
            <p:nvPr/>
          </p:nvSpPr>
          <p:spPr>
            <a:xfrm>
              <a:off x="2567575" y="4056575"/>
              <a:ext cx="17575" cy="59275"/>
            </a:xfrm>
            <a:custGeom>
              <a:avLst/>
              <a:gdLst/>
              <a:ahLst/>
              <a:cxnLst/>
              <a:rect l="l" t="t" r="r" b="b"/>
              <a:pathLst>
                <a:path w="703" h="2371" extrusionOk="0">
                  <a:moveTo>
                    <a:pt x="0" y="1"/>
                  </a:moveTo>
                  <a:lnTo>
                    <a:pt x="0" y="2370"/>
                  </a:lnTo>
                  <a:lnTo>
                    <a:pt x="703" y="2370"/>
                  </a:lnTo>
                  <a:lnTo>
                    <a:pt x="703" y="1"/>
                  </a:lnTo>
                  <a:close/>
                </a:path>
              </a:pathLst>
            </a:custGeom>
            <a:solidFill>
              <a:srgbClr val="4830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6" name="Google Shape;1166;p20"/>
            <p:cNvSpPr/>
            <p:nvPr/>
          </p:nvSpPr>
          <p:spPr>
            <a:xfrm>
              <a:off x="2684550" y="3854775"/>
              <a:ext cx="35450" cy="59250"/>
            </a:xfrm>
            <a:custGeom>
              <a:avLst/>
              <a:gdLst/>
              <a:ahLst/>
              <a:cxnLst/>
              <a:rect l="l" t="t" r="r" b="b"/>
              <a:pathLst>
                <a:path w="1418" h="2370" extrusionOk="0">
                  <a:moveTo>
                    <a:pt x="0" y="0"/>
                  </a:moveTo>
                  <a:lnTo>
                    <a:pt x="0" y="2370"/>
                  </a:lnTo>
                  <a:lnTo>
                    <a:pt x="1417" y="2370"/>
                  </a:lnTo>
                  <a:lnTo>
                    <a:pt x="1417" y="0"/>
                  </a:lnTo>
                  <a:close/>
                </a:path>
              </a:pathLst>
            </a:custGeom>
            <a:solidFill>
              <a:srgbClr val="624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7" name="Google Shape;1167;p20"/>
            <p:cNvSpPr/>
            <p:nvPr/>
          </p:nvSpPr>
          <p:spPr>
            <a:xfrm>
              <a:off x="2702400" y="3854775"/>
              <a:ext cx="17300" cy="59250"/>
            </a:xfrm>
            <a:custGeom>
              <a:avLst/>
              <a:gdLst/>
              <a:ahLst/>
              <a:cxnLst/>
              <a:rect l="l" t="t" r="r" b="b"/>
              <a:pathLst>
                <a:path w="692" h="2370" extrusionOk="0">
                  <a:moveTo>
                    <a:pt x="1" y="0"/>
                  </a:moveTo>
                  <a:lnTo>
                    <a:pt x="1" y="2370"/>
                  </a:lnTo>
                  <a:lnTo>
                    <a:pt x="691" y="2370"/>
                  </a:lnTo>
                  <a:lnTo>
                    <a:pt x="691" y="0"/>
                  </a:lnTo>
                  <a:close/>
                </a:path>
              </a:pathLst>
            </a:custGeom>
            <a:solidFill>
              <a:srgbClr val="4830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8" name="Google Shape;1168;p20"/>
            <p:cNvSpPr/>
            <p:nvPr/>
          </p:nvSpPr>
          <p:spPr>
            <a:xfrm>
              <a:off x="2735750" y="3854775"/>
              <a:ext cx="35450" cy="59250"/>
            </a:xfrm>
            <a:custGeom>
              <a:avLst/>
              <a:gdLst/>
              <a:ahLst/>
              <a:cxnLst/>
              <a:rect l="l" t="t" r="r" b="b"/>
              <a:pathLst>
                <a:path w="1418" h="2370" extrusionOk="0">
                  <a:moveTo>
                    <a:pt x="0" y="0"/>
                  </a:moveTo>
                  <a:lnTo>
                    <a:pt x="0" y="2370"/>
                  </a:lnTo>
                  <a:lnTo>
                    <a:pt x="1417" y="2370"/>
                  </a:lnTo>
                  <a:lnTo>
                    <a:pt x="1417" y="0"/>
                  </a:lnTo>
                  <a:close/>
                </a:path>
              </a:pathLst>
            </a:custGeom>
            <a:solidFill>
              <a:srgbClr val="624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9" name="Google Shape;1169;p20"/>
            <p:cNvSpPr/>
            <p:nvPr/>
          </p:nvSpPr>
          <p:spPr>
            <a:xfrm>
              <a:off x="2753600" y="3854775"/>
              <a:ext cx="17600" cy="59250"/>
            </a:xfrm>
            <a:custGeom>
              <a:avLst/>
              <a:gdLst/>
              <a:ahLst/>
              <a:cxnLst/>
              <a:rect l="l" t="t" r="r" b="b"/>
              <a:pathLst>
                <a:path w="704" h="2370" extrusionOk="0">
                  <a:moveTo>
                    <a:pt x="1" y="0"/>
                  </a:moveTo>
                  <a:lnTo>
                    <a:pt x="1" y="2370"/>
                  </a:lnTo>
                  <a:lnTo>
                    <a:pt x="703" y="2370"/>
                  </a:lnTo>
                  <a:lnTo>
                    <a:pt x="703" y="0"/>
                  </a:lnTo>
                  <a:close/>
                </a:path>
              </a:pathLst>
            </a:custGeom>
            <a:solidFill>
              <a:srgbClr val="4830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0" name="Google Shape;1170;p20"/>
            <p:cNvSpPr/>
            <p:nvPr/>
          </p:nvSpPr>
          <p:spPr>
            <a:xfrm>
              <a:off x="1873425" y="4184275"/>
              <a:ext cx="835550" cy="73550"/>
            </a:xfrm>
            <a:custGeom>
              <a:avLst/>
              <a:gdLst/>
              <a:ahLst/>
              <a:cxnLst/>
              <a:rect l="l" t="t" r="r" b="b"/>
              <a:pathLst>
                <a:path w="33422" h="2942" extrusionOk="0">
                  <a:moveTo>
                    <a:pt x="1" y="1"/>
                  </a:moveTo>
                  <a:cubicBezTo>
                    <a:pt x="1489" y="1155"/>
                    <a:pt x="3335" y="2156"/>
                    <a:pt x="5466" y="2941"/>
                  </a:cubicBezTo>
                  <a:lnTo>
                    <a:pt x="27969" y="2941"/>
                  </a:lnTo>
                  <a:cubicBezTo>
                    <a:pt x="30088" y="2156"/>
                    <a:pt x="31934" y="1155"/>
                    <a:pt x="33422" y="1"/>
                  </a:cubicBezTo>
                  <a:close/>
                </a:path>
              </a:pathLst>
            </a:custGeom>
            <a:solidFill>
              <a:srgbClr val="624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1" name="Google Shape;1171;p20"/>
            <p:cNvSpPr/>
            <p:nvPr/>
          </p:nvSpPr>
          <p:spPr>
            <a:xfrm>
              <a:off x="1516550" y="3621100"/>
              <a:ext cx="331600" cy="358700"/>
            </a:xfrm>
            <a:custGeom>
              <a:avLst/>
              <a:gdLst/>
              <a:ahLst/>
              <a:cxnLst/>
              <a:rect l="l" t="t" r="r" b="b"/>
              <a:pathLst>
                <a:path w="13264" h="14348" extrusionOk="0">
                  <a:moveTo>
                    <a:pt x="0" y="1"/>
                  </a:moveTo>
                  <a:lnTo>
                    <a:pt x="11109" y="12883"/>
                  </a:lnTo>
                  <a:lnTo>
                    <a:pt x="11026" y="13503"/>
                  </a:lnTo>
                  <a:lnTo>
                    <a:pt x="11085" y="13538"/>
                  </a:lnTo>
                  <a:cubicBezTo>
                    <a:pt x="10871" y="13776"/>
                    <a:pt x="10692" y="14038"/>
                    <a:pt x="10573" y="14348"/>
                  </a:cubicBezTo>
                  <a:lnTo>
                    <a:pt x="13264" y="13514"/>
                  </a:lnTo>
                  <a:lnTo>
                    <a:pt x="12300" y="12729"/>
                  </a:lnTo>
                  <a:lnTo>
                    <a:pt x="0" y="1"/>
                  </a:lnTo>
                  <a:close/>
                </a:path>
              </a:pathLst>
            </a:custGeom>
            <a:solidFill>
              <a:srgbClr val="8465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2" name="Google Shape;1172;p20"/>
            <p:cNvSpPr/>
            <p:nvPr/>
          </p:nvSpPr>
          <p:spPr>
            <a:xfrm>
              <a:off x="1775500" y="3947050"/>
              <a:ext cx="236675" cy="136950"/>
            </a:xfrm>
            <a:custGeom>
              <a:avLst/>
              <a:gdLst/>
              <a:ahLst/>
              <a:cxnLst/>
              <a:rect l="l" t="t" r="r" b="b"/>
              <a:pathLst>
                <a:path w="9467" h="5478" extrusionOk="0">
                  <a:moveTo>
                    <a:pt x="715" y="0"/>
                  </a:moveTo>
                  <a:lnTo>
                    <a:pt x="668" y="465"/>
                  </a:lnTo>
                  <a:lnTo>
                    <a:pt x="727" y="500"/>
                  </a:lnTo>
                  <a:cubicBezTo>
                    <a:pt x="513" y="738"/>
                    <a:pt x="334" y="1000"/>
                    <a:pt x="215" y="1310"/>
                  </a:cubicBezTo>
                  <a:cubicBezTo>
                    <a:pt x="72" y="1643"/>
                    <a:pt x="1" y="1989"/>
                    <a:pt x="1" y="2358"/>
                  </a:cubicBezTo>
                  <a:cubicBezTo>
                    <a:pt x="1" y="2489"/>
                    <a:pt x="13" y="2608"/>
                    <a:pt x="37" y="2739"/>
                  </a:cubicBezTo>
                  <a:lnTo>
                    <a:pt x="1" y="2739"/>
                  </a:lnTo>
                  <a:cubicBezTo>
                    <a:pt x="1" y="3215"/>
                    <a:pt x="60" y="3679"/>
                    <a:pt x="167" y="4144"/>
                  </a:cubicBezTo>
                  <a:cubicBezTo>
                    <a:pt x="275" y="4584"/>
                    <a:pt x="418" y="5048"/>
                    <a:pt x="608" y="5477"/>
                  </a:cubicBezTo>
                  <a:lnTo>
                    <a:pt x="6728" y="5477"/>
                  </a:lnTo>
                  <a:cubicBezTo>
                    <a:pt x="8228" y="5477"/>
                    <a:pt x="9466" y="4263"/>
                    <a:pt x="9466" y="2739"/>
                  </a:cubicBezTo>
                  <a:cubicBezTo>
                    <a:pt x="9466" y="1227"/>
                    <a:pt x="8252" y="0"/>
                    <a:pt x="6716" y="0"/>
                  </a:cubicBezTo>
                  <a:close/>
                </a:path>
              </a:pathLst>
            </a:custGeom>
            <a:solidFill>
              <a:srgbClr val="8465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3" name="Google Shape;1173;p20"/>
            <p:cNvSpPr/>
            <p:nvPr/>
          </p:nvSpPr>
          <p:spPr>
            <a:xfrm>
              <a:off x="2191625" y="4015500"/>
              <a:ext cx="615275" cy="14900"/>
            </a:xfrm>
            <a:custGeom>
              <a:avLst/>
              <a:gdLst/>
              <a:ahLst/>
              <a:cxnLst/>
              <a:rect l="l" t="t" r="r" b="b"/>
              <a:pathLst>
                <a:path w="24611" h="596" extrusionOk="0">
                  <a:moveTo>
                    <a:pt x="1" y="1"/>
                  </a:moveTo>
                  <a:lnTo>
                    <a:pt x="1" y="596"/>
                  </a:lnTo>
                  <a:lnTo>
                    <a:pt x="24587" y="596"/>
                  </a:lnTo>
                  <a:cubicBezTo>
                    <a:pt x="24599" y="405"/>
                    <a:pt x="24611" y="203"/>
                    <a:pt x="24611" y="1"/>
                  </a:cubicBezTo>
                  <a:close/>
                </a:path>
              </a:pathLst>
            </a:custGeom>
            <a:solidFill>
              <a:srgbClr val="8465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77"/>
        <p:cNvGrpSpPr/>
        <p:nvPr/>
      </p:nvGrpSpPr>
      <p:grpSpPr>
        <a:xfrm>
          <a:off x="0" y="0"/>
          <a:ext cx="0" cy="0"/>
          <a:chOff x="0" y="0"/>
          <a:chExt cx="0" cy="0"/>
        </a:xfrm>
      </p:grpSpPr>
      <p:sp>
        <p:nvSpPr>
          <p:cNvPr id="1178" name="Google Shape;1178;p21"/>
          <p:cNvSpPr txBox="1">
            <a:spLocks noGrp="1"/>
          </p:cNvSpPr>
          <p:nvPr>
            <p:ph type="title"/>
          </p:nvPr>
        </p:nvSpPr>
        <p:spPr>
          <a:xfrm>
            <a:off x="1819496" y="373707"/>
            <a:ext cx="5505008"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MX"/>
              <a:t>Literatura medieval  Española </a:t>
            </a:r>
            <a:endParaRPr/>
          </a:p>
        </p:txBody>
      </p:sp>
      <p:sp>
        <p:nvSpPr>
          <p:cNvPr id="1179" name="Google Shape;1179;p21"/>
          <p:cNvSpPr txBox="1">
            <a:spLocks noGrp="1"/>
          </p:cNvSpPr>
          <p:nvPr>
            <p:ph type="subTitle" idx="1"/>
          </p:nvPr>
        </p:nvSpPr>
        <p:spPr>
          <a:xfrm>
            <a:off x="2329039" y="1028358"/>
            <a:ext cx="4323900" cy="711831"/>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s-MX" sz="1600" b="0">
                <a:solidFill>
                  <a:schemeClr val="dk1"/>
                </a:solidFill>
                <a:latin typeface="Arial"/>
                <a:ea typeface="Arial"/>
                <a:cs typeface="Arial"/>
                <a:sym typeface="Arial"/>
              </a:rPr>
              <a:t>Observen el siguiente video, como sintesis de la Literatura medieval. </a:t>
            </a:r>
            <a:endParaRPr sz="1600" b="0">
              <a:solidFill>
                <a:schemeClr val="dk1"/>
              </a:solidFill>
              <a:latin typeface="Arial"/>
              <a:ea typeface="Arial"/>
              <a:cs typeface="Arial"/>
              <a:sym typeface="Arial"/>
            </a:endParaRPr>
          </a:p>
        </p:txBody>
      </p:sp>
      <p:pic>
        <p:nvPicPr>
          <p:cNvPr id="1180" name="Google Shape;1180;p21" title="Literatura Medieval española: Historia/Características/Representantes"/>
          <p:cNvPicPr preferRelativeResize="0"/>
          <p:nvPr/>
        </p:nvPicPr>
        <p:blipFill rotWithShape="1">
          <a:blip r:embed="rId3">
            <a:alphaModFix/>
          </a:blip>
          <a:srcRect/>
          <a:stretch/>
        </p:blipFill>
        <p:spPr>
          <a:xfrm>
            <a:off x="1084520" y="1904091"/>
            <a:ext cx="6719776" cy="321313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0"/>
                                        </p:tgtEl>
                                        <p:attrNameLst>
                                          <p:attrName>style.visibility</p:attrName>
                                        </p:attrNameLst>
                                      </p:cBhvr>
                                      <p:to>
                                        <p:strVal val="visible"/>
                                      </p:to>
                                    </p:set>
                                    <p:animEffect transition="in" filter="fade">
                                      <p:cBhvr>
                                        <p:cTn id="7" dur="1"/>
                                        <p:tgtEl>
                                          <p:spTgt spid="1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1185" name="Google Shape;1185;p22"/>
          <p:cNvSpPr txBox="1">
            <a:spLocks noGrp="1"/>
          </p:cNvSpPr>
          <p:nvPr>
            <p:ph type="subTitle" idx="1"/>
          </p:nvPr>
        </p:nvSpPr>
        <p:spPr>
          <a:xfrm>
            <a:off x="3008936" y="834360"/>
            <a:ext cx="3518311" cy="935774"/>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s-MX"/>
              <a:t>Asegurate de haber tomando apuntes y repasar el contenido abordado.</a:t>
            </a:r>
            <a:endParaRPr/>
          </a:p>
        </p:txBody>
      </p:sp>
      <p:grpSp>
        <p:nvGrpSpPr>
          <p:cNvPr id="1186" name="Google Shape;1186;p22"/>
          <p:cNvGrpSpPr/>
          <p:nvPr/>
        </p:nvGrpSpPr>
        <p:grpSpPr>
          <a:xfrm>
            <a:off x="858450" y="624298"/>
            <a:ext cx="1369850" cy="2059241"/>
            <a:chOff x="1436175" y="2315000"/>
            <a:chExt cx="866500" cy="1302575"/>
          </a:xfrm>
        </p:grpSpPr>
        <p:sp>
          <p:nvSpPr>
            <p:cNvPr id="1187" name="Google Shape;1187;p22"/>
            <p:cNvSpPr/>
            <p:nvPr/>
          </p:nvSpPr>
          <p:spPr>
            <a:xfrm>
              <a:off x="1436175" y="2320050"/>
              <a:ext cx="866500" cy="1297525"/>
            </a:xfrm>
            <a:custGeom>
              <a:avLst/>
              <a:gdLst/>
              <a:ahLst/>
              <a:cxnLst/>
              <a:rect l="l" t="t" r="r" b="b"/>
              <a:pathLst>
                <a:path w="34660" h="51901" extrusionOk="0">
                  <a:moveTo>
                    <a:pt x="2608" y="1"/>
                  </a:moveTo>
                  <a:cubicBezTo>
                    <a:pt x="1179" y="1"/>
                    <a:pt x="1" y="1168"/>
                    <a:pt x="1" y="2608"/>
                  </a:cubicBezTo>
                  <a:lnTo>
                    <a:pt x="1" y="3906"/>
                  </a:lnTo>
                  <a:lnTo>
                    <a:pt x="4299" y="10359"/>
                  </a:lnTo>
                  <a:cubicBezTo>
                    <a:pt x="4525" y="10705"/>
                    <a:pt x="4037" y="10716"/>
                    <a:pt x="3608" y="10752"/>
                  </a:cubicBezTo>
                  <a:cubicBezTo>
                    <a:pt x="3370" y="10764"/>
                    <a:pt x="3144" y="10871"/>
                    <a:pt x="2965" y="11074"/>
                  </a:cubicBezTo>
                  <a:cubicBezTo>
                    <a:pt x="2751" y="11324"/>
                    <a:pt x="2691" y="11681"/>
                    <a:pt x="2811" y="11978"/>
                  </a:cubicBezTo>
                  <a:cubicBezTo>
                    <a:pt x="2930" y="12264"/>
                    <a:pt x="3156" y="12443"/>
                    <a:pt x="3406" y="12514"/>
                  </a:cubicBezTo>
                  <a:lnTo>
                    <a:pt x="4585" y="12895"/>
                  </a:lnTo>
                  <a:cubicBezTo>
                    <a:pt x="6013" y="13348"/>
                    <a:pt x="6942" y="14288"/>
                    <a:pt x="7918" y="15753"/>
                  </a:cubicBezTo>
                  <a:lnTo>
                    <a:pt x="10311" y="19348"/>
                  </a:lnTo>
                  <a:cubicBezTo>
                    <a:pt x="10538" y="19694"/>
                    <a:pt x="10050" y="19706"/>
                    <a:pt x="9621" y="19741"/>
                  </a:cubicBezTo>
                  <a:cubicBezTo>
                    <a:pt x="9395" y="19753"/>
                    <a:pt x="9168" y="19860"/>
                    <a:pt x="8990" y="20051"/>
                  </a:cubicBezTo>
                  <a:cubicBezTo>
                    <a:pt x="8787" y="20289"/>
                    <a:pt x="8704" y="20646"/>
                    <a:pt x="8811" y="20944"/>
                  </a:cubicBezTo>
                  <a:cubicBezTo>
                    <a:pt x="8918" y="21242"/>
                    <a:pt x="9157" y="21432"/>
                    <a:pt x="9419" y="21503"/>
                  </a:cubicBezTo>
                  <a:lnTo>
                    <a:pt x="10597" y="21884"/>
                  </a:lnTo>
                  <a:cubicBezTo>
                    <a:pt x="12026" y="22337"/>
                    <a:pt x="12955" y="23277"/>
                    <a:pt x="13931" y="24742"/>
                  </a:cubicBezTo>
                  <a:lnTo>
                    <a:pt x="22325" y="37339"/>
                  </a:lnTo>
                  <a:cubicBezTo>
                    <a:pt x="22551" y="37684"/>
                    <a:pt x="22051" y="37696"/>
                    <a:pt x="21622" y="37732"/>
                  </a:cubicBezTo>
                  <a:cubicBezTo>
                    <a:pt x="21396" y="37744"/>
                    <a:pt x="21182" y="37851"/>
                    <a:pt x="21003" y="38041"/>
                  </a:cubicBezTo>
                  <a:cubicBezTo>
                    <a:pt x="20789" y="38279"/>
                    <a:pt x="20718" y="38637"/>
                    <a:pt x="20837" y="38946"/>
                  </a:cubicBezTo>
                  <a:cubicBezTo>
                    <a:pt x="20944" y="39244"/>
                    <a:pt x="21182" y="39446"/>
                    <a:pt x="21432" y="39518"/>
                  </a:cubicBezTo>
                  <a:lnTo>
                    <a:pt x="22611" y="39887"/>
                  </a:lnTo>
                  <a:cubicBezTo>
                    <a:pt x="24039" y="40351"/>
                    <a:pt x="24956" y="41292"/>
                    <a:pt x="25944" y="42744"/>
                  </a:cubicBezTo>
                  <a:lnTo>
                    <a:pt x="28338" y="46352"/>
                  </a:lnTo>
                  <a:cubicBezTo>
                    <a:pt x="28564" y="46685"/>
                    <a:pt x="28064" y="46709"/>
                    <a:pt x="27635" y="46733"/>
                  </a:cubicBezTo>
                  <a:cubicBezTo>
                    <a:pt x="27397" y="46745"/>
                    <a:pt x="27171" y="46852"/>
                    <a:pt x="26992" y="47066"/>
                  </a:cubicBezTo>
                  <a:cubicBezTo>
                    <a:pt x="26790" y="47316"/>
                    <a:pt x="26730" y="47673"/>
                    <a:pt x="26849" y="47971"/>
                  </a:cubicBezTo>
                  <a:cubicBezTo>
                    <a:pt x="26968" y="48257"/>
                    <a:pt x="27195" y="48435"/>
                    <a:pt x="27445" y="48507"/>
                  </a:cubicBezTo>
                  <a:lnTo>
                    <a:pt x="28623" y="48876"/>
                  </a:lnTo>
                  <a:cubicBezTo>
                    <a:pt x="30052" y="49340"/>
                    <a:pt x="30969" y="50281"/>
                    <a:pt x="31957" y="51733"/>
                  </a:cubicBezTo>
                  <a:lnTo>
                    <a:pt x="32052" y="51900"/>
                  </a:lnTo>
                  <a:cubicBezTo>
                    <a:pt x="33505" y="51900"/>
                    <a:pt x="34660" y="50733"/>
                    <a:pt x="34660" y="49293"/>
                  </a:cubicBezTo>
                  <a:lnTo>
                    <a:pt x="34660" y="47995"/>
                  </a:lnTo>
                  <a:lnTo>
                    <a:pt x="32552" y="44840"/>
                  </a:lnTo>
                  <a:cubicBezTo>
                    <a:pt x="31564" y="43387"/>
                    <a:pt x="31064" y="42161"/>
                    <a:pt x="31195" y="40672"/>
                  </a:cubicBezTo>
                  <a:lnTo>
                    <a:pt x="31302" y="39458"/>
                  </a:lnTo>
                  <a:cubicBezTo>
                    <a:pt x="31326" y="39172"/>
                    <a:pt x="31243" y="38875"/>
                    <a:pt x="30981" y="38672"/>
                  </a:cubicBezTo>
                  <a:cubicBezTo>
                    <a:pt x="30812" y="38528"/>
                    <a:pt x="30600" y="38453"/>
                    <a:pt x="30388" y="38453"/>
                  </a:cubicBezTo>
                  <a:cubicBezTo>
                    <a:pt x="30286" y="38453"/>
                    <a:pt x="30185" y="38471"/>
                    <a:pt x="30088" y="38506"/>
                  </a:cubicBezTo>
                  <a:cubicBezTo>
                    <a:pt x="29850" y="38589"/>
                    <a:pt x="29695" y="38756"/>
                    <a:pt x="29588" y="38946"/>
                  </a:cubicBezTo>
                  <a:cubicBezTo>
                    <a:pt x="29443" y="39244"/>
                    <a:pt x="29285" y="39569"/>
                    <a:pt x="29119" y="39569"/>
                  </a:cubicBezTo>
                  <a:cubicBezTo>
                    <a:pt x="29065" y="39569"/>
                    <a:pt x="29011" y="39536"/>
                    <a:pt x="28957" y="39458"/>
                  </a:cubicBezTo>
                  <a:lnTo>
                    <a:pt x="26564" y="35850"/>
                  </a:lnTo>
                  <a:cubicBezTo>
                    <a:pt x="25587" y="34398"/>
                    <a:pt x="25075" y="33172"/>
                    <a:pt x="25206" y="31683"/>
                  </a:cubicBezTo>
                  <a:lnTo>
                    <a:pt x="25313" y="30469"/>
                  </a:lnTo>
                  <a:cubicBezTo>
                    <a:pt x="25325" y="30219"/>
                    <a:pt x="25266" y="29957"/>
                    <a:pt x="25075" y="29754"/>
                  </a:cubicBezTo>
                  <a:cubicBezTo>
                    <a:pt x="24901" y="29564"/>
                    <a:pt x="24657" y="29463"/>
                    <a:pt x="24408" y="29463"/>
                  </a:cubicBezTo>
                  <a:cubicBezTo>
                    <a:pt x="24284" y="29463"/>
                    <a:pt x="24158" y="29489"/>
                    <a:pt x="24039" y="29540"/>
                  </a:cubicBezTo>
                  <a:cubicBezTo>
                    <a:pt x="23825" y="29635"/>
                    <a:pt x="23682" y="29802"/>
                    <a:pt x="23587" y="29957"/>
                  </a:cubicBezTo>
                  <a:cubicBezTo>
                    <a:pt x="23443" y="30255"/>
                    <a:pt x="23284" y="30580"/>
                    <a:pt x="23123" y="30580"/>
                  </a:cubicBezTo>
                  <a:cubicBezTo>
                    <a:pt x="23072" y="30580"/>
                    <a:pt x="23020" y="30547"/>
                    <a:pt x="22968" y="30469"/>
                  </a:cubicBezTo>
                  <a:lnTo>
                    <a:pt x="14514" y="17860"/>
                  </a:lnTo>
                  <a:cubicBezTo>
                    <a:pt x="13526" y="16408"/>
                    <a:pt x="13026" y="15181"/>
                    <a:pt x="13157" y="13693"/>
                  </a:cubicBezTo>
                  <a:lnTo>
                    <a:pt x="13264" y="12479"/>
                  </a:lnTo>
                  <a:cubicBezTo>
                    <a:pt x="13288" y="12193"/>
                    <a:pt x="13205" y="11895"/>
                    <a:pt x="12943" y="11681"/>
                  </a:cubicBezTo>
                  <a:cubicBezTo>
                    <a:pt x="12783" y="11545"/>
                    <a:pt x="12570" y="11468"/>
                    <a:pt x="12353" y="11468"/>
                  </a:cubicBezTo>
                  <a:cubicBezTo>
                    <a:pt x="12247" y="11468"/>
                    <a:pt x="12140" y="11487"/>
                    <a:pt x="12038" y="11526"/>
                  </a:cubicBezTo>
                  <a:cubicBezTo>
                    <a:pt x="11800" y="11609"/>
                    <a:pt x="11633" y="11776"/>
                    <a:pt x="11538" y="11967"/>
                  </a:cubicBezTo>
                  <a:cubicBezTo>
                    <a:pt x="11386" y="12262"/>
                    <a:pt x="11233" y="12584"/>
                    <a:pt x="11071" y="12584"/>
                  </a:cubicBezTo>
                  <a:cubicBezTo>
                    <a:pt x="11018" y="12584"/>
                    <a:pt x="10963" y="12549"/>
                    <a:pt x="10907" y="12467"/>
                  </a:cubicBezTo>
                  <a:lnTo>
                    <a:pt x="8514" y="8871"/>
                  </a:lnTo>
                  <a:cubicBezTo>
                    <a:pt x="7525" y="7406"/>
                    <a:pt x="7025" y="6192"/>
                    <a:pt x="7156" y="4704"/>
                  </a:cubicBezTo>
                  <a:lnTo>
                    <a:pt x="7263" y="3489"/>
                  </a:lnTo>
                  <a:cubicBezTo>
                    <a:pt x="7287" y="3204"/>
                    <a:pt x="7204" y="2906"/>
                    <a:pt x="6954" y="2692"/>
                  </a:cubicBezTo>
                  <a:cubicBezTo>
                    <a:pt x="6774" y="2553"/>
                    <a:pt x="6560" y="2475"/>
                    <a:pt x="6348" y="2475"/>
                  </a:cubicBezTo>
                  <a:cubicBezTo>
                    <a:pt x="6251" y="2475"/>
                    <a:pt x="6154" y="2491"/>
                    <a:pt x="6061" y="2525"/>
                  </a:cubicBezTo>
                  <a:cubicBezTo>
                    <a:pt x="5823" y="2620"/>
                    <a:pt x="5656" y="2787"/>
                    <a:pt x="5549" y="2977"/>
                  </a:cubicBezTo>
                  <a:cubicBezTo>
                    <a:pt x="5406" y="3273"/>
                    <a:pt x="5249" y="3595"/>
                    <a:pt x="5089" y="3595"/>
                  </a:cubicBezTo>
                  <a:cubicBezTo>
                    <a:pt x="5036" y="3595"/>
                    <a:pt x="4983" y="3560"/>
                    <a:pt x="4930" y="3477"/>
                  </a:cubicBezTo>
                  <a:lnTo>
                    <a:pt x="26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8" name="Google Shape;1188;p22"/>
            <p:cNvSpPr/>
            <p:nvPr/>
          </p:nvSpPr>
          <p:spPr>
            <a:xfrm>
              <a:off x="1436775" y="2318875"/>
              <a:ext cx="865025" cy="1297500"/>
            </a:xfrm>
            <a:custGeom>
              <a:avLst/>
              <a:gdLst/>
              <a:ahLst/>
              <a:cxnLst/>
              <a:rect l="l" t="t" r="r" b="b"/>
              <a:pathLst>
                <a:path w="34601" h="51900" extrusionOk="0">
                  <a:moveTo>
                    <a:pt x="32064" y="0"/>
                  </a:moveTo>
                  <a:lnTo>
                    <a:pt x="31957" y="167"/>
                  </a:lnTo>
                  <a:cubicBezTo>
                    <a:pt x="30981" y="1631"/>
                    <a:pt x="30052" y="2560"/>
                    <a:pt x="28623" y="3024"/>
                  </a:cubicBezTo>
                  <a:lnTo>
                    <a:pt x="27444" y="3393"/>
                  </a:lnTo>
                  <a:cubicBezTo>
                    <a:pt x="27194" y="3465"/>
                    <a:pt x="26968" y="3655"/>
                    <a:pt x="26849" y="3929"/>
                  </a:cubicBezTo>
                  <a:cubicBezTo>
                    <a:pt x="26730" y="4227"/>
                    <a:pt x="26790" y="4584"/>
                    <a:pt x="27004" y="4846"/>
                  </a:cubicBezTo>
                  <a:cubicBezTo>
                    <a:pt x="27182" y="5048"/>
                    <a:pt x="27409" y="5156"/>
                    <a:pt x="27647" y="5167"/>
                  </a:cubicBezTo>
                  <a:cubicBezTo>
                    <a:pt x="28075" y="5203"/>
                    <a:pt x="28564" y="5215"/>
                    <a:pt x="28337" y="5560"/>
                  </a:cubicBezTo>
                  <a:lnTo>
                    <a:pt x="25944" y="9156"/>
                  </a:lnTo>
                  <a:cubicBezTo>
                    <a:pt x="24968" y="10621"/>
                    <a:pt x="24039" y="11549"/>
                    <a:pt x="22610" y="12014"/>
                  </a:cubicBezTo>
                  <a:lnTo>
                    <a:pt x="21432" y="12383"/>
                  </a:lnTo>
                  <a:cubicBezTo>
                    <a:pt x="21182" y="12466"/>
                    <a:pt x="20944" y="12657"/>
                    <a:pt x="20836" y="12954"/>
                  </a:cubicBezTo>
                  <a:cubicBezTo>
                    <a:pt x="20717" y="13264"/>
                    <a:pt x="20801" y="13621"/>
                    <a:pt x="21003" y="13859"/>
                  </a:cubicBezTo>
                  <a:cubicBezTo>
                    <a:pt x="21182" y="14050"/>
                    <a:pt x="21408" y="14157"/>
                    <a:pt x="21634" y="14169"/>
                  </a:cubicBezTo>
                  <a:cubicBezTo>
                    <a:pt x="22063" y="14204"/>
                    <a:pt x="22551" y="14216"/>
                    <a:pt x="22325" y="14562"/>
                  </a:cubicBezTo>
                  <a:lnTo>
                    <a:pt x="13931" y="27170"/>
                  </a:lnTo>
                  <a:cubicBezTo>
                    <a:pt x="12954" y="28623"/>
                    <a:pt x="12026" y="29563"/>
                    <a:pt x="10597" y="30028"/>
                  </a:cubicBezTo>
                  <a:lnTo>
                    <a:pt x="9430" y="30397"/>
                  </a:lnTo>
                  <a:cubicBezTo>
                    <a:pt x="9156" y="30468"/>
                    <a:pt x="8918" y="30659"/>
                    <a:pt x="8811" y="30956"/>
                  </a:cubicBezTo>
                  <a:cubicBezTo>
                    <a:pt x="8716" y="31254"/>
                    <a:pt x="8787" y="31611"/>
                    <a:pt x="8990" y="31849"/>
                  </a:cubicBezTo>
                  <a:cubicBezTo>
                    <a:pt x="9168" y="32052"/>
                    <a:pt x="9395" y="32147"/>
                    <a:pt x="9621" y="32171"/>
                  </a:cubicBezTo>
                  <a:cubicBezTo>
                    <a:pt x="10049" y="32195"/>
                    <a:pt x="10538" y="32207"/>
                    <a:pt x="10323" y="32552"/>
                  </a:cubicBezTo>
                  <a:lnTo>
                    <a:pt x="7918" y="36159"/>
                  </a:lnTo>
                  <a:cubicBezTo>
                    <a:pt x="6942" y="37612"/>
                    <a:pt x="6013" y="38553"/>
                    <a:pt x="4584" y="39017"/>
                  </a:cubicBezTo>
                  <a:lnTo>
                    <a:pt x="3418" y="39386"/>
                  </a:lnTo>
                  <a:cubicBezTo>
                    <a:pt x="3156" y="39457"/>
                    <a:pt x="2941" y="39636"/>
                    <a:pt x="2822" y="39922"/>
                  </a:cubicBezTo>
                  <a:cubicBezTo>
                    <a:pt x="2703" y="40219"/>
                    <a:pt x="2763" y="40577"/>
                    <a:pt x="2965" y="40827"/>
                  </a:cubicBezTo>
                  <a:cubicBezTo>
                    <a:pt x="3144" y="41041"/>
                    <a:pt x="3370" y="41136"/>
                    <a:pt x="3608" y="41160"/>
                  </a:cubicBezTo>
                  <a:cubicBezTo>
                    <a:pt x="4037" y="41184"/>
                    <a:pt x="4525" y="41196"/>
                    <a:pt x="4311" y="41541"/>
                  </a:cubicBezTo>
                  <a:lnTo>
                    <a:pt x="0" y="48006"/>
                  </a:lnTo>
                  <a:lnTo>
                    <a:pt x="0" y="49292"/>
                  </a:lnTo>
                  <a:cubicBezTo>
                    <a:pt x="0" y="50745"/>
                    <a:pt x="1179" y="51899"/>
                    <a:pt x="2608" y="51899"/>
                  </a:cubicBezTo>
                  <a:lnTo>
                    <a:pt x="4918" y="48447"/>
                  </a:lnTo>
                  <a:cubicBezTo>
                    <a:pt x="4973" y="48369"/>
                    <a:pt x="5026" y="48336"/>
                    <a:pt x="5078" y="48336"/>
                  </a:cubicBezTo>
                  <a:cubicBezTo>
                    <a:pt x="5241" y="48336"/>
                    <a:pt x="5392" y="48661"/>
                    <a:pt x="5537" y="48959"/>
                  </a:cubicBezTo>
                  <a:cubicBezTo>
                    <a:pt x="5644" y="49149"/>
                    <a:pt x="5811" y="49316"/>
                    <a:pt x="6049" y="49399"/>
                  </a:cubicBezTo>
                  <a:cubicBezTo>
                    <a:pt x="6146" y="49434"/>
                    <a:pt x="6247" y="49451"/>
                    <a:pt x="6349" y="49451"/>
                  </a:cubicBezTo>
                  <a:cubicBezTo>
                    <a:pt x="6561" y="49451"/>
                    <a:pt x="6773" y="49377"/>
                    <a:pt x="6942" y="49232"/>
                  </a:cubicBezTo>
                  <a:cubicBezTo>
                    <a:pt x="7192" y="49030"/>
                    <a:pt x="7287" y="48732"/>
                    <a:pt x="7251" y="48447"/>
                  </a:cubicBezTo>
                  <a:lnTo>
                    <a:pt x="7144" y="47232"/>
                  </a:lnTo>
                  <a:cubicBezTo>
                    <a:pt x="7013" y="45744"/>
                    <a:pt x="7525" y="44518"/>
                    <a:pt x="8502" y="43065"/>
                  </a:cubicBezTo>
                  <a:lnTo>
                    <a:pt x="10895" y="39457"/>
                  </a:lnTo>
                  <a:cubicBezTo>
                    <a:pt x="10949" y="39380"/>
                    <a:pt x="11004" y="39346"/>
                    <a:pt x="11057" y="39346"/>
                  </a:cubicBezTo>
                  <a:cubicBezTo>
                    <a:pt x="11223" y="39346"/>
                    <a:pt x="11381" y="39672"/>
                    <a:pt x="11526" y="39969"/>
                  </a:cubicBezTo>
                  <a:cubicBezTo>
                    <a:pt x="11633" y="40160"/>
                    <a:pt x="11788" y="40327"/>
                    <a:pt x="12026" y="40410"/>
                  </a:cubicBezTo>
                  <a:cubicBezTo>
                    <a:pt x="12131" y="40449"/>
                    <a:pt x="12239" y="40467"/>
                    <a:pt x="12346" y="40467"/>
                  </a:cubicBezTo>
                  <a:cubicBezTo>
                    <a:pt x="12567" y="40467"/>
                    <a:pt x="12782" y="40388"/>
                    <a:pt x="12943" y="40243"/>
                  </a:cubicBezTo>
                  <a:cubicBezTo>
                    <a:pt x="13193" y="40041"/>
                    <a:pt x="13276" y="39743"/>
                    <a:pt x="13252" y="39457"/>
                  </a:cubicBezTo>
                  <a:lnTo>
                    <a:pt x="13145" y="38243"/>
                  </a:lnTo>
                  <a:cubicBezTo>
                    <a:pt x="13014" y="36755"/>
                    <a:pt x="13514" y="35528"/>
                    <a:pt x="14502" y="34076"/>
                  </a:cubicBezTo>
                  <a:lnTo>
                    <a:pt x="22896" y="21467"/>
                  </a:lnTo>
                  <a:cubicBezTo>
                    <a:pt x="22952" y="21385"/>
                    <a:pt x="23006" y="21351"/>
                    <a:pt x="23058" y="21351"/>
                  </a:cubicBezTo>
                  <a:cubicBezTo>
                    <a:pt x="23221" y="21351"/>
                    <a:pt x="23371" y="21679"/>
                    <a:pt x="23515" y="21967"/>
                  </a:cubicBezTo>
                  <a:cubicBezTo>
                    <a:pt x="23611" y="22134"/>
                    <a:pt x="23753" y="22301"/>
                    <a:pt x="23968" y="22384"/>
                  </a:cubicBezTo>
                  <a:cubicBezTo>
                    <a:pt x="24091" y="22441"/>
                    <a:pt x="24221" y="22469"/>
                    <a:pt x="24350" y="22469"/>
                  </a:cubicBezTo>
                  <a:cubicBezTo>
                    <a:pt x="24594" y="22469"/>
                    <a:pt x="24832" y="22369"/>
                    <a:pt x="25004" y="22181"/>
                  </a:cubicBezTo>
                  <a:cubicBezTo>
                    <a:pt x="25206" y="21967"/>
                    <a:pt x="25266" y="21717"/>
                    <a:pt x="25242" y="21467"/>
                  </a:cubicBezTo>
                  <a:lnTo>
                    <a:pt x="25146" y="20241"/>
                  </a:lnTo>
                  <a:cubicBezTo>
                    <a:pt x="25004" y="18752"/>
                    <a:pt x="25516" y="17538"/>
                    <a:pt x="26492" y="16074"/>
                  </a:cubicBezTo>
                  <a:lnTo>
                    <a:pt x="28897" y="12478"/>
                  </a:lnTo>
                  <a:cubicBezTo>
                    <a:pt x="28949" y="12396"/>
                    <a:pt x="29002" y="12362"/>
                    <a:pt x="29054" y="12362"/>
                  </a:cubicBezTo>
                  <a:cubicBezTo>
                    <a:pt x="29215" y="12362"/>
                    <a:pt x="29372" y="12690"/>
                    <a:pt x="29516" y="12978"/>
                  </a:cubicBezTo>
                  <a:cubicBezTo>
                    <a:pt x="29623" y="13180"/>
                    <a:pt x="29790" y="13335"/>
                    <a:pt x="30028" y="13430"/>
                  </a:cubicBezTo>
                  <a:cubicBezTo>
                    <a:pt x="30121" y="13464"/>
                    <a:pt x="30218" y="13480"/>
                    <a:pt x="30315" y="13480"/>
                  </a:cubicBezTo>
                  <a:cubicBezTo>
                    <a:pt x="30527" y="13480"/>
                    <a:pt x="30741" y="13403"/>
                    <a:pt x="30921" y="13264"/>
                  </a:cubicBezTo>
                  <a:cubicBezTo>
                    <a:pt x="31171" y="13049"/>
                    <a:pt x="31266" y="12752"/>
                    <a:pt x="31231" y="12478"/>
                  </a:cubicBezTo>
                  <a:lnTo>
                    <a:pt x="31123" y="11252"/>
                  </a:lnTo>
                  <a:cubicBezTo>
                    <a:pt x="30992" y="9763"/>
                    <a:pt x="31493" y="8549"/>
                    <a:pt x="32481" y="7084"/>
                  </a:cubicBezTo>
                  <a:lnTo>
                    <a:pt x="34600" y="3929"/>
                  </a:lnTo>
                  <a:lnTo>
                    <a:pt x="34600" y="2643"/>
                  </a:lnTo>
                  <a:cubicBezTo>
                    <a:pt x="34600" y="1215"/>
                    <a:pt x="33433" y="48"/>
                    <a:pt x="3206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9" name="Google Shape;1189;p22"/>
            <p:cNvSpPr/>
            <p:nvPr/>
          </p:nvSpPr>
          <p:spPr>
            <a:xfrm>
              <a:off x="1839200" y="2418475"/>
              <a:ext cx="224475" cy="148075"/>
            </a:xfrm>
            <a:custGeom>
              <a:avLst/>
              <a:gdLst/>
              <a:ahLst/>
              <a:cxnLst/>
              <a:rect l="l" t="t" r="r" b="b"/>
              <a:pathLst>
                <a:path w="8979" h="5923" extrusionOk="0">
                  <a:moveTo>
                    <a:pt x="2206" y="0"/>
                  </a:moveTo>
                  <a:cubicBezTo>
                    <a:pt x="1681" y="0"/>
                    <a:pt x="1112" y="185"/>
                    <a:pt x="739" y="660"/>
                  </a:cubicBezTo>
                  <a:cubicBezTo>
                    <a:pt x="1" y="1600"/>
                    <a:pt x="644" y="2922"/>
                    <a:pt x="644" y="2922"/>
                  </a:cubicBezTo>
                  <a:lnTo>
                    <a:pt x="1215" y="3088"/>
                  </a:lnTo>
                  <a:cubicBezTo>
                    <a:pt x="1357" y="2946"/>
                    <a:pt x="1647" y="2709"/>
                    <a:pt x="2129" y="2709"/>
                  </a:cubicBezTo>
                  <a:cubicBezTo>
                    <a:pt x="2211" y="2709"/>
                    <a:pt x="2300" y="2716"/>
                    <a:pt x="2394" y="2731"/>
                  </a:cubicBezTo>
                  <a:cubicBezTo>
                    <a:pt x="3275" y="2862"/>
                    <a:pt x="3585" y="3993"/>
                    <a:pt x="3644" y="4553"/>
                  </a:cubicBezTo>
                  <a:cubicBezTo>
                    <a:pt x="3704" y="5101"/>
                    <a:pt x="4013" y="5898"/>
                    <a:pt x="4906" y="5922"/>
                  </a:cubicBezTo>
                  <a:cubicBezTo>
                    <a:pt x="5787" y="5922"/>
                    <a:pt x="5978" y="5232"/>
                    <a:pt x="5978" y="5232"/>
                  </a:cubicBezTo>
                  <a:cubicBezTo>
                    <a:pt x="5978" y="5232"/>
                    <a:pt x="6270" y="5859"/>
                    <a:pt x="7080" y="5859"/>
                  </a:cubicBezTo>
                  <a:cubicBezTo>
                    <a:pt x="7236" y="5859"/>
                    <a:pt x="7412" y="5835"/>
                    <a:pt x="7609" y="5779"/>
                  </a:cubicBezTo>
                  <a:cubicBezTo>
                    <a:pt x="8978" y="5398"/>
                    <a:pt x="8895" y="3779"/>
                    <a:pt x="8276" y="3577"/>
                  </a:cubicBezTo>
                  <a:lnTo>
                    <a:pt x="8276" y="3577"/>
                  </a:lnTo>
                  <a:cubicBezTo>
                    <a:pt x="8276" y="3577"/>
                    <a:pt x="8657" y="4017"/>
                    <a:pt x="8347" y="4374"/>
                  </a:cubicBezTo>
                  <a:cubicBezTo>
                    <a:pt x="8254" y="4479"/>
                    <a:pt x="8101" y="4541"/>
                    <a:pt x="7930" y="4541"/>
                  </a:cubicBezTo>
                  <a:cubicBezTo>
                    <a:pt x="7554" y="4541"/>
                    <a:pt x="7089" y="4240"/>
                    <a:pt x="6966" y="3422"/>
                  </a:cubicBezTo>
                  <a:cubicBezTo>
                    <a:pt x="6966" y="3339"/>
                    <a:pt x="6954" y="3279"/>
                    <a:pt x="6930" y="3208"/>
                  </a:cubicBezTo>
                  <a:cubicBezTo>
                    <a:pt x="6628" y="1878"/>
                    <a:pt x="5891" y="1775"/>
                    <a:pt x="5671" y="1775"/>
                  </a:cubicBezTo>
                  <a:cubicBezTo>
                    <a:pt x="5631" y="1775"/>
                    <a:pt x="5609" y="1779"/>
                    <a:pt x="5609" y="1779"/>
                  </a:cubicBezTo>
                  <a:cubicBezTo>
                    <a:pt x="5728" y="1707"/>
                    <a:pt x="5823" y="1529"/>
                    <a:pt x="5823" y="1529"/>
                  </a:cubicBezTo>
                  <a:lnTo>
                    <a:pt x="5823" y="1529"/>
                  </a:lnTo>
                  <a:cubicBezTo>
                    <a:pt x="5646" y="1682"/>
                    <a:pt x="5365" y="1758"/>
                    <a:pt x="5077" y="1758"/>
                  </a:cubicBezTo>
                  <a:cubicBezTo>
                    <a:pt x="4650" y="1758"/>
                    <a:pt x="4208" y="1590"/>
                    <a:pt x="4073" y="1255"/>
                  </a:cubicBezTo>
                  <a:cubicBezTo>
                    <a:pt x="3858" y="707"/>
                    <a:pt x="3418" y="457"/>
                    <a:pt x="3418" y="457"/>
                  </a:cubicBezTo>
                  <a:cubicBezTo>
                    <a:pt x="3221" y="188"/>
                    <a:pt x="2735" y="0"/>
                    <a:pt x="2206" y="0"/>
                  </a:cubicBezTo>
                  <a:close/>
                </a:path>
              </a:pathLst>
            </a:custGeom>
            <a:solidFill>
              <a:srgbClr val="524C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0" name="Google Shape;1190;p22"/>
            <p:cNvSpPr/>
            <p:nvPr/>
          </p:nvSpPr>
          <p:spPr>
            <a:xfrm>
              <a:off x="1865700" y="2467100"/>
              <a:ext cx="33650" cy="24125"/>
            </a:xfrm>
            <a:custGeom>
              <a:avLst/>
              <a:gdLst/>
              <a:ahLst/>
              <a:cxnLst/>
              <a:rect l="l" t="t" r="r" b="b"/>
              <a:pathLst>
                <a:path w="1346" h="965" extrusionOk="0">
                  <a:moveTo>
                    <a:pt x="1346" y="0"/>
                  </a:moveTo>
                  <a:cubicBezTo>
                    <a:pt x="1203" y="0"/>
                    <a:pt x="1048" y="0"/>
                    <a:pt x="905" y="48"/>
                  </a:cubicBezTo>
                  <a:cubicBezTo>
                    <a:pt x="750" y="72"/>
                    <a:pt x="608" y="131"/>
                    <a:pt x="489" y="227"/>
                  </a:cubicBezTo>
                  <a:cubicBezTo>
                    <a:pt x="369" y="310"/>
                    <a:pt x="262" y="417"/>
                    <a:pt x="179" y="548"/>
                  </a:cubicBezTo>
                  <a:cubicBezTo>
                    <a:pt x="84" y="679"/>
                    <a:pt x="24" y="822"/>
                    <a:pt x="0" y="965"/>
                  </a:cubicBezTo>
                  <a:cubicBezTo>
                    <a:pt x="119" y="703"/>
                    <a:pt x="298" y="465"/>
                    <a:pt x="536" y="298"/>
                  </a:cubicBezTo>
                  <a:cubicBezTo>
                    <a:pt x="655" y="203"/>
                    <a:pt x="786" y="143"/>
                    <a:pt x="917" y="108"/>
                  </a:cubicBezTo>
                  <a:cubicBezTo>
                    <a:pt x="1048" y="48"/>
                    <a:pt x="1203" y="24"/>
                    <a:pt x="1346" y="0"/>
                  </a:cubicBezTo>
                  <a:close/>
                </a:path>
              </a:pathLst>
            </a:custGeom>
            <a:solidFill>
              <a:srgbClr val="7D74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1" name="Google Shape;1191;p22"/>
            <p:cNvSpPr/>
            <p:nvPr/>
          </p:nvSpPr>
          <p:spPr>
            <a:xfrm>
              <a:off x="1861225" y="2447875"/>
              <a:ext cx="51225" cy="42775"/>
            </a:xfrm>
            <a:custGeom>
              <a:avLst/>
              <a:gdLst/>
              <a:ahLst/>
              <a:cxnLst/>
              <a:rect l="l" t="t" r="r" b="b"/>
              <a:pathLst>
                <a:path w="2049" h="1711" extrusionOk="0">
                  <a:moveTo>
                    <a:pt x="1557" y="0"/>
                  </a:moveTo>
                  <a:cubicBezTo>
                    <a:pt x="1468" y="0"/>
                    <a:pt x="1377" y="7"/>
                    <a:pt x="1287" y="19"/>
                  </a:cubicBezTo>
                  <a:cubicBezTo>
                    <a:pt x="1037" y="55"/>
                    <a:pt x="787" y="174"/>
                    <a:pt x="572" y="317"/>
                  </a:cubicBezTo>
                  <a:cubicBezTo>
                    <a:pt x="370" y="484"/>
                    <a:pt x="203" y="710"/>
                    <a:pt x="120" y="948"/>
                  </a:cubicBezTo>
                  <a:cubicBezTo>
                    <a:pt x="25" y="1186"/>
                    <a:pt x="1" y="1448"/>
                    <a:pt x="13" y="1710"/>
                  </a:cubicBezTo>
                  <a:cubicBezTo>
                    <a:pt x="25" y="1436"/>
                    <a:pt x="72" y="1186"/>
                    <a:pt x="179" y="996"/>
                  </a:cubicBezTo>
                  <a:cubicBezTo>
                    <a:pt x="263" y="758"/>
                    <a:pt x="429" y="543"/>
                    <a:pt x="620" y="400"/>
                  </a:cubicBezTo>
                  <a:cubicBezTo>
                    <a:pt x="834" y="234"/>
                    <a:pt x="1049" y="127"/>
                    <a:pt x="1310" y="79"/>
                  </a:cubicBezTo>
                  <a:cubicBezTo>
                    <a:pt x="1430" y="55"/>
                    <a:pt x="1549" y="43"/>
                    <a:pt x="1680" y="43"/>
                  </a:cubicBezTo>
                  <a:cubicBezTo>
                    <a:pt x="1799" y="43"/>
                    <a:pt x="1930" y="55"/>
                    <a:pt x="2049" y="79"/>
                  </a:cubicBezTo>
                  <a:cubicBezTo>
                    <a:pt x="1893" y="24"/>
                    <a:pt x="1727" y="0"/>
                    <a:pt x="1557" y="0"/>
                  </a:cubicBezTo>
                  <a:close/>
                </a:path>
              </a:pathLst>
            </a:custGeom>
            <a:solidFill>
              <a:srgbClr val="7D74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2" name="Google Shape;1192;p22"/>
            <p:cNvSpPr/>
            <p:nvPr/>
          </p:nvSpPr>
          <p:spPr>
            <a:xfrm>
              <a:off x="1885650" y="2425400"/>
              <a:ext cx="40200" cy="9275"/>
            </a:xfrm>
            <a:custGeom>
              <a:avLst/>
              <a:gdLst/>
              <a:ahLst/>
              <a:cxnLst/>
              <a:rect l="l" t="t" r="r" b="b"/>
              <a:pathLst>
                <a:path w="1608" h="371" extrusionOk="0">
                  <a:moveTo>
                    <a:pt x="938" y="0"/>
                  </a:moveTo>
                  <a:cubicBezTo>
                    <a:pt x="883" y="0"/>
                    <a:pt x="828" y="4"/>
                    <a:pt x="774" y="14"/>
                  </a:cubicBezTo>
                  <a:cubicBezTo>
                    <a:pt x="643" y="25"/>
                    <a:pt x="488" y="61"/>
                    <a:pt x="357" y="133"/>
                  </a:cubicBezTo>
                  <a:cubicBezTo>
                    <a:pt x="286" y="168"/>
                    <a:pt x="226" y="192"/>
                    <a:pt x="167" y="240"/>
                  </a:cubicBezTo>
                  <a:cubicBezTo>
                    <a:pt x="107" y="275"/>
                    <a:pt x="60" y="323"/>
                    <a:pt x="0" y="371"/>
                  </a:cubicBezTo>
                  <a:cubicBezTo>
                    <a:pt x="119" y="299"/>
                    <a:pt x="238" y="216"/>
                    <a:pt x="369" y="180"/>
                  </a:cubicBezTo>
                  <a:cubicBezTo>
                    <a:pt x="488" y="121"/>
                    <a:pt x="643" y="85"/>
                    <a:pt x="774" y="73"/>
                  </a:cubicBezTo>
                  <a:cubicBezTo>
                    <a:pt x="812" y="70"/>
                    <a:pt x="853" y="68"/>
                    <a:pt x="894" y="68"/>
                  </a:cubicBezTo>
                  <a:cubicBezTo>
                    <a:pt x="994" y="68"/>
                    <a:pt x="1098" y="77"/>
                    <a:pt x="1191" y="85"/>
                  </a:cubicBezTo>
                  <a:cubicBezTo>
                    <a:pt x="1346" y="121"/>
                    <a:pt x="1476" y="144"/>
                    <a:pt x="1607" y="204"/>
                  </a:cubicBezTo>
                  <a:cubicBezTo>
                    <a:pt x="1405" y="79"/>
                    <a:pt x="1171" y="0"/>
                    <a:pt x="938" y="0"/>
                  </a:cubicBezTo>
                  <a:close/>
                </a:path>
              </a:pathLst>
            </a:custGeom>
            <a:solidFill>
              <a:srgbClr val="7D74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3" name="Google Shape;1193;p22"/>
            <p:cNvSpPr/>
            <p:nvPr/>
          </p:nvSpPr>
          <p:spPr>
            <a:xfrm>
              <a:off x="1938925" y="2525450"/>
              <a:ext cx="28900" cy="34375"/>
            </a:xfrm>
            <a:custGeom>
              <a:avLst/>
              <a:gdLst/>
              <a:ahLst/>
              <a:cxnLst/>
              <a:rect l="l" t="t" r="r" b="b"/>
              <a:pathLst>
                <a:path w="1156" h="1375" extrusionOk="0">
                  <a:moveTo>
                    <a:pt x="12" y="0"/>
                  </a:moveTo>
                  <a:lnTo>
                    <a:pt x="12" y="0"/>
                  </a:lnTo>
                  <a:cubicBezTo>
                    <a:pt x="0" y="167"/>
                    <a:pt x="12" y="333"/>
                    <a:pt x="48" y="524"/>
                  </a:cubicBezTo>
                  <a:cubicBezTo>
                    <a:pt x="84" y="703"/>
                    <a:pt x="143" y="845"/>
                    <a:pt x="250" y="1000"/>
                  </a:cubicBezTo>
                  <a:cubicBezTo>
                    <a:pt x="346" y="1131"/>
                    <a:pt x="488" y="1250"/>
                    <a:pt x="655" y="1310"/>
                  </a:cubicBezTo>
                  <a:cubicBezTo>
                    <a:pt x="739" y="1346"/>
                    <a:pt x="822" y="1357"/>
                    <a:pt x="905" y="1369"/>
                  </a:cubicBezTo>
                  <a:cubicBezTo>
                    <a:pt x="933" y="1373"/>
                    <a:pt x="961" y="1375"/>
                    <a:pt x="989" y="1375"/>
                  </a:cubicBezTo>
                  <a:cubicBezTo>
                    <a:pt x="1044" y="1375"/>
                    <a:pt x="1100" y="1369"/>
                    <a:pt x="1155" y="1369"/>
                  </a:cubicBezTo>
                  <a:cubicBezTo>
                    <a:pt x="1000" y="1357"/>
                    <a:pt x="834" y="1322"/>
                    <a:pt x="679" y="1250"/>
                  </a:cubicBezTo>
                  <a:cubicBezTo>
                    <a:pt x="536" y="1179"/>
                    <a:pt x="405" y="1072"/>
                    <a:pt x="310" y="941"/>
                  </a:cubicBezTo>
                  <a:cubicBezTo>
                    <a:pt x="203" y="810"/>
                    <a:pt x="143" y="655"/>
                    <a:pt x="107" y="488"/>
                  </a:cubicBezTo>
                  <a:cubicBezTo>
                    <a:pt x="60" y="333"/>
                    <a:pt x="24" y="167"/>
                    <a:pt x="12" y="0"/>
                  </a:cubicBezTo>
                  <a:close/>
                </a:path>
              </a:pathLst>
            </a:custGeom>
            <a:solidFill>
              <a:srgbClr val="7D74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4" name="Google Shape;1194;p22"/>
            <p:cNvSpPr/>
            <p:nvPr/>
          </p:nvSpPr>
          <p:spPr>
            <a:xfrm>
              <a:off x="1984750" y="2473350"/>
              <a:ext cx="16700" cy="17575"/>
            </a:xfrm>
            <a:custGeom>
              <a:avLst/>
              <a:gdLst/>
              <a:ahLst/>
              <a:cxnLst/>
              <a:rect l="l" t="t" r="r" b="b"/>
              <a:pathLst>
                <a:path w="668" h="703" extrusionOk="0">
                  <a:moveTo>
                    <a:pt x="1" y="1"/>
                  </a:moveTo>
                  <a:cubicBezTo>
                    <a:pt x="144" y="72"/>
                    <a:pt x="275" y="179"/>
                    <a:pt x="382" y="286"/>
                  </a:cubicBezTo>
                  <a:cubicBezTo>
                    <a:pt x="441" y="346"/>
                    <a:pt x="501" y="405"/>
                    <a:pt x="549" y="477"/>
                  </a:cubicBezTo>
                  <a:cubicBezTo>
                    <a:pt x="596" y="548"/>
                    <a:pt x="620" y="632"/>
                    <a:pt x="668" y="703"/>
                  </a:cubicBezTo>
                  <a:cubicBezTo>
                    <a:pt x="644" y="608"/>
                    <a:pt x="632" y="524"/>
                    <a:pt x="596" y="453"/>
                  </a:cubicBezTo>
                  <a:cubicBezTo>
                    <a:pt x="560" y="370"/>
                    <a:pt x="501" y="298"/>
                    <a:pt x="441" y="239"/>
                  </a:cubicBezTo>
                  <a:cubicBezTo>
                    <a:pt x="382" y="179"/>
                    <a:pt x="310" y="131"/>
                    <a:pt x="239" y="96"/>
                  </a:cubicBezTo>
                  <a:cubicBezTo>
                    <a:pt x="156" y="48"/>
                    <a:pt x="84" y="12"/>
                    <a:pt x="1" y="1"/>
                  </a:cubicBezTo>
                  <a:close/>
                </a:path>
              </a:pathLst>
            </a:custGeom>
            <a:solidFill>
              <a:srgbClr val="7D74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5" name="Google Shape;1195;p22"/>
            <p:cNvSpPr/>
            <p:nvPr/>
          </p:nvSpPr>
          <p:spPr>
            <a:xfrm>
              <a:off x="1984750" y="2519475"/>
              <a:ext cx="7775" cy="31000"/>
            </a:xfrm>
            <a:custGeom>
              <a:avLst/>
              <a:gdLst/>
              <a:ahLst/>
              <a:cxnLst/>
              <a:rect l="l" t="t" r="r" b="b"/>
              <a:pathLst>
                <a:path w="311" h="1240" extrusionOk="0">
                  <a:moveTo>
                    <a:pt x="310" y="1"/>
                  </a:moveTo>
                  <a:lnTo>
                    <a:pt x="310" y="1"/>
                  </a:lnTo>
                  <a:cubicBezTo>
                    <a:pt x="263" y="25"/>
                    <a:pt x="215" y="72"/>
                    <a:pt x="191" y="120"/>
                  </a:cubicBezTo>
                  <a:cubicBezTo>
                    <a:pt x="156" y="168"/>
                    <a:pt x="132" y="215"/>
                    <a:pt x="96" y="275"/>
                  </a:cubicBezTo>
                  <a:cubicBezTo>
                    <a:pt x="60" y="370"/>
                    <a:pt x="25" y="477"/>
                    <a:pt x="13" y="596"/>
                  </a:cubicBezTo>
                  <a:cubicBezTo>
                    <a:pt x="1" y="823"/>
                    <a:pt x="60" y="1061"/>
                    <a:pt x="191" y="1239"/>
                  </a:cubicBezTo>
                  <a:cubicBezTo>
                    <a:pt x="120" y="1025"/>
                    <a:pt x="72" y="811"/>
                    <a:pt x="84" y="608"/>
                  </a:cubicBezTo>
                  <a:cubicBezTo>
                    <a:pt x="96" y="501"/>
                    <a:pt x="120" y="406"/>
                    <a:pt x="156" y="299"/>
                  </a:cubicBezTo>
                  <a:cubicBezTo>
                    <a:pt x="191" y="191"/>
                    <a:pt x="251" y="108"/>
                    <a:pt x="310" y="1"/>
                  </a:cubicBezTo>
                  <a:close/>
                </a:path>
              </a:pathLst>
            </a:custGeom>
            <a:solidFill>
              <a:srgbClr val="7D74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6" name="Google Shape;1196;p22"/>
            <p:cNvSpPr/>
            <p:nvPr/>
          </p:nvSpPr>
          <p:spPr>
            <a:xfrm>
              <a:off x="1852300" y="2491200"/>
              <a:ext cx="27700" cy="10450"/>
            </a:xfrm>
            <a:custGeom>
              <a:avLst/>
              <a:gdLst/>
              <a:ahLst/>
              <a:cxnLst/>
              <a:rect l="l" t="t" r="r" b="b"/>
              <a:pathLst>
                <a:path w="1108" h="418" extrusionOk="0">
                  <a:moveTo>
                    <a:pt x="203" y="1"/>
                  </a:moveTo>
                  <a:cubicBezTo>
                    <a:pt x="84" y="1"/>
                    <a:pt x="1" y="96"/>
                    <a:pt x="1" y="215"/>
                  </a:cubicBezTo>
                  <a:cubicBezTo>
                    <a:pt x="1" y="334"/>
                    <a:pt x="84" y="418"/>
                    <a:pt x="203" y="418"/>
                  </a:cubicBezTo>
                  <a:lnTo>
                    <a:pt x="905" y="418"/>
                  </a:lnTo>
                  <a:cubicBezTo>
                    <a:pt x="1013" y="418"/>
                    <a:pt x="1108" y="334"/>
                    <a:pt x="1108" y="215"/>
                  </a:cubicBezTo>
                  <a:cubicBezTo>
                    <a:pt x="1108" y="96"/>
                    <a:pt x="1025" y="1"/>
                    <a:pt x="905" y="1"/>
                  </a:cubicBezTo>
                  <a:close/>
                </a:path>
              </a:pathLst>
            </a:custGeom>
            <a:solidFill>
              <a:srgbClr val="30282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7" name="Google Shape;1197;p22"/>
            <p:cNvSpPr/>
            <p:nvPr/>
          </p:nvSpPr>
          <p:spPr>
            <a:xfrm>
              <a:off x="1823125" y="2963300"/>
              <a:ext cx="86050" cy="81500"/>
            </a:xfrm>
            <a:custGeom>
              <a:avLst/>
              <a:gdLst/>
              <a:ahLst/>
              <a:cxnLst/>
              <a:rect l="l" t="t" r="r" b="b"/>
              <a:pathLst>
                <a:path w="3442" h="3260" extrusionOk="0">
                  <a:moveTo>
                    <a:pt x="656" y="0"/>
                  </a:moveTo>
                  <a:cubicBezTo>
                    <a:pt x="465" y="405"/>
                    <a:pt x="263" y="822"/>
                    <a:pt x="60" y="1227"/>
                  </a:cubicBezTo>
                  <a:cubicBezTo>
                    <a:pt x="25" y="1286"/>
                    <a:pt x="1" y="1334"/>
                    <a:pt x="1" y="1393"/>
                  </a:cubicBezTo>
                  <a:cubicBezTo>
                    <a:pt x="1" y="1465"/>
                    <a:pt x="25" y="1536"/>
                    <a:pt x="72" y="1596"/>
                  </a:cubicBezTo>
                  <a:cubicBezTo>
                    <a:pt x="358" y="2072"/>
                    <a:pt x="703" y="2500"/>
                    <a:pt x="1096" y="2893"/>
                  </a:cubicBezTo>
                  <a:cubicBezTo>
                    <a:pt x="1335" y="3119"/>
                    <a:pt x="1540" y="3259"/>
                    <a:pt x="1754" y="3259"/>
                  </a:cubicBezTo>
                  <a:cubicBezTo>
                    <a:pt x="1924" y="3259"/>
                    <a:pt x="2098" y="3171"/>
                    <a:pt x="2299" y="2965"/>
                  </a:cubicBezTo>
                  <a:cubicBezTo>
                    <a:pt x="2739" y="2500"/>
                    <a:pt x="3108" y="2000"/>
                    <a:pt x="3406" y="1429"/>
                  </a:cubicBezTo>
                  <a:cubicBezTo>
                    <a:pt x="3430" y="1405"/>
                    <a:pt x="3442" y="1357"/>
                    <a:pt x="3442" y="1322"/>
                  </a:cubicBezTo>
                  <a:cubicBezTo>
                    <a:pt x="3442" y="1286"/>
                    <a:pt x="3418" y="1250"/>
                    <a:pt x="3394" y="1215"/>
                  </a:cubicBezTo>
                  <a:cubicBezTo>
                    <a:pt x="3192" y="822"/>
                    <a:pt x="2977" y="429"/>
                    <a:pt x="2751" y="48"/>
                  </a:cubicBezTo>
                  <a:cubicBezTo>
                    <a:pt x="2447" y="99"/>
                    <a:pt x="2142" y="124"/>
                    <a:pt x="1837" y="124"/>
                  </a:cubicBezTo>
                  <a:cubicBezTo>
                    <a:pt x="1438" y="124"/>
                    <a:pt x="1041" y="81"/>
                    <a:pt x="656" y="0"/>
                  </a:cubicBezTo>
                  <a:close/>
                </a:path>
              </a:pathLst>
            </a:custGeom>
            <a:solidFill>
              <a:srgbClr val="524C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8" name="Google Shape;1198;p22"/>
            <p:cNvSpPr/>
            <p:nvPr/>
          </p:nvSpPr>
          <p:spPr>
            <a:xfrm>
              <a:off x="1639775" y="3438950"/>
              <a:ext cx="115825" cy="104800"/>
            </a:xfrm>
            <a:custGeom>
              <a:avLst/>
              <a:gdLst/>
              <a:ahLst/>
              <a:cxnLst/>
              <a:rect l="l" t="t" r="r" b="b"/>
              <a:pathLst>
                <a:path w="4633" h="4192" extrusionOk="0">
                  <a:moveTo>
                    <a:pt x="2584" y="0"/>
                  </a:moveTo>
                  <a:cubicBezTo>
                    <a:pt x="2489" y="381"/>
                    <a:pt x="2310" y="762"/>
                    <a:pt x="2072" y="1072"/>
                  </a:cubicBezTo>
                  <a:cubicBezTo>
                    <a:pt x="2037" y="1120"/>
                    <a:pt x="2013" y="1143"/>
                    <a:pt x="1965" y="1179"/>
                  </a:cubicBezTo>
                  <a:cubicBezTo>
                    <a:pt x="1917" y="1215"/>
                    <a:pt x="1858" y="1239"/>
                    <a:pt x="1798" y="1262"/>
                  </a:cubicBezTo>
                  <a:cubicBezTo>
                    <a:pt x="1560" y="1381"/>
                    <a:pt x="1394" y="1608"/>
                    <a:pt x="1251" y="1834"/>
                  </a:cubicBezTo>
                  <a:cubicBezTo>
                    <a:pt x="1215" y="1870"/>
                    <a:pt x="1191" y="1917"/>
                    <a:pt x="1132" y="1929"/>
                  </a:cubicBezTo>
                  <a:cubicBezTo>
                    <a:pt x="1096" y="1953"/>
                    <a:pt x="1060" y="1953"/>
                    <a:pt x="1024" y="1965"/>
                  </a:cubicBezTo>
                  <a:cubicBezTo>
                    <a:pt x="786" y="2024"/>
                    <a:pt x="643" y="2263"/>
                    <a:pt x="560" y="2501"/>
                  </a:cubicBezTo>
                  <a:cubicBezTo>
                    <a:pt x="536" y="2584"/>
                    <a:pt x="524" y="2679"/>
                    <a:pt x="465" y="2751"/>
                  </a:cubicBezTo>
                  <a:cubicBezTo>
                    <a:pt x="417" y="2798"/>
                    <a:pt x="370" y="2846"/>
                    <a:pt x="322" y="2870"/>
                  </a:cubicBezTo>
                  <a:cubicBezTo>
                    <a:pt x="108" y="3060"/>
                    <a:pt x="1" y="3417"/>
                    <a:pt x="143" y="3691"/>
                  </a:cubicBezTo>
                  <a:cubicBezTo>
                    <a:pt x="203" y="3810"/>
                    <a:pt x="310" y="3894"/>
                    <a:pt x="429" y="3989"/>
                  </a:cubicBezTo>
                  <a:cubicBezTo>
                    <a:pt x="524" y="4048"/>
                    <a:pt x="608" y="4108"/>
                    <a:pt x="715" y="4156"/>
                  </a:cubicBezTo>
                  <a:cubicBezTo>
                    <a:pt x="834" y="4191"/>
                    <a:pt x="965" y="4191"/>
                    <a:pt x="1096" y="4191"/>
                  </a:cubicBezTo>
                  <a:cubicBezTo>
                    <a:pt x="1917" y="4167"/>
                    <a:pt x="2751" y="3858"/>
                    <a:pt x="3322" y="3263"/>
                  </a:cubicBezTo>
                  <a:cubicBezTo>
                    <a:pt x="3465" y="3108"/>
                    <a:pt x="3441" y="2846"/>
                    <a:pt x="3513" y="2643"/>
                  </a:cubicBezTo>
                  <a:cubicBezTo>
                    <a:pt x="3775" y="2453"/>
                    <a:pt x="4049" y="2251"/>
                    <a:pt x="4299" y="2036"/>
                  </a:cubicBezTo>
                  <a:cubicBezTo>
                    <a:pt x="4406" y="1953"/>
                    <a:pt x="4513" y="1846"/>
                    <a:pt x="4573" y="1715"/>
                  </a:cubicBezTo>
                  <a:cubicBezTo>
                    <a:pt x="4608" y="1596"/>
                    <a:pt x="4632" y="1477"/>
                    <a:pt x="4632" y="1334"/>
                  </a:cubicBezTo>
                  <a:cubicBezTo>
                    <a:pt x="4632" y="917"/>
                    <a:pt x="4549" y="500"/>
                    <a:pt x="4394" y="131"/>
                  </a:cubicBezTo>
                  <a:cubicBezTo>
                    <a:pt x="4358" y="238"/>
                    <a:pt x="4334" y="322"/>
                    <a:pt x="4299" y="441"/>
                  </a:cubicBezTo>
                  <a:cubicBezTo>
                    <a:pt x="3751" y="203"/>
                    <a:pt x="3156" y="107"/>
                    <a:pt x="2584" y="0"/>
                  </a:cubicBezTo>
                  <a:close/>
                </a:path>
              </a:pathLst>
            </a:custGeom>
            <a:solidFill>
              <a:srgbClr val="A9A4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9" name="Google Shape;1199;p22"/>
            <p:cNvSpPr/>
            <p:nvPr/>
          </p:nvSpPr>
          <p:spPr>
            <a:xfrm>
              <a:off x="1650800" y="3501350"/>
              <a:ext cx="56275" cy="32875"/>
            </a:xfrm>
            <a:custGeom>
              <a:avLst/>
              <a:gdLst/>
              <a:ahLst/>
              <a:cxnLst/>
              <a:rect l="l" t="t" r="r" b="b"/>
              <a:pathLst>
                <a:path w="2251" h="1315" extrusionOk="0">
                  <a:moveTo>
                    <a:pt x="1124" y="0"/>
                  </a:moveTo>
                  <a:cubicBezTo>
                    <a:pt x="986" y="0"/>
                    <a:pt x="850" y="21"/>
                    <a:pt x="714" y="52"/>
                  </a:cubicBezTo>
                  <a:cubicBezTo>
                    <a:pt x="464" y="112"/>
                    <a:pt x="226" y="207"/>
                    <a:pt x="0" y="314"/>
                  </a:cubicBezTo>
                  <a:cubicBezTo>
                    <a:pt x="262" y="255"/>
                    <a:pt x="500" y="195"/>
                    <a:pt x="750" y="171"/>
                  </a:cubicBezTo>
                  <a:cubicBezTo>
                    <a:pt x="857" y="150"/>
                    <a:pt x="967" y="138"/>
                    <a:pt x="1075" y="138"/>
                  </a:cubicBezTo>
                  <a:cubicBezTo>
                    <a:pt x="1208" y="138"/>
                    <a:pt x="1340" y="156"/>
                    <a:pt x="1465" y="195"/>
                  </a:cubicBezTo>
                  <a:cubicBezTo>
                    <a:pt x="1703" y="267"/>
                    <a:pt x="1905" y="386"/>
                    <a:pt x="2024" y="600"/>
                  </a:cubicBezTo>
                  <a:cubicBezTo>
                    <a:pt x="2167" y="802"/>
                    <a:pt x="2179" y="1064"/>
                    <a:pt x="2203" y="1314"/>
                  </a:cubicBezTo>
                  <a:cubicBezTo>
                    <a:pt x="2238" y="1076"/>
                    <a:pt x="2250" y="802"/>
                    <a:pt x="2131" y="552"/>
                  </a:cubicBezTo>
                  <a:cubicBezTo>
                    <a:pt x="2000" y="302"/>
                    <a:pt x="1762" y="136"/>
                    <a:pt x="1512" y="64"/>
                  </a:cubicBezTo>
                  <a:cubicBezTo>
                    <a:pt x="1380" y="18"/>
                    <a:pt x="1251" y="0"/>
                    <a:pt x="1124" y="0"/>
                  </a:cubicBezTo>
                  <a:close/>
                </a:path>
              </a:pathLst>
            </a:custGeom>
            <a:solidFill>
              <a:srgbClr val="C9C8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0" name="Google Shape;1200;p22"/>
            <p:cNvSpPr/>
            <p:nvPr/>
          </p:nvSpPr>
          <p:spPr>
            <a:xfrm>
              <a:off x="1666875" y="3483800"/>
              <a:ext cx="59550" cy="28400"/>
            </a:xfrm>
            <a:custGeom>
              <a:avLst/>
              <a:gdLst/>
              <a:ahLst/>
              <a:cxnLst/>
              <a:rect l="l" t="t" r="r" b="b"/>
              <a:pathLst>
                <a:path w="2382" h="1136" extrusionOk="0">
                  <a:moveTo>
                    <a:pt x="1030" y="0"/>
                  </a:moveTo>
                  <a:cubicBezTo>
                    <a:pt x="924" y="0"/>
                    <a:pt x="818" y="6"/>
                    <a:pt x="714" y="16"/>
                  </a:cubicBezTo>
                  <a:cubicBezTo>
                    <a:pt x="476" y="64"/>
                    <a:pt x="238" y="123"/>
                    <a:pt x="0" y="195"/>
                  </a:cubicBezTo>
                  <a:cubicBezTo>
                    <a:pt x="250" y="183"/>
                    <a:pt x="488" y="159"/>
                    <a:pt x="714" y="159"/>
                  </a:cubicBezTo>
                  <a:cubicBezTo>
                    <a:pt x="811" y="150"/>
                    <a:pt x="906" y="144"/>
                    <a:pt x="1000" y="144"/>
                  </a:cubicBezTo>
                  <a:cubicBezTo>
                    <a:pt x="1147" y="144"/>
                    <a:pt x="1290" y="158"/>
                    <a:pt x="1429" y="195"/>
                  </a:cubicBezTo>
                  <a:cubicBezTo>
                    <a:pt x="1655" y="242"/>
                    <a:pt x="1881" y="349"/>
                    <a:pt x="2036" y="516"/>
                  </a:cubicBezTo>
                  <a:cubicBezTo>
                    <a:pt x="2203" y="671"/>
                    <a:pt x="2322" y="885"/>
                    <a:pt x="2334" y="1135"/>
                  </a:cubicBezTo>
                  <a:cubicBezTo>
                    <a:pt x="2381" y="885"/>
                    <a:pt x="2298" y="611"/>
                    <a:pt x="2131" y="421"/>
                  </a:cubicBezTo>
                  <a:cubicBezTo>
                    <a:pt x="1965" y="218"/>
                    <a:pt x="1726" y="99"/>
                    <a:pt x="1476" y="40"/>
                  </a:cubicBezTo>
                  <a:cubicBezTo>
                    <a:pt x="1330" y="12"/>
                    <a:pt x="1179" y="0"/>
                    <a:pt x="1030" y="0"/>
                  </a:cubicBezTo>
                  <a:close/>
                </a:path>
              </a:pathLst>
            </a:custGeom>
            <a:solidFill>
              <a:srgbClr val="C9C8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1" name="Google Shape;1201;p22"/>
            <p:cNvSpPr/>
            <p:nvPr/>
          </p:nvSpPr>
          <p:spPr>
            <a:xfrm>
              <a:off x="1686200" y="3465425"/>
              <a:ext cx="46175" cy="36650"/>
            </a:xfrm>
            <a:custGeom>
              <a:avLst/>
              <a:gdLst/>
              <a:ahLst/>
              <a:cxnLst/>
              <a:rect l="l" t="t" r="r" b="b"/>
              <a:pathLst>
                <a:path w="1847" h="1466" extrusionOk="0">
                  <a:moveTo>
                    <a:pt x="691" y="1"/>
                  </a:moveTo>
                  <a:cubicBezTo>
                    <a:pt x="453" y="13"/>
                    <a:pt x="215" y="72"/>
                    <a:pt x="1" y="156"/>
                  </a:cubicBezTo>
                  <a:cubicBezTo>
                    <a:pt x="184" y="137"/>
                    <a:pt x="359" y="112"/>
                    <a:pt x="534" y="112"/>
                  </a:cubicBezTo>
                  <a:cubicBezTo>
                    <a:pt x="586" y="112"/>
                    <a:pt x="639" y="114"/>
                    <a:pt x="691" y="120"/>
                  </a:cubicBezTo>
                  <a:cubicBezTo>
                    <a:pt x="906" y="132"/>
                    <a:pt x="1120" y="191"/>
                    <a:pt x="1299" y="311"/>
                  </a:cubicBezTo>
                  <a:cubicBezTo>
                    <a:pt x="1477" y="430"/>
                    <a:pt x="1608" y="596"/>
                    <a:pt x="1680" y="799"/>
                  </a:cubicBezTo>
                  <a:cubicBezTo>
                    <a:pt x="1739" y="1013"/>
                    <a:pt x="1763" y="1251"/>
                    <a:pt x="1787" y="1465"/>
                  </a:cubicBezTo>
                  <a:cubicBezTo>
                    <a:pt x="1823" y="1251"/>
                    <a:pt x="1846" y="1013"/>
                    <a:pt x="1787" y="775"/>
                  </a:cubicBezTo>
                  <a:cubicBezTo>
                    <a:pt x="1775" y="656"/>
                    <a:pt x="1715" y="549"/>
                    <a:pt x="1644" y="442"/>
                  </a:cubicBezTo>
                  <a:cubicBezTo>
                    <a:pt x="1561" y="334"/>
                    <a:pt x="1477" y="251"/>
                    <a:pt x="1370" y="191"/>
                  </a:cubicBezTo>
                  <a:cubicBezTo>
                    <a:pt x="1168" y="61"/>
                    <a:pt x="930" y="1"/>
                    <a:pt x="691" y="1"/>
                  </a:cubicBezTo>
                  <a:close/>
                </a:path>
              </a:pathLst>
            </a:custGeom>
            <a:solidFill>
              <a:srgbClr val="C9C8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2" name="Google Shape;1202;p22"/>
            <p:cNvSpPr/>
            <p:nvPr/>
          </p:nvSpPr>
          <p:spPr>
            <a:xfrm>
              <a:off x="1732350" y="2997225"/>
              <a:ext cx="130700" cy="176525"/>
            </a:xfrm>
            <a:custGeom>
              <a:avLst/>
              <a:gdLst/>
              <a:ahLst/>
              <a:cxnLst/>
              <a:rect l="l" t="t" r="r" b="b"/>
              <a:pathLst>
                <a:path w="5228" h="7061" extrusionOk="0">
                  <a:moveTo>
                    <a:pt x="3870" y="0"/>
                  </a:moveTo>
                  <a:lnTo>
                    <a:pt x="72" y="5596"/>
                  </a:lnTo>
                  <a:cubicBezTo>
                    <a:pt x="48" y="5811"/>
                    <a:pt x="12" y="6013"/>
                    <a:pt x="0" y="6239"/>
                  </a:cubicBezTo>
                  <a:lnTo>
                    <a:pt x="3572" y="7061"/>
                  </a:lnTo>
                  <a:cubicBezTo>
                    <a:pt x="4322" y="5370"/>
                    <a:pt x="4822" y="3572"/>
                    <a:pt x="5227" y="1775"/>
                  </a:cubicBezTo>
                  <a:cubicBezTo>
                    <a:pt x="4572" y="1382"/>
                    <a:pt x="4179" y="691"/>
                    <a:pt x="3870" y="0"/>
                  </a:cubicBezTo>
                  <a:close/>
                </a:path>
              </a:pathLst>
            </a:custGeom>
            <a:solidFill>
              <a:srgbClr val="9A95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3" name="Google Shape;1203;p22"/>
            <p:cNvSpPr/>
            <p:nvPr/>
          </p:nvSpPr>
          <p:spPr>
            <a:xfrm>
              <a:off x="1695450" y="3259150"/>
              <a:ext cx="94375" cy="191725"/>
            </a:xfrm>
            <a:custGeom>
              <a:avLst/>
              <a:gdLst/>
              <a:ahLst/>
              <a:cxnLst/>
              <a:rect l="l" t="t" r="r" b="b"/>
              <a:pathLst>
                <a:path w="3775" h="7669" extrusionOk="0">
                  <a:moveTo>
                    <a:pt x="1036" y="1"/>
                  </a:moveTo>
                  <a:cubicBezTo>
                    <a:pt x="810" y="513"/>
                    <a:pt x="691" y="1061"/>
                    <a:pt x="595" y="1608"/>
                  </a:cubicBezTo>
                  <a:cubicBezTo>
                    <a:pt x="476" y="2370"/>
                    <a:pt x="417" y="3144"/>
                    <a:pt x="405" y="3918"/>
                  </a:cubicBezTo>
                  <a:cubicBezTo>
                    <a:pt x="393" y="4228"/>
                    <a:pt x="405" y="4537"/>
                    <a:pt x="393" y="4859"/>
                  </a:cubicBezTo>
                  <a:cubicBezTo>
                    <a:pt x="357" y="5645"/>
                    <a:pt x="226" y="6418"/>
                    <a:pt x="0" y="7157"/>
                  </a:cubicBezTo>
                  <a:cubicBezTo>
                    <a:pt x="738" y="7192"/>
                    <a:pt x="1393" y="7371"/>
                    <a:pt x="2060" y="7669"/>
                  </a:cubicBezTo>
                  <a:cubicBezTo>
                    <a:pt x="2179" y="6799"/>
                    <a:pt x="2357" y="5966"/>
                    <a:pt x="2643" y="5156"/>
                  </a:cubicBezTo>
                  <a:cubicBezTo>
                    <a:pt x="2703" y="4990"/>
                    <a:pt x="2762" y="4811"/>
                    <a:pt x="2834" y="4644"/>
                  </a:cubicBezTo>
                  <a:cubicBezTo>
                    <a:pt x="2905" y="4442"/>
                    <a:pt x="2988" y="4240"/>
                    <a:pt x="3084" y="4049"/>
                  </a:cubicBezTo>
                  <a:cubicBezTo>
                    <a:pt x="3548" y="2954"/>
                    <a:pt x="3715" y="1739"/>
                    <a:pt x="3774" y="549"/>
                  </a:cubicBezTo>
                  <a:lnTo>
                    <a:pt x="3774" y="549"/>
                  </a:lnTo>
                  <a:cubicBezTo>
                    <a:pt x="3606" y="568"/>
                    <a:pt x="3442" y="577"/>
                    <a:pt x="3283" y="577"/>
                  </a:cubicBezTo>
                  <a:cubicBezTo>
                    <a:pt x="2007" y="577"/>
                    <a:pt x="1046" y="12"/>
                    <a:pt x="1036" y="1"/>
                  </a:cubicBezTo>
                  <a:close/>
                </a:path>
              </a:pathLst>
            </a:custGeom>
            <a:solidFill>
              <a:srgbClr val="9A95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4" name="Google Shape;1204;p22"/>
            <p:cNvSpPr/>
            <p:nvPr/>
          </p:nvSpPr>
          <p:spPr>
            <a:xfrm>
              <a:off x="1717175" y="3272250"/>
              <a:ext cx="70275" cy="20525"/>
            </a:xfrm>
            <a:custGeom>
              <a:avLst/>
              <a:gdLst/>
              <a:ahLst/>
              <a:cxnLst/>
              <a:rect l="l" t="t" r="r" b="b"/>
              <a:pathLst>
                <a:path w="2811" h="821" extrusionOk="0">
                  <a:moveTo>
                    <a:pt x="0" y="1"/>
                  </a:moveTo>
                  <a:lnTo>
                    <a:pt x="0" y="1"/>
                  </a:lnTo>
                  <a:cubicBezTo>
                    <a:pt x="441" y="168"/>
                    <a:pt x="846" y="429"/>
                    <a:pt x="1096" y="787"/>
                  </a:cubicBezTo>
                  <a:cubicBezTo>
                    <a:pt x="1112" y="803"/>
                    <a:pt x="1135" y="820"/>
                    <a:pt x="1160" y="820"/>
                  </a:cubicBezTo>
                  <a:cubicBezTo>
                    <a:pt x="1170" y="820"/>
                    <a:pt x="1180" y="817"/>
                    <a:pt x="1191" y="810"/>
                  </a:cubicBezTo>
                  <a:cubicBezTo>
                    <a:pt x="1691" y="596"/>
                    <a:pt x="2250" y="501"/>
                    <a:pt x="2810" y="501"/>
                  </a:cubicBezTo>
                  <a:cubicBezTo>
                    <a:pt x="2634" y="463"/>
                    <a:pt x="2452" y="444"/>
                    <a:pt x="2270" y="444"/>
                  </a:cubicBezTo>
                  <a:cubicBezTo>
                    <a:pt x="1905" y="444"/>
                    <a:pt x="1535" y="518"/>
                    <a:pt x="1194" y="658"/>
                  </a:cubicBezTo>
                  <a:lnTo>
                    <a:pt x="1194" y="658"/>
                  </a:lnTo>
                  <a:cubicBezTo>
                    <a:pt x="896" y="285"/>
                    <a:pt x="454" y="35"/>
                    <a:pt x="0" y="1"/>
                  </a:cubicBezTo>
                  <a:close/>
                </a:path>
              </a:pathLst>
            </a:custGeom>
            <a:solidFill>
              <a:srgbClr val="524C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5" name="Google Shape;1205;p22"/>
            <p:cNvSpPr/>
            <p:nvPr/>
          </p:nvSpPr>
          <p:spPr>
            <a:xfrm>
              <a:off x="1723425" y="3125525"/>
              <a:ext cx="100925" cy="104800"/>
            </a:xfrm>
            <a:custGeom>
              <a:avLst/>
              <a:gdLst/>
              <a:ahLst/>
              <a:cxnLst/>
              <a:rect l="l" t="t" r="r" b="b"/>
              <a:pathLst>
                <a:path w="4037" h="4192" extrusionOk="0">
                  <a:moveTo>
                    <a:pt x="2239" y="0"/>
                  </a:moveTo>
                  <a:cubicBezTo>
                    <a:pt x="1584" y="417"/>
                    <a:pt x="893" y="810"/>
                    <a:pt x="191" y="1155"/>
                  </a:cubicBezTo>
                  <a:cubicBezTo>
                    <a:pt x="60" y="1881"/>
                    <a:pt x="0" y="2667"/>
                    <a:pt x="191" y="3381"/>
                  </a:cubicBezTo>
                  <a:cubicBezTo>
                    <a:pt x="1167" y="3691"/>
                    <a:pt x="2179" y="3977"/>
                    <a:pt x="3191" y="4191"/>
                  </a:cubicBezTo>
                  <a:cubicBezTo>
                    <a:pt x="3608" y="3596"/>
                    <a:pt x="3941" y="2727"/>
                    <a:pt x="4036" y="2000"/>
                  </a:cubicBezTo>
                  <a:cubicBezTo>
                    <a:pt x="3501" y="1607"/>
                    <a:pt x="3024" y="1167"/>
                    <a:pt x="2620" y="655"/>
                  </a:cubicBezTo>
                  <a:cubicBezTo>
                    <a:pt x="2453" y="464"/>
                    <a:pt x="2310" y="238"/>
                    <a:pt x="2239" y="0"/>
                  </a:cubicBezTo>
                  <a:close/>
                </a:path>
              </a:pathLst>
            </a:custGeom>
            <a:solidFill>
              <a:srgbClr val="C9C8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6" name="Google Shape;1206;p22"/>
            <p:cNvSpPr/>
            <p:nvPr/>
          </p:nvSpPr>
          <p:spPr>
            <a:xfrm>
              <a:off x="1725200" y="3179675"/>
              <a:ext cx="86050" cy="35750"/>
            </a:xfrm>
            <a:custGeom>
              <a:avLst/>
              <a:gdLst/>
              <a:ahLst/>
              <a:cxnLst/>
              <a:rect l="l" t="t" r="r" b="b"/>
              <a:pathLst>
                <a:path w="3442" h="1430" extrusionOk="0">
                  <a:moveTo>
                    <a:pt x="1548" y="1"/>
                  </a:moveTo>
                  <a:cubicBezTo>
                    <a:pt x="1489" y="1"/>
                    <a:pt x="1465" y="13"/>
                    <a:pt x="1417" y="25"/>
                  </a:cubicBezTo>
                  <a:cubicBezTo>
                    <a:pt x="1251" y="72"/>
                    <a:pt x="1108" y="120"/>
                    <a:pt x="941" y="156"/>
                  </a:cubicBezTo>
                  <a:cubicBezTo>
                    <a:pt x="632" y="263"/>
                    <a:pt x="322" y="358"/>
                    <a:pt x="1" y="477"/>
                  </a:cubicBezTo>
                  <a:cubicBezTo>
                    <a:pt x="334" y="406"/>
                    <a:pt x="655" y="334"/>
                    <a:pt x="965" y="263"/>
                  </a:cubicBezTo>
                  <a:cubicBezTo>
                    <a:pt x="1120" y="215"/>
                    <a:pt x="1287" y="191"/>
                    <a:pt x="1441" y="144"/>
                  </a:cubicBezTo>
                  <a:cubicBezTo>
                    <a:pt x="1490" y="123"/>
                    <a:pt x="1530" y="110"/>
                    <a:pt x="1567" y="110"/>
                  </a:cubicBezTo>
                  <a:cubicBezTo>
                    <a:pt x="1594" y="110"/>
                    <a:pt x="1619" y="117"/>
                    <a:pt x="1644" y="132"/>
                  </a:cubicBezTo>
                  <a:cubicBezTo>
                    <a:pt x="1703" y="144"/>
                    <a:pt x="1775" y="203"/>
                    <a:pt x="1834" y="251"/>
                  </a:cubicBezTo>
                  <a:cubicBezTo>
                    <a:pt x="2096" y="430"/>
                    <a:pt x="2346" y="668"/>
                    <a:pt x="2596" y="870"/>
                  </a:cubicBezTo>
                  <a:cubicBezTo>
                    <a:pt x="2727" y="989"/>
                    <a:pt x="2858" y="1096"/>
                    <a:pt x="2989" y="1192"/>
                  </a:cubicBezTo>
                  <a:cubicBezTo>
                    <a:pt x="3144" y="1287"/>
                    <a:pt x="3275" y="1370"/>
                    <a:pt x="3442" y="1430"/>
                  </a:cubicBezTo>
                  <a:cubicBezTo>
                    <a:pt x="3287" y="1346"/>
                    <a:pt x="3156" y="1251"/>
                    <a:pt x="3037" y="1144"/>
                  </a:cubicBezTo>
                  <a:cubicBezTo>
                    <a:pt x="2918" y="1037"/>
                    <a:pt x="2799" y="930"/>
                    <a:pt x="2680" y="811"/>
                  </a:cubicBezTo>
                  <a:cubicBezTo>
                    <a:pt x="2441" y="572"/>
                    <a:pt x="2227" y="334"/>
                    <a:pt x="1941" y="144"/>
                  </a:cubicBezTo>
                  <a:cubicBezTo>
                    <a:pt x="1870" y="96"/>
                    <a:pt x="1787" y="37"/>
                    <a:pt x="1703" y="13"/>
                  </a:cubicBezTo>
                  <a:cubicBezTo>
                    <a:pt x="1656" y="1"/>
                    <a:pt x="1596" y="1"/>
                    <a:pt x="1548" y="1"/>
                  </a:cubicBezTo>
                  <a:close/>
                </a:path>
              </a:pathLst>
            </a:custGeom>
            <a:solidFill>
              <a:srgbClr val="9A95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7" name="Google Shape;1207;p22"/>
            <p:cNvSpPr/>
            <p:nvPr/>
          </p:nvSpPr>
          <p:spPr>
            <a:xfrm>
              <a:off x="1714775" y="3210350"/>
              <a:ext cx="90825" cy="63050"/>
            </a:xfrm>
            <a:custGeom>
              <a:avLst/>
              <a:gdLst/>
              <a:ahLst/>
              <a:cxnLst/>
              <a:rect l="l" t="t" r="r" b="b"/>
              <a:pathLst>
                <a:path w="3633" h="2522" extrusionOk="0">
                  <a:moveTo>
                    <a:pt x="477" y="0"/>
                  </a:moveTo>
                  <a:cubicBezTo>
                    <a:pt x="108" y="512"/>
                    <a:pt x="1" y="1179"/>
                    <a:pt x="168" y="1786"/>
                  </a:cubicBezTo>
                  <a:cubicBezTo>
                    <a:pt x="203" y="1917"/>
                    <a:pt x="334" y="2001"/>
                    <a:pt x="453" y="2060"/>
                  </a:cubicBezTo>
                  <a:cubicBezTo>
                    <a:pt x="1067" y="2362"/>
                    <a:pt x="1755" y="2522"/>
                    <a:pt x="2435" y="2522"/>
                  </a:cubicBezTo>
                  <a:cubicBezTo>
                    <a:pt x="2613" y="2522"/>
                    <a:pt x="2790" y="2511"/>
                    <a:pt x="2966" y="2489"/>
                  </a:cubicBezTo>
                  <a:cubicBezTo>
                    <a:pt x="3394" y="2060"/>
                    <a:pt x="3632" y="1429"/>
                    <a:pt x="3585" y="822"/>
                  </a:cubicBezTo>
                  <a:lnTo>
                    <a:pt x="477" y="0"/>
                  </a:lnTo>
                  <a:close/>
                </a:path>
              </a:pathLst>
            </a:custGeom>
            <a:solidFill>
              <a:srgbClr val="524C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8" name="Google Shape;1208;p22"/>
            <p:cNvSpPr/>
            <p:nvPr/>
          </p:nvSpPr>
          <p:spPr>
            <a:xfrm>
              <a:off x="1977925" y="3438950"/>
              <a:ext cx="115800" cy="104800"/>
            </a:xfrm>
            <a:custGeom>
              <a:avLst/>
              <a:gdLst/>
              <a:ahLst/>
              <a:cxnLst/>
              <a:rect l="l" t="t" r="r" b="b"/>
              <a:pathLst>
                <a:path w="4632" h="4192" extrusionOk="0">
                  <a:moveTo>
                    <a:pt x="2036" y="0"/>
                  </a:moveTo>
                  <a:cubicBezTo>
                    <a:pt x="1465" y="107"/>
                    <a:pt x="881" y="203"/>
                    <a:pt x="333" y="441"/>
                  </a:cubicBezTo>
                  <a:cubicBezTo>
                    <a:pt x="298" y="322"/>
                    <a:pt x="274" y="238"/>
                    <a:pt x="238" y="131"/>
                  </a:cubicBezTo>
                  <a:cubicBezTo>
                    <a:pt x="71" y="500"/>
                    <a:pt x="0" y="917"/>
                    <a:pt x="0" y="1334"/>
                  </a:cubicBezTo>
                  <a:cubicBezTo>
                    <a:pt x="0" y="1477"/>
                    <a:pt x="12" y="1596"/>
                    <a:pt x="60" y="1715"/>
                  </a:cubicBezTo>
                  <a:cubicBezTo>
                    <a:pt x="119" y="1846"/>
                    <a:pt x="226" y="1953"/>
                    <a:pt x="333" y="2036"/>
                  </a:cubicBezTo>
                  <a:cubicBezTo>
                    <a:pt x="583" y="2251"/>
                    <a:pt x="845" y="2453"/>
                    <a:pt x="1119" y="2643"/>
                  </a:cubicBezTo>
                  <a:cubicBezTo>
                    <a:pt x="1191" y="2846"/>
                    <a:pt x="1167" y="3108"/>
                    <a:pt x="1310" y="3263"/>
                  </a:cubicBezTo>
                  <a:cubicBezTo>
                    <a:pt x="1881" y="3858"/>
                    <a:pt x="2715" y="4167"/>
                    <a:pt x="3524" y="4191"/>
                  </a:cubicBezTo>
                  <a:cubicBezTo>
                    <a:pt x="3667" y="4191"/>
                    <a:pt x="3798" y="4191"/>
                    <a:pt x="3917" y="4156"/>
                  </a:cubicBezTo>
                  <a:cubicBezTo>
                    <a:pt x="4024" y="4108"/>
                    <a:pt x="4108" y="4048"/>
                    <a:pt x="4203" y="3989"/>
                  </a:cubicBezTo>
                  <a:cubicBezTo>
                    <a:pt x="4322" y="3894"/>
                    <a:pt x="4417" y="3810"/>
                    <a:pt x="4477" y="3691"/>
                  </a:cubicBezTo>
                  <a:cubicBezTo>
                    <a:pt x="4632" y="3417"/>
                    <a:pt x="4524" y="3060"/>
                    <a:pt x="4298" y="2870"/>
                  </a:cubicBezTo>
                  <a:cubicBezTo>
                    <a:pt x="4262" y="2846"/>
                    <a:pt x="4215" y="2798"/>
                    <a:pt x="4167" y="2751"/>
                  </a:cubicBezTo>
                  <a:cubicBezTo>
                    <a:pt x="4108" y="2679"/>
                    <a:pt x="4096" y="2584"/>
                    <a:pt x="4060" y="2501"/>
                  </a:cubicBezTo>
                  <a:cubicBezTo>
                    <a:pt x="3989" y="2263"/>
                    <a:pt x="3846" y="2024"/>
                    <a:pt x="3608" y="1965"/>
                  </a:cubicBezTo>
                  <a:cubicBezTo>
                    <a:pt x="3572" y="1953"/>
                    <a:pt x="3524" y="1953"/>
                    <a:pt x="3500" y="1929"/>
                  </a:cubicBezTo>
                  <a:cubicBezTo>
                    <a:pt x="3441" y="1917"/>
                    <a:pt x="3405" y="1870"/>
                    <a:pt x="3381" y="1834"/>
                  </a:cubicBezTo>
                  <a:cubicBezTo>
                    <a:pt x="3227" y="1608"/>
                    <a:pt x="3072" y="1381"/>
                    <a:pt x="2834" y="1262"/>
                  </a:cubicBezTo>
                  <a:cubicBezTo>
                    <a:pt x="2774" y="1239"/>
                    <a:pt x="2715" y="1215"/>
                    <a:pt x="2667" y="1179"/>
                  </a:cubicBezTo>
                  <a:cubicBezTo>
                    <a:pt x="2619" y="1143"/>
                    <a:pt x="2596" y="1120"/>
                    <a:pt x="2560" y="1072"/>
                  </a:cubicBezTo>
                  <a:cubicBezTo>
                    <a:pt x="2322" y="762"/>
                    <a:pt x="2143" y="381"/>
                    <a:pt x="2036" y="0"/>
                  </a:cubicBezTo>
                  <a:close/>
                </a:path>
              </a:pathLst>
            </a:custGeom>
            <a:solidFill>
              <a:srgbClr val="A9A4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9" name="Google Shape;1209;p22"/>
            <p:cNvSpPr/>
            <p:nvPr/>
          </p:nvSpPr>
          <p:spPr>
            <a:xfrm>
              <a:off x="2026425" y="3501000"/>
              <a:ext cx="55700" cy="32925"/>
            </a:xfrm>
            <a:custGeom>
              <a:avLst/>
              <a:gdLst/>
              <a:ahLst/>
              <a:cxnLst/>
              <a:rect l="l" t="t" r="r" b="b"/>
              <a:pathLst>
                <a:path w="2228" h="1317" extrusionOk="0">
                  <a:moveTo>
                    <a:pt x="1166" y="0"/>
                  </a:moveTo>
                  <a:cubicBezTo>
                    <a:pt x="1020" y="0"/>
                    <a:pt x="874" y="21"/>
                    <a:pt x="739" y="66"/>
                  </a:cubicBezTo>
                  <a:cubicBezTo>
                    <a:pt x="489" y="138"/>
                    <a:pt x="239" y="304"/>
                    <a:pt x="120" y="554"/>
                  </a:cubicBezTo>
                  <a:cubicBezTo>
                    <a:pt x="1" y="793"/>
                    <a:pt x="13" y="1054"/>
                    <a:pt x="36" y="1316"/>
                  </a:cubicBezTo>
                  <a:cubicBezTo>
                    <a:pt x="72" y="1054"/>
                    <a:pt x="96" y="804"/>
                    <a:pt x="215" y="602"/>
                  </a:cubicBezTo>
                  <a:cubicBezTo>
                    <a:pt x="358" y="388"/>
                    <a:pt x="560" y="269"/>
                    <a:pt x="787" y="197"/>
                  </a:cubicBezTo>
                  <a:cubicBezTo>
                    <a:pt x="925" y="161"/>
                    <a:pt x="1073" y="147"/>
                    <a:pt x="1221" y="147"/>
                  </a:cubicBezTo>
                  <a:cubicBezTo>
                    <a:pt x="1315" y="147"/>
                    <a:pt x="1409" y="152"/>
                    <a:pt x="1501" y="161"/>
                  </a:cubicBezTo>
                  <a:cubicBezTo>
                    <a:pt x="1739" y="209"/>
                    <a:pt x="1977" y="269"/>
                    <a:pt x="2227" y="328"/>
                  </a:cubicBezTo>
                  <a:cubicBezTo>
                    <a:pt x="2001" y="221"/>
                    <a:pt x="1763" y="126"/>
                    <a:pt x="1525" y="42"/>
                  </a:cubicBezTo>
                  <a:cubicBezTo>
                    <a:pt x="1410" y="15"/>
                    <a:pt x="1288" y="0"/>
                    <a:pt x="1166" y="0"/>
                  </a:cubicBezTo>
                  <a:close/>
                </a:path>
              </a:pathLst>
            </a:custGeom>
            <a:solidFill>
              <a:srgbClr val="C9C8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0" name="Google Shape;1210;p22"/>
            <p:cNvSpPr/>
            <p:nvPr/>
          </p:nvSpPr>
          <p:spPr>
            <a:xfrm>
              <a:off x="2006200" y="3483025"/>
              <a:ext cx="59850" cy="28875"/>
            </a:xfrm>
            <a:custGeom>
              <a:avLst/>
              <a:gdLst/>
              <a:ahLst/>
              <a:cxnLst/>
              <a:rect l="l" t="t" r="r" b="b"/>
              <a:pathLst>
                <a:path w="2394" h="1155" extrusionOk="0">
                  <a:moveTo>
                    <a:pt x="1307" y="1"/>
                  </a:moveTo>
                  <a:cubicBezTo>
                    <a:pt x="1172" y="1"/>
                    <a:pt x="1037" y="16"/>
                    <a:pt x="905" y="47"/>
                  </a:cubicBezTo>
                  <a:cubicBezTo>
                    <a:pt x="667" y="107"/>
                    <a:pt x="417" y="249"/>
                    <a:pt x="250" y="440"/>
                  </a:cubicBezTo>
                  <a:cubicBezTo>
                    <a:pt x="95" y="642"/>
                    <a:pt x="0" y="916"/>
                    <a:pt x="48" y="1154"/>
                  </a:cubicBezTo>
                  <a:cubicBezTo>
                    <a:pt x="60" y="916"/>
                    <a:pt x="179" y="690"/>
                    <a:pt x="345" y="523"/>
                  </a:cubicBezTo>
                  <a:cubicBezTo>
                    <a:pt x="512" y="369"/>
                    <a:pt x="726" y="273"/>
                    <a:pt x="953" y="214"/>
                  </a:cubicBezTo>
                  <a:cubicBezTo>
                    <a:pt x="1135" y="177"/>
                    <a:pt x="1316" y="162"/>
                    <a:pt x="1498" y="162"/>
                  </a:cubicBezTo>
                  <a:cubicBezTo>
                    <a:pt x="1555" y="162"/>
                    <a:pt x="1611" y="163"/>
                    <a:pt x="1667" y="166"/>
                  </a:cubicBezTo>
                  <a:cubicBezTo>
                    <a:pt x="1905" y="190"/>
                    <a:pt x="2143" y="214"/>
                    <a:pt x="2393" y="226"/>
                  </a:cubicBezTo>
                  <a:cubicBezTo>
                    <a:pt x="2155" y="154"/>
                    <a:pt x="1941" y="83"/>
                    <a:pt x="1667" y="35"/>
                  </a:cubicBezTo>
                  <a:cubicBezTo>
                    <a:pt x="1549" y="13"/>
                    <a:pt x="1428" y="1"/>
                    <a:pt x="1307" y="1"/>
                  </a:cubicBezTo>
                  <a:close/>
                </a:path>
              </a:pathLst>
            </a:custGeom>
            <a:solidFill>
              <a:srgbClr val="C9C8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1" name="Google Shape;1211;p22"/>
            <p:cNvSpPr/>
            <p:nvPr/>
          </p:nvSpPr>
          <p:spPr>
            <a:xfrm>
              <a:off x="2001125" y="3465150"/>
              <a:ext cx="45575" cy="36925"/>
            </a:xfrm>
            <a:custGeom>
              <a:avLst/>
              <a:gdLst/>
              <a:ahLst/>
              <a:cxnLst/>
              <a:rect l="l" t="t" r="r" b="b"/>
              <a:pathLst>
                <a:path w="1823" h="1477" extrusionOk="0">
                  <a:moveTo>
                    <a:pt x="1156" y="0"/>
                  </a:moveTo>
                  <a:cubicBezTo>
                    <a:pt x="918" y="0"/>
                    <a:pt x="679" y="60"/>
                    <a:pt x="477" y="202"/>
                  </a:cubicBezTo>
                  <a:cubicBezTo>
                    <a:pt x="370" y="274"/>
                    <a:pt x="275" y="345"/>
                    <a:pt x="203" y="453"/>
                  </a:cubicBezTo>
                  <a:cubicBezTo>
                    <a:pt x="132" y="536"/>
                    <a:pt x="84" y="667"/>
                    <a:pt x="60" y="774"/>
                  </a:cubicBezTo>
                  <a:cubicBezTo>
                    <a:pt x="1" y="1012"/>
                    <a:pt x="25" y="1262"/>
                    <a:pt x="60" y="1476"/>
                  </a:cubicBezTo>
                  <a:cubicBezTo>
                    <a:pt x="72" y="1238"/>
                    <a:pt x="84" y="1012"/>
                    <a:pt x="156" y="810"/>
                  </a:cubicBezTo>
                  <a:cubicBezTo>
                    <a:pt x="215" y="607"/>
                    <a:pt x="370" y="441"/>
                    <a:pt x="548" y="322"/>
                  </a:cubicBezTo>
                  <a:cubicBezTo>
                    <a:pt x="727" y="202"/>
                    <a:pt x="929" y="143"/>
                    <a:pt x="1156" y="131"/>
                  </a:cubicBezTo>
                  <a:cubicBezTo>
                    <a:pt x="1215" y="124"/>
                    <a:pt x="1277" y="121"/>
                    <a:pt x="1340" y="121"/>
                  </a:cubicBezTo>
                  <a:cubicBezTo>
                    <a:pt x="1501" y="121"/>
                    <a:pt x="1668" y="141"/>
                    <a:pt x="1822" y="167"/>
                  </a:cubicBezTo>
                  <a:cubicBezTo>
                    <a:pt x="1620" y="83"/>
                    <a:pt x="1394" y="24"/>
                    <a:pt x="1156" y="0"/>
                  </a:cubicBezTo>
                  <a:close/>
                </a:path>
              </a:pathLst>
            </a:custGeom>
            <a:solidFill>
              <a:srgbClr val="C9C8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2" name="Google Shape;1212;p22"/>
            <p:cNvSpPr/>
            <p:nvPr/>
          </p:nvSpPr>
          <p:spPr>
            <a:xfrm>
              <a:off x="1870150" y="2997225"/>
              <a:ext cx="130400" cy="176525"/>
            </a:xfrm>
            <a:custGeom>
              <a:avLst/>
              <a:gdLst/>
              <a:ahLst/>
              <a:cxnLst/>
              <a:rect l="l" t="t" r="r" b="b"/>
              <a:pathLst>
                <a:path w="5216" h="7061" extrusionOk="0">
                  <a:moveTo>
                    <a:pt x="1346" y="0"/>
                  </a:moveTo>
                  <a:cubicBezTo>
                    <a:pt x="1037" y="691"/>
                    <a:pt x="656" y="1382"/>
                    <a:pt x="1" y="1775"/>
                  </a:cubicBezTo>
                  <a:cubicBezTo>
                    <a:pt x="394" y="3572"/>
                    <a:pt x="906" y="5370"/>
                    <a:pt x="1644" y="7061"/>
                  </a:cubicBezTo>
                  <a:lnTo>
                    <a:pt x="5216" y="6239"/>
                  </a:lnTo>
                  <a:cubicBezTo>
                    <a:pt x="5204" y="6013"/>
                    <a:pt x="5180" y="5811"/>
                    <a:pt x="5144" y="5596"/>
                  </a:cubicBezTo>
                  <a:lnTo>
                    <a:pt x="1346" y="0"/>
                  </a:lnTo>
                  <a:close/>
                </a:path>
              </a:pathLst>
            </a:custGeom>
            <a:solidFill>
              <a:srgbClr val="9A95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3" name="Google Shape;1213;p22"/>
            <p:cNvSpPr/>
            <p:nvPr/>
          </p:nvSpPr>
          <p:spPr>
            <a:xfrm>
              <a:off x="1943375" y="3259150"/>
              <a:ext cx="94100" cy="191725"/>
            </a:xfrm>
            <a:custGeom>
              <a:avLst/>
              <a:gdLst/>
              <a:ahLst/>
              <a:cxnLst/>
              <a:rect l="l" t="t" r="r" b="b"/>
              <a:pathLst>
                <a:path w="3764" h="7669" extrusionOk="0">
                  <a:moveTo>
                    <a:pt x="2739" y="1"/>
                  </a:moveTo>
                  <a:cubicBezTo>
                    <a:pt x="2739" y="12"/>
                    <a:pt x="1770" y="577"/>
                    <a:pt x="493" y="577"/>
                  </a:cubicBezTo>
                  <a:cubicBezTo>
                    <a:pt x="333" y="577"/>
                    <a:pt x="169" y="568"/>
                    <a:pt x="1" y="549"/>
                  </a:cubicBezTo>
                  <a:lnTo>
                    <a:pt x="1" y="549"/>
                  </a:lnTo>
                  <a:cubicBezTo>
                    <a:pt x="60" y="1739"/>
                    <a:pt x="227" y="2954"/>
                    <a:pt x="680" y="4049"/>
                  </a:cubicBezTo>
                  <a:cubicBezTo>
                    <a:pt x="775" y="4240"/>
                    <a:pt x="858" y="4442"/>
                    <a:pt x="942" y="4644"/>
                  </a:cubicBezTo>
                  <a:cubicBezTo>
                    <a:pt x="1013" y="4811"/>
                    <a:pt x="1072" y="4990"/>
                    <a:pt x="1132" y="5156"/>
                  </a:cubicBezTo>
                  <a:cubicBezTo>
                    <a:pt x="1418" y="5966"/>
                    <a:pt x="1596" y="6799"/>
                    <a:pt x="1715" y="7669"/>
                  </a:cubicBezTo>
                  <a:cubicBezTo>
                    <a:pt x="2382" y="7371"/>
                    <a:pt x="3037" y="7192"/>
                    <a:pt x="3763" y="7157"/>
                  </a:cubicBezTo>
                  <a:cubicBezTo>
                    <a:pt x="3537" y="6418"/>
                    <a:pt x="3406" y="5645"/>
                    <a:pt x="3382" y="4859"/>
                  </a:cubicBezTo>
                  <a:cubicBezTo>
                    <a:pt x="3358" y="4537"/>
                    <a:pt x="3382" y="4228"/>
                    <a:pt x="3358" y="3918"/>
                  </a:cubicBezTo>
                  <a:cubicBezTo>
                    <a:pt x="3347" y="3144"/>
                    <a:pt x="3287" y="2370"/>
                    <a:pt x="3168" y="1608"/>
                  </a:cubicBezTo>
                  <a:cubicBezTo>
                    <a:pt x="3073" y="1061"/>
                    <a:pt x="2966" y="513"/>
                    <a:pt x="2739" y="1"/>
                  </a:cubicBezTo>
                  <a:close/>
                </a:path>
              </a:pathLst>
            </a:custGeom>
            <a:solidFill>
              <a:srgbClr val="9A95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4" name="Google Shape;1214;p22"/>
            <p:cNvSpPr/>
            <p:nvPr/>
          </p:nvSpPr>
          <p:spPr>
            <a:xfrm>
              <a:off x="1946075" y="3272475"/>
              <a:ext cx="69975" cy="23150"/>
            </a:xfrm>
            <a:custGeom>
              <a:avLst/>
              <a:gdLst/>
              <a:ahLst/>
              <a:cxnLst/>
              <a:rect l="l" t="t" r="r" b="b"/>
              <a:pathLst>
                <a:path w="2799" h="926" extrusionOk="0">
                  <a:moveTo>
                    <a:pt x="2726" y="1"/>
                  </a:moveTo>
                  <a:cubicBezTo>
                    <a:pt x="2611" y="1"/>
                    <a:pt x="2504" y="24"/>
                    <a:pt x="2405" y="63"/>
                  </a:cubicBezTo>
                  <a:cubicBezTo>
                    <a:pt x="2286" y="111"/>
                    <a:pt x="2167" y="170"/>
                    <a:pt x="2060" y="242"/>
                  </a:cubicBezTo>
                  <a:cubicBezTo>
                    <a:pt x="1873" y="385"/>
                    <a:pt x="1706" y="558"/>
                    <a:pt x="1550" y="734"/>
                  </a:cubicBezTo>
                  <a:lnTo>
                    <a:pt x="1550" y="734"/>
                  </a:lnTo>
                  <a:cubicBezTo>
                    <a:pt x="1277" y="591"/>
                    <a:pt x="972" y="516"/>
                    <a:pt x="674" y="516"/>
                  </a:cubicBezTo>
                  <a:cubicBezTo>
                    <a:pt x="438" y="516"/>
                    <a:pt x="207" y="562"/>
                    <a:pt x="0" y="659"/>
                  </a:cubicBezTo>
                  <a:cubicBezTo>
                    <a:pt x="144" y="628"/>
                    <a:pt x="292" y="613"/>
                    <a:pt x="440" y="613"/>
                  </a:cubicBezTo>
                  <a:cubicBezTo>
                    <a:pt x="820" y="613"/>
                    <a:pt x="1206" y="712"/>
                    <a:pt x="1548" y="909"/>
                  </a:cubicBezTo>
                  <a:cubicBezTo>
                    <a:pt x="1559" y="919"/>
                    <a:pt x="1572" y="925"/>
                    <a:pt x="1585" y="925"/>
                  </a:cubicBezTo>
                  <a:cubicBezTo>
                    <a:pt x="1601" y="925"/>
                    <a:pt x="1618" y="916"/>
                    <a:pt x="1631" y="897"/>
                  </a:cubicBezTo>
                  <a:cubicBezTo>
                    <a:pt x="1798" y="706"/>
                    <a:pt x="1941" y="516"/>
                    <a:pt x="2143" y="349"/>
                  </a:cubicBezTo>
                  <a:cubicBezTo>
                    <a:pt x="2334" y="182"/>
                    <a:pt x="2536" y="51"/>
                    <a:pt x="2798" y="4"/>
                  </a:cubicBezTo>
                  <a:cubicBezTo>
                    <a:pt x="2774" y="2"/>
                    <a:pt x="2749" y="1"/>
                    <a:pt x="2726" y="1"/>
                  </a:cubicBezTo>
                  <a:close/>
                </a:path>
              </a:pathLst>
            </a:custGeom>
            <a:solidFill>
              <a:srgbClr val="524C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5" name="Google Shape;1215;p22"/>
            <p:cNvSpPr/>
            <p:nvPr/>
          </p:nvSpPr>
          <p:spPr>
            <a:xfrm>
              <a:off x="1909150" y="3125525"/>
              <a:ext cx="100925" cy="104800"/>
            </a:xfrm>
            <a:custGeom>
              <a:avLst/>
              <a:gdLst/>
              <a:ahLst/>
              <a:cxnLst/>
              <a:rect l="l" t="t" r="r" b="b"/>
              <a:pathLst>
                <a:path w="4037" h="4192" extrusionOk="0">
                  <a:moveTo>
                    <a:pt x="1799" y="0"/>
                  </a:moveTo>
                  <a:cubicBezTo>
                    <a:pt x="1727" y="238"/>
                    <a:pt x="1572" y="464"/>
                    <a:pt x="1418" y="655"/>
                  </a:cubicBezTo>
                  <a:cubicBezTo>
                    <a:pt x="1013" y="1167"/>
                    <a:pt x="536" y="1607"/>
                    <a:pt x="1" y="2000"/>
                  </a:cubicBezTo>
                  <a:cubicBezTo>
                    <a:pt x="72" y="2727"/>
                    <a:pt x="429" y="3596"/>
                    <a:pt x="846" y="4191"/>
                  </a:cubicBezTo>
                  <a:cubicBezTo>
                    <a:pt x="1858" y="3977"/>
                    <a:pt x="2870" y="3691"/>
                    <a:pt x="3835" y="3381"/>
                  </a:cubicBezTo>
                  <a:cubicBezTo>
                    <a:pt x="4037" y="2667"/>
                    <a:pt x="3977" y="1881"/>
                    <a:pt x="3835" y="1155"/>
                  </a:cubicBezTo>
                  <a:cubicBezTo>
                    <a:pt x="3144" y="810"/>
                    <a:pt x="2453" y="417"/>
                    <a:pt x="1799" y="0"/>
                  </a:cubicBezTo>
                  <a:close/>
                </a:path>
              </a:pathLst>
            </a:custGeom>
            <a:solidFill>
              <a:srgbClr val="C9C8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6" name="Google Shape;1216;p22"/>
            <p:cNvSpPr/>
            <p:nvPr/>
          </p:nvSpPr>
          <p:spPr>
            <a:xfrm>
              <a:off x="1922550" y="3184575"/>
              <a:ext cx="85150" cy="30850"/>
            </a:xfrm>
            <a:custGeom>
              <a:avLst/>
              <a:gdLst/>
              <a:ahLst/>
              <a:cxnLst/>
              <a:rect l="l" t="t" r="r" b="b"/>
              <a:pathLst>
                <a:path w="3406" h="1234" extrusionOk="0">
                  <a:moveTo>
                    <a:pt x="1736" y="1"/>
                  </a:moveTo>
                  <a:cubicBezTo>
                    <a:pt x="1670" y="1"/>
                    <a:pt x="1604" y="11"/>
                    <a:pt x="1548" y="43"/>
                  </a:cubicBezTo>
                  <a:cubicBezTo>
                    <a:pt x="1453" y="67"/>
                    <a:pt x="1382" y="126"/>
                    <a:pt x="1322" y="174"/>
                  </a:cubicBezTo>
                  <a:lnTo>
                    <a:pt x="1132" y="317"/>
                  </a:lnTo>
                  <a:cubicBezTo>
                    <a:pt x="1001" y="424"/>
                    <a:pt x="858" y="507"/>
                    <a:pt x="739" y="615"/>
                  </a:cubicBezTo>
                  <a:cubicBezTo>
                    <a:pt x="489" y="817"/>
                    <a:pt x="239" y="1019"/>
                    <a:pt x="0" y="1234"/>
                  </a:cubicBezTo>
                  <a:cubicBezTo>
                    <a:pt x="286" y="1067"/>
                    <a:pt x="548" y="888"/>
                    <a:pt x="810" y="722"/>
                  </a:cubicBezTo>
                  <a:lnTo>
                    <a:pt x="1215" y="448"/>
                  </a:lnTo>
                  <a:cubicBezTo>
                    <a:pt x="1346" y="365"/>
                    <a:pt x="1489" y="257"/>
                    <a:pt x="1608" y="198"/>
                  </a:cubicBezTo>
                  <a:cubicBezTo>
                    <a:pt x="1651" y="176"/>
                    <a:pt x="1697" y="167"/>
                    <a:pt x="1746" y="167"/>
                  </a:cubicBezTo>
                  <a:cubicBezTo>
                    <a:pt x="1832" y="167"/>
                    <a:pt x="1926" y="196"/>
                    <a:pt x="2025" y="234"/>
                  </a:cubicBezTo>
                  <a:cubicBezTo>
                    <a:pt x="2179" y="293"/>
                    <a:pt x="2334" y="353"/>
                    <a:pt x="2477" y="388"/>
                  </a:cubicBezTo>
                  <a:lnTo>
                    <a:pt x="2941" y="543"/>
                  </a:lnTo>
                  <a:cubicBezTo>
                    <a:pt x="3096" y="591"/>
                    <a:pt x="3239" y="627"/>
                    <a:pt x="3406" y="674"/>
                  </a:cubicBezTo>
                  <a:cubicBezTo>
                    <a:pt x="3275" y="603"/>
                    <a:pt x="3120" y="543"/>
                    <a:pt x="2977" y="472"/>
                  </a:cubicBezTo>
                  <a:lnTo>
                    <a:pt x="2525" y="269"/>
                  </a:lnTo>
                  <a:cubicBezTo>
                    <a:pt x="2382" y="198"/>
                    <a:pt x="2227" y="138"/>
                    <a:pt x="2084" y="79"/>
                  </a:cubicBezTo>
                  <a:cubicBezTo>
                    <a:pt x="1989" y="55"/>
                    <a:pt x="1917" y="19"/>
                    <a:pt x="1834" y="7"/>
                  </a:cubicBezTo>
                  <a:cubicBezTo>
                    <a:pt x="1802" y="3"/>
                    <a:pt x="1769" y="1"/>
                    <a:pt x="1736" y="1"/>
                  </a:cubicBezTo>
                  <a:close/>
                </a:path>
              </a:pathLst>
            </a:custGeom>
            <a:solidFill>
              <a:srgbClr val="9A95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7" name="Google Shape;1217;p22"/>
            <p:cNvSpPr/>
            <p:nvPr/>
          </p:nvSpPr>
          <p:spPr>
            <a:xfrm>
              <a:off x="1927600" y="3210350"/>
              <a:ext cx="90825" cy="63050"/>
            </a:xfrm>
            <a:custGeom>
              <a:avLst/>
              <a:gdLst/>
              <a:ahLst/>
              <a:cxnLst/>
              <a:rect l="l" t="t" r="r" b="b"/>
              <a:pathLst>
                <a:path w="3633" h="2522" extrusionOk="0">
                  <a:moveTo>
                    <a:pt x="3156" y="0"/>
                  </a:moveTo>
                  <a:lnTo>
                    <a:pt x="49" y="822"/>
                  </a:lnTo>
                  <a:cubicBezTo>
                    <a:pt x="1" y="1429"/>
                    <a:pt x="239" y="2060"/>
                    <a:pt x="680" y="2489"/>
                  </a:cubicBezTo>
                  <a:cubicBezTo>
                    <a:pt x="855" y="2511"/>
                    <a:pt x="1032" y="2522"/>
                    <a:pt x="1210" y="2522"/>
                  </a:cubicBezTo>
                  <a:cubicBezTo>
                    <a:pt x="1890" y="2522"/>
                    <a:pt x="2578" y="2362"/>
                    <a:pt x="3192" y="2060"/>
                  </a:cubicBezTo>
                  <a:cubicBezTo>
                    <a:pt x="3311" y="2001"/>
                    <a:pt x="3442" y="1917"/>
                    <a:pt x="3478" y="1786"/>
                  </a:cubicBezTo>
                  <a:cubicBezTo>
                    <a:pt x="3632" y="1179"/>
                    <a:pt x="3537" y="512"/>
                    <a:pt x="3156" y="0"/>
                  </a:cubicBezTo>
                  <a:close/>
                </a:path>
              </a:pathLst>
            </a:custGeom>
            <a:solidFill>
              <a:srgbClr val="524C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8" name="Google Shape;1218;p22"/>
            <p:cNvSpPr/>
            <p:nvPr/>
          </p:nvSpPr>
          <p:spPr>
            <a:xfrm>
              <a:off x="1711225" y="3069550"/>
              <a:ext cx="56575" cy="85450"/>
            </a:xfrm>
            <a:custGeom>
              <a:avLst/>
              <a:gdLst/>
              <a:ahLst/>
              <a:cxnLst/>
              <a:rect l="l" t="t" r="r" b="b"/>
              <a:pathLst>
                <a:path w="2263" h="3418" extrusionOk="0">
                  <a:moveTo>
                    <a:pt x="548" y="0"/>
                  </a:moveTo>
                  <a:cubicBezTo>
                    <a:pt x="548" y="0"/>
                    <a:pt x="548" y="0"/>
                    <a:pt x="548" y="1"/>
                  </a:cubicBezTo>
                  <a:cubicBezTo>
                    <a:pt x="381" y="394"/>
                    <a:pt x="226" y="870"/>
                    <a:pt x="60" y="1275"/>
                  </a:cubicBezTo>
                  <a:cubicBezTo>
                    <a:pt x="0" y="1406"/>
                    <a:pt x="107" y="1572"/>
                    <a:pt x="179" y="1703"/>
                  </a:cubicBezTo>
                  <a:cubicBezTo>
                    <a:pt x="560" y="2358"/>
                    <a:pt x="1072" y="2953"/>
                    <a:pt x="1667" y="3418"/>
                  </a:cubicBezTo>
                  <a:cubicBezTo>
                    <a:pt x="1869" y="2882"/>
                    <a:pt x="2036" y="2180"/>
                    <a:pt x="2262" y="1644"/>
                  </a:cubicBezTo>
                  <a:cubicBezTo>
                    <a:pt x="1110" y="927"/>
                    <a:pt x="561" y="0"/>
                    <a:pt x="548" y="0"/>
                  </a:cubicBezTo>
                  <a:close/>
                </a:path>
              </a:pathLst>
            </a:custGeom>
            <a:solidFill>
              <a:srgbClr val="EBE8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9" name="Google Shape;1219;p22"/>
            <p:cNvSpPr/>
            <p:nvPr/>
          </p:nvSpPr>
          <p:spPr>
            <a:xfrm>
              <a:off x="1721325" y="3026375"/>
              <a:ext cx="65825" cy="88150"/>
            </a:xfrm>
            <a:custGeom>
              <a:avLst/>
              <a:gdLst/>
              <a:ahLst/>
              <a:cxnLst/>
              <a:rect l="l" t="t" r="r" b="b"/>
              <a:pathLst>
                <a:path w="2633" h="3526" extrusionOk="0">
                  <a:moveTo>
                    <a:pt x="655" y="1"/>
                  </a:moveTo>
                  <a:cubicBezTo>
                    <a:pt x="655" y="1"/>
                    <a:pt x="655" y="1"/>
                    <a:pt x="655" y="2"/>
                  </a:cubicBezTo>
                  <a:lnTo>
                    <a:pt x="655" y="2"/>
                  </a:lnTo>
                  <a:cubicBezTo>
                    <a:pt x="656" y="2"/>
                    <a:pt x="656" y="1"/>
                    <a:pt x="656" y="1"/>
                  </a:cubicBezTo>
                  <a:cubicBezTo>
                    <a:pt x="655" y="1"/>
                    <a:pt x="655" y="1"/>
                    <a:pt x="655" y="1"/>
                  </a:cubicBezTo>
                  <a:close/>
                  <a:moveTo>
                    <a:pt x="655" y="2"/>
                  </a:moveTo>
                  <a:lnTo>
                    <a:pt x="655" y="2"/>
                  </a:lnTo>
                  <a:cubicBezTo>
                    <a:pt x="441" y="383"/>
                    <a:pt x="203" y="835"/>
                    <a:pt x="37" y="1251"/>
                  </a:cubicBezTo>
                  <a:cubicBezTo>
                    <a:pt x="13" y="1311"/>
                    <a:pt x="1" y="1382"/>
                    <a:pt x="1" y="1442"/>
                  </a:cubicBezTo>
                  <a:cubicBezTo>
                    <a:pt x="1" y="1501"/>
                    <a:pt x="37" y="1561"/>
                    <a:pt x="72" y="1609"/>
                  </a:cubicBezTo>
                  <a:cubicBezTo>
                    <a:pt x="572" y="2394"/>
                    <a:pt x="1275" y="3049"/>
                    <a:pt x="2096" y="3526"/>
                  </a:cubicBezTo>
                  <a:cubicBezTo>
                    <a:pt x="2239" y="3014"/>
                    <a:pt x="2442" y="2371"/>
                    <a:pt x="2632" y="1882"/>
                  </a:cubicBezTo>
                  <a:cubicBezTo>
                    <a:pt x="1383" y="1003"/>
                    <a:pt x="673" y="34"/>
                    <a:pt x="655" y="2"/>
                  </a:cubicBezTo>
                  <a:close/>
                </a:path>
              </a:pathLst>
            </a:custGeom>
            <a:solidFill>
              <a:srgbClr val="E2E0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0" name="Google Shape;1220;p22"/>
            <p:cNvSpPr/>
            <p:nvPr/>
          </p:nvSpPr>
          <p:spPr>
            <a:xfrm>
              <a:off x="1734125" y="2986200"/>
              <a:ext cx="76525" cy="89925"/>
            </a:xfrm>
            <a:custGeom>
              <a:avLst/>
              <a:gdLst/>
              <a:ahLst/>
              <a:cxnLst/>
              <a:rect l="l" t="t" r="r" b="b"/>
              <a:pathLst>
                <a:path w="3061" h="3597" extrusionOk="0">
                  <a:moveTo>
                    <a:pt x="584" y="1"/>
                  </a:moveTo>
                  <a:cubicBezTo>
                    <a:pt x="418" y="382"/>
                    <a:pt x="239" y="775"/>
                    <a:pt x="84" y="1156"/>
                  </a:cubicBezTo>
                  <a:cubicBezTo>
                    <a:pt x="48" y="1227"/>
                    <a:pt x="1" y="1323"/>
                    <a:pt x="25" y="1394"/>
                  </a:cubicBezTo>
                  <a:cubicBezTo>
                    <a:pt x="37" y="1465"/>
                    <a:pt x="84" y="1525"/>
                    <a:pt x="120" y="1584"/>
                  </a:cubicBezTo>
                  <a:cubicBezTo>
                    <a:pt x="715" y="2382"/>
                    <a:pt x="1465" y="3061"/>
                    <a:pt x="2287" y="3597"/>
                  </a:cubicBezTo>
                  <a:cubicBezTo>
                    <a:pt x="2501" y="3037"/>
                    <a:pt x="2775" y="2335"/>
                    <a:pt x="3061" y="1799"/>
                  </a:cubicBezTo>
                  <a:cubicBezTo>
                    <a:pt x="1608" y="1192"/>
                    <a:pt x="596" y="13"/>
                    <a:pt x="584" y="1"/>
                  </a:cubicBezTo>
                  <a:close/>
                </a:path>
              </a:pathLst>
            </a:custGeom>
            <a:solidFill>
              <a:srgbClr val="C9C8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1" name="Google Shape;1221;p22"/>
            <p:cNvSpPr/>
            <p:nvPr/>
          </p:nvSpPr>
          <p:spPr>
            <a:xfrm>
              <a:off x="1747525" y="2937375"/>
              <a:ext cx="94675" cy="95600"/>
            </a:xfrm>
            <a:custGeom>
              <a:avLst/>
              <a:gdLst/>
              <a:ahLst/>
              <a:cxnLst/>
              <a:rect l="l" t="t" r="r" b="b"/>
              <a:pathLst>
                <a:path w="3787" h="3824" extrusionOk="0">
                  <a:moveTo>
                    <a:pt x="811" y="1"/>
                  </a:moveTo>
                  <a:cubicBezTo>
                    <a:pt x="811" y="1"/>
                    <a:pt x="810" y="1"/>
                    <a:pt x="810" y="1"/>
                  </a:cubicBezTo>
                  <a:cubicBezTo>
                    <a:pt x="560" y="561"/>
                    <a:pt x="298" y="1144"/>
                    <a:pt x="48" y="1716"/>
                  </a:cubicBezTo>
                  <a:cubicBezTo>
                    <a:pt x="36" y="1775"/>
                    <a:pt x="1" y="1811"/>
                    <a:pt x="24" y="1871"/>
                  </a:cubicBezTo>
                  <a:cubicBezTo>
                    <a:pt x="36" y="1918"/>
                    <a:pt x="60" y="1966"/>
                    <a:pt x="96" y="1990"/>
                  </a:cubicBezTo>
                  <a:cubicBezTo>
                    <a:pt x="810" y="2787"/>
                    <a:pt x="1703" y="3418"/>
                    <a:pt x="2680" y="3823"/>
                  </a:cubicBezTo>
                  <a:cubicBezTo>
                    <a:pt x="2965" y="2990"/>
                    <a:pt x="3394" y="2049"/>
                    <a:pt x="3787" y="1263"/>
                  </a:cubicBezTo>
                  <a:cubicBezTo>
                    <a:pt x="2085" y="806"/>
                    <a:pt x="857" y="1"/>
                    <a:pt x="811" y="1"/>
                  </a:cubicBezTo>
                  <a:close/>
                </a:path>
              </a:pathLst>
            </a:custGeom>
            <a:solidFill>
              <a:srgbClr val="A9A4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2" name="Google Shape;1222;p22"/>
            <p:cNvSpPr/>
            <p:nvPr/>
          </p:nvSpPr>
          <p:spPr>
            <a:xfrm>
              <a:off x="1965400" y="3069550"/>
              <a:ext cx="56600" cy="85450"/>
            </a:xfrm>
            <a:custGeom>
              <a:avLst/>
              <a:gdLst/>
              <a:ahLst/>
              <a:cxnLst/>
              <a:rect l="l" t="t" r="r" b="b"/>
              <a:pathLst>
                <a:path w="2264" h="3418" extrusionOk="0">
                  <a:moveTo>
                    <a:pt x="1703" y="0"/>
                  </a:moveTo>
                  <a:cubicBezTo>
                    <a:pt x="1690" y="0"/>
                    <a:pt x="1142" y="927"/>
                    <a:pt x="1" y="1644"/>
                  </a:cubicBezTo>
                  <a:cubicBezTo>
                    <a:pt x="215" y="2180"/>
                    <a:pt x="382" y="2882"/>
                    <a:pt x="596" y="3418"/>
                  </a:cubicBezTo>
                  <a:cubicBezTo>
                    <a:pt x="1192" y="2953"/>
                    <a:pt x="1692" y="2358"/>
                    <a:pt x="2085" y="1703"/>
                  </a:cubicBezTo>
                  <a:cubicBezTo>
                    <a:pt x="2156" y="1572"/>
                    <a:pt x="2263" y="1406"/>
                    <a:pt x="2204" y="1275"/>
                  </a:cubicBezTo>
                  <a:cubicBezTo>
                    <a:pt x="2037" y="870"/>
                    <a:pt x="1870" y="394"/>
                    <a:pt x="1704" y="1"/>
                  </a:cubicBezTo>
                  <a:cubicBezTo>
                    <a:pt x="1704" y="0"/>
                    <a:pt x="1703" y="0"/>
                    <a:pt x="1703" y="0"/>
                  </a:cubicBezTo>
                  <a:close/>
                </a:path>
              </a:pathLst>
            </a:custGeom>
            <a:solidFill>
              <a:srgbClr val="EBE8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3" name="Google Shape;1223;p22"/>
            <p:cNvSpPr/>
            <p:nvPr/>
          </p:nvSpPr>
          <p:spPr>
            <a:xfrm>
              <a:off x="1946075" y="3026375"/>
              <a:ext cx="65800" cy="88150"/>
            </a:xfrm>
            <a:custGeom>
              <a:avLst/>
              <a:gdLst/>
              <a:ahLst/>
              <a:cxnLst/>
              <a:rect l="l" t="t" r="r" b="b"/>
              <a:pathLst>
                <a:path w="2632" h="3526" extrusionOk="0">
                  <a:moveTo>
                    <a:pt x="1977" y="1"/>
                  </a:moveTo>
                  <a:cubicBezTo>
                    <a:pt x="1972" y="1"/>
                    <a:pt x="1259" y="988"/>
                    <a:pt x="0" y="1882"/>
                  </a:cubicBezTo>
                  <a:cubicBezTo>
                    <a:pt x="191" y="2371"/>
                    <a:pt x="381" y="3014"/>
                    <a:pt x="536" y="3526"/>
                  </a:cubicBezTo>
                  <a:cubicBezTo>
                    <a:pt x="1345" y="3049"/>
                    <a:pt x="2048" y="2394"/>
                    <a:pt x="2560" y="1609"/>
                  </a:cubicBezTo>
                  <a:cubicBezTo>
                    <a:pt x="2584" y="1561"/>
                    <a:pt x="2631" y="1501"/>
                    <a:pt x="2631" y="1442"/>
                  </a:cubicBezTo>
                  <a:cubicBezTo>
                    <a:pt x="2631" y="1382"/>
                    <a:pt x="2619" y="1311"/>
                    <a:pt x="2584" y="1251"/>
                  </a:cubicBezTo>
                  <a:cubicBezTo>
                    <a:pt x="2417" y="835"/>
                    <a:pt x="2179" y="382"/>
                    <a:pt x="1977" y="1"/>
                  </a:cubicBezTo>
                  <a:cubicBezTo>
                    <a:pt x="1977" y="1"/>
                    <a:pt x="1977" y="1"/>
                    <a:pt x="1977" y="1"/>
                  </a:cubicBezTo>
                  <a:close/>
                </a:path>
              </a:pathLst>
            </a:custGeom>
            <a:solidFill>
              <a:srgbClr val="E2E0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4" name="Google Shape;1224;p22"/>
            <p:cNvSpPr/>
            <p:nvPr/>
          </p:nvSpPr>
          <p:spPr>
            <a:xfrm>
              <a:off x="1922550" y="2986200"/>
              <a:ext cx="76225" cy="89925"/>
            </a:xfrm>
            <a:custGeom>
              <a:avLst/>
              <a:gdLst/>
              <a:ahLst/>
              <a:cxnLst/>
              <a:rect l="l" t="t" r="r" b="b"/>
              <a:pathLst>
                <a:path w="3049" h="3597" extrusionOk="0">
                  <a:moveTo>
                    <a:pt x="2465" y="1"/>
                  </a:moveTo>
                  <a:cubicBezTo>
                    <a:pt x="2465" y="13"/>
                    <a:pt x="1441" y="1192"/>
                    <a:pt x="0" y="1799"/>
                  </a:cubicBezTo>
                  <a:cubicBezTo>
                    <a:pt x="286" y="2335"/>
                    <a:pt x="548" y="3037"/>
                    <a:pt x="774" y="3597"/>
                  </a:cubicBezTo>
                  <a:cubicBezTo>
                    <a:pt x="1596" y="3061"/>
                    <a:pt x="2334" y="2382"/>
                    <a:pt x="2929" y="1584"/>
                  </a:cubicBezTo>
                  <a:cubicBezTo>
                    <a:pt x="2977" y="1525"/>
                    <a:pt x="3025" y="1465"/>
                    <a:pt x="3037" y="1394"/>
                  </a:cubicBezTo>
                  <a:cubicBezTo>
                    <a:pt x="3048" y="1323"/>
                    <a:pt x="3001" y="1227"/>
                    <a:pt x="2977" y="1156"/>
                  </a:cubicBezTo>
                  <a:cubicBezTo>
                    <a:pt x="2810" y="775"/>
                    <a:pt x="2632" y="382"/>
                    <a:pt x="2465" y="1"/>
                  </a:cubicBezTo>
                  <a:close/>
                </a:path>
              </a:pathLst>
            </a:custGeom>
            <a:solidFill>
              <a:srgbClr val="C9C8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5" name="Google Shape;1225;p22"/>
            <p:cNvSpPr/>
            <p:nvPr/>
          </p:nvSpPr>
          <p:spPr>
            <a:xfrm>
              <a:off x="1891000" y="2937375"/>
              <a:ext cx="94375" cy="95600"/>
            </a:xfrm>
            <a:custGeom>
              <a:avLst/>
              <a:gdLst/>
              <a:ahLst/>
              <a:cxnLst/>
              <a:rect l="l" t="t" r="r" b="b"/>
              <a:pathLst>
                <a:path w="3775" h="3824" extrusionOk="0">
                  <a:moveTo>
                    <a:pt x="2964" y="1"/>
                  </a:moveTo>
                  <a:cubicBezTo>
                    <a:pt x="2918" y="1"/>
                    <a:pt x="1702" y="806"/>
                    <a:pt x="0" y="1263"/>
                  </a:cubicBezTo>
                  <a:cubicBezTo>
                    <a:pt x="381" y="2049"/>
                    <a:pt x="810" y="2990"/>
                    <a:pt x="1096" y="3823"/>
                  </a:cubicBezTo>
                  <a:cubicBezTo>
                    <a:pt x="2084" y="3418"/>
                    <a:pt x="2977" y="2787"/>
                    <a:pt x="3679" y="1990"/>
                  </a:cubicBezTo>
                  <a:cubicBezTo>
                    <a:pt x="3715" y="1966"/>
                    <a:pt x="3739" y="1918"/>
                    <a:pt x="3763" y="1871"/>
                  </a:cubicBezTo>
                  <a:cubicBezTo>
                    <a:pt x="3775" y="1811"/>
                    <a:pt x="3739" y="1775"/>
                    <a:pt x="3727" y="1716"/>
                  </a:cubicBezTo>
                  <a:cubicBezTo>
                    <a:pt x="3477" y="1144"/>
                    <a:pt x="3227" y="561"/>
                    <a:pt x="2965" y="1"/>
                  </a:cubicBezTo>
                  <a:cubicBezTo>
                    <a:pt x="2965" y="1"/>
                    <a:pt x="2964" y="1"/>
                    <a:pt x="2964" y="1"/>
                  </a:cubicBezTo>
                  <a:close/>
                </a:path>
              </a:pathLst>
            </a:custGeom>
            <a:solidFill>
              <a:srgbClr val="A9A4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6" name="Google Shape;1226;p22"/>
            <p:cNvSpPr/>
            <p:nvPr/>
          </p:nvSpPr>
          <p:spPr>
            <a:xfrm>
              <a:off x="1780275" y="2646900"/>
              <a:ext cx="203025" cy="173550"/>
            </a:xfrm>
            <a:custGeom>
              <a:avLst/>
              <a:gdLst/>
              <a:ahLst/>
              <a:cxnLst/>
              <a:rect l="l" t="t" r="r" b="b"/>
              <a:pathLst>
                <a:path w="8121" h="6942" extrusionOk="0">
                  <a:moveTo>
                    <a:pt x="4570" y="0"/>
                  </a:moveTo>
                  <a:cubicBezTo>
                    <a:pt x="4442" y="0"/>
                    <a:pt x="4315" y="5"/>
                    <a:pt x="4191" y="12"/>
                  </a:cubicBezTo>
                  <a:cubicBezTo>
                    <a:pt x="3846" y="12"/>
                    <a:pt x="3513" y="24"/>
                    <a:pt x="3191" y="24"/>
                  </a:cubicBezTo>
                  <a:cubicBezTo>
                    <a:pt x="2727" y="36"/>
                    <a:pt x="2239" y="24"/>
                    <a:pt x="1774" y="143"/>
                  </a:cubicBezTo>
                  <a:cubicBezTo>
                    <a:pt x="1465" y="250"/>
                    <a:pt x="1286" y="512"/>
                    <a:pt x="1084" y="774"/>
                  </a:cubicBezTo>
                  <a:cubicBezTo>
                    <a:pt x="596" y="1441"/>
                    <a:pt x="298" y="2226"/>
                    <a:pt x="167" y="3048"/>
                  </a:cubicBezTo>
                  <a:cubicBezTo>
                    <a:pt x="0" y="4107"/>
                    <a:pt x="119" y="5191"/>
                    <a:pt x="417" y="6215"/>
                  </a:cubicBezTo>
                  <a:cubicBezTo>
                    <a:pt x="2298" y="6429"/>
                    <a:pt x="6108" y="6429"/>
                    <a:pt x="7906" y="6941"/>
                  </a:cubicBezTo>
                  <a:cubicBezTo>
                    <a:pt x="8120" y="5346"/>
                    <a:pt x="6692" y="3179"/>
                    <a:pt x="6358" y="1619"/>
                  </a:cubicBezTo>
                  <a:cubicBezTo>
                    <a:pt x="6287" y="1226"/>
                    <a:pt x="5644" y="679"/>
                    <a:pt x="5656" y="298"/>
                  </a:cubicBezTo>
                  <a:cubicBezTo>
                    <a:pt x="5656" y="262"/>
                    <a:pt x="5656" y="238"/>
                    <a:pt x="5644" y="202"/>
                  </a:cubicBezTo>
                  <a:cubicBezTo>
                    <a:pt x="5632" y="190"/>
                    <a:pt x="5596" y="178"/>
                    <a:pt x="5572" y="155"/>
                  </a:cubicBezTo>
                  <a:cubicBezTo>
                    <a:pt x="5253" y="34"/>
                    <a:pt x="4908" y="0"/>
                    <a:pt x="4570" y="0"/>
                  </a:cubicBezTo>
                  <a:close/>
                </a:path>
              </a:pathLst>
            </a:custGeom>
            <a:solidFill>
              <a:srgbClr val="524C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7" name="Google Shape;1227;p22"/>
            <p:cNvSpPr/>
            <p:nvPr/>
          </p:nvSpPr>
          <p:spPr>
            <a:xfrm>
              <a:off x="1693350" y="2673675"/>
              <a:ext cx="79500" cy="79200"/>
            </a:xfrm>
            <a:custGeom>
              <a:avLst/>
              <a:gdLst/>
              <a:ahLst/>
              <a:cxnLst/>
              <a:rect l="l" t="t" r="r" b="b"/>
              <a:pathLst>
                <a:path w="3180" h="3168" extrusionOk="0">
                  <a:moveTo>
                    <a:pt x="1239" y="0"/>
                  </a:moveTo>
                  <a:cubicBezTo>
                    <a:pt x="798" y="512"/>
                    <a:pt x="656" y="1215"/>
                    <a:pt x="536" y="1882"/>
                  </a:cubicBezTo>
                  <a:cubicBezTo>
                    <a:pt x="525" y="1977"/>
                    <a:pt x="501" y="2084"/>
                    <a:pt x="477" y="2167"/>
                  </a:cubicBezTo>
                  <a:cubicBezTo>
                    <a:pt x="441" y="2263"/>
                    <a:pt x="382" y="2346"/>
                    <a:pt x="322" y="2441"/>
                  </a:cubicBezTo>
                  <a:cubicBezTo>
                    <a:pt x="191" y="2655"/>
                    <a:pt x="72" y="2917"/>
                    <a:pt x="1" y="3167"/>
                  </a:cubicBezTo>
                  <a:cubicBezTo>
                    <a:pt x="548" y="3060"/>
                    <a:pt x="1084" y="3001"/>
                    <a:pt x="1632" y="2894"/>
                  </a:cubicBezTo>
                  <a:cubicBezTo>
                    <a:pt x="1894" y="2846"/>
                    <a:pt x="2132" y="2810"/>
                    <a:pt x="2370" y="2703"/>
                  </a:cubicBezTo>
                  <a:cubicBezTo>
                    <a:pt x="2632" y="2584"/>
                    <a:pt x="2906" y="2608"/>
                    <a:pt x="3120" y="2417"/>
                  </a:cubicBezTo>
                  <a:cubicBezTo>
                    <a:pt x="3156" y="2394"/>
                    <a:pt x="3156" y="2155"/>
                    <a:pt x="3168" y="2108"/>
                  </a:cubicBezTo>
                  <a:cubicBezTo>
                    <a:pt x="3180" y="2072"/>
                    <a:pt x="3168" y="2036"/>
                    <a:pt x="3168" y="2001"/>
                  </a:cubicBezTo>
                  <a:cubicBezTo>
                    <a:pt x="3037" y="1322"/>
                    <a:pt x="2453" y="834"/>
                    <a:pt x="1918" y="393"/>
                  </a:cubicBezTo>
                  <a:cubicBezTo>
                    <a:pt x="1715" y="203"/>
                    <a:pt x="1489" y="72"/>
                    <a:pt x="1239" y="0"/>
                  </a:cubicBezTo>
                  <a:close/>
                </a:path>
              </a:pathLst>
            </a:custGeom>
            <a:solidFill>
              <a:srgbClr val="524C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8" name="Google Shape;1228;p22"/>
            <p:cNvSpPr/>
            <p:nvPr/>
          </p:nvSpPr>
          <p:spPr>
            <a:xfrm>
              <a:off x="1960350" y="2673675"/>
              <a:ext cx="79800" cy="79200"/>
            </a:xfrm>
            <a:custGeom>
              <a:avLst/>
              <a:gdLst/>
              <a:ahLst/>
              <a:cxnLst/>
              <a:rect l="l" t="t" r="r" b="b"/>
              <a:pathLst>
                <a:path w="3192" h="3168" extrusionOk="0">
                  <a:moveTo>
                    <a:pt x="1953" y="0"/>
                  </a:moveTo>
                  <a:cubicBezTo>
                    <a:pt x="1691" y="72"/>
                    <a:pt x="1477" y="203"/>
                    <a:pt x="1275" y="393"/>
                  </a:cubicBezTo>
                  <a:cubicBezTo>
                    <a:pt x="739" y="834"/>
                    <a:pt x="155" y="1322"/>
                    <a:pt x="24" y="2001"/>
                  </a:cubicBezTo>
                  <a:cubicBezTo>
                    <a:pt x="24" y="2036"/>
                    <a:pt x="1" y="2072"/>
                    <a:pt x="24" y="2108"/>
                  </a:cubicBezTo>
                  <a:cubicBezTo>
                    <a:pt x="36" y="2144"/>
                    <a:pt x="60" y="2167"/>
                    <a:pt x="96" y="2191"/>
                  </a:cubicBezTo>
                  <a:cubicBezTo>
                    <a:pt x="322" y="2394"/>
                    <a:pt x="560" y="2584"/>
                    <a:pt x="822" y="2703"/>
                  </a:cubicBezTo>
                  <a:cubicBezTo>
                    <a:pt x="1060" y="2810"/>
                    <a:pt x="1298" y="2846"/>
                    <a:pt x="1548" y="2894"/>
                  </a:cubicBezTo>
                  <a:cubicBezTo>
                    <a:pt x="2096" y="3001"/>
                    <a:pt x="2644" y="3060"/>
                    <a:pt x="3191" y="3167"/>
                  </a:cubicBezTo>
                  <a:cubicBezTo>
                    <a:pt x="3108" y="2917"/>
                    <a:pt x="2989" y="2655"/>
                    <a:pt x="2858" y="2441"/>
                  </a:cubicBezTo>
                  <a:cubicBezTo>
                    <a:pt x="2799" y="2346"/>
                    <a:pt x="2739" y="2263"/>
                    <a:pt x="2715" y="2167"/>
                  </a:cubicBezTo>
                  <a:cubicBezTo>
                    <a:pt x="2679" y="2084"/>
                    <a:pt x="2668" y="1977"/>
                    <a:pt x="2656" y="1882"/>
                  </a:cubicBezTo>
                  <a:cubicBezTo>
                    <a:pt x="2537" y="1215"/>
                    <a:pt x="2382" y="512"/>
                    <a:pt x="1953" y="0"/>
                  </a:cubicBezTo>
                  <a:close/>
                </a:path>
              </a:pathLst>
            </a:custGeom>
            <a:solidFill>
              <a:srgbClr val="524C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9" name="Google Shape;1229;p22"/>
            <p:cNvSpPr/>
            <p:nvPr/>
          </p:nvSpPr>
          <p:spPr>
            <a:xfrm>
              <a:off x="1707050" y="2634900"/>
              <a:ext cx="128600" cy="103675"/>
            </a:xfrm>
            <a:custGeom>
              <a:avLst/>
              <a:gdLst/>
              <a:ahLst/>
              <a:cxnLst/>
              <a:rect l="l" t="t" r="r" b="b"/>
              <a:pathLst>
                <a:path w="5144" h="4147" extrusionOk="0">
                  <a:moveTo>
                    <a:pt x="2435" y="1"/>
                  </a:moveTo>
                  <a:cubicBezTo>
                    <a:pt x="2326" y="1"/>
                    <a:pt x="2217" y="6"/>
                    <a:pt x="2108" y="16"/>
                  </a:cubicBezTo>
                  <a:cubicBezTo>
                    <a:pt x="1322" y="87"/>
                    <a:pt x="536" y="492"/>
                    <a:pt x="0" y="1051"/>
                  </a:cubicBezTo>
                  <a:cubicBezTo>
                    <a:pt x="441" y="1504"/>
                    <a:pt x="1036" y="1813"/>
                    <a:pt x="1536" y="2218"/>
                  </a:cubicBezTo>
                  <a:cubicBezTo>
                    <a:pt x="2024" y="2623"/>
                    <a:pt x="2477" y="3194"/>
                    <a:pt x="2441" y="3837"/>
                  </a:cubicBezTo>
                  <a:cubicBezTo>
                    <a:pt x="2441" y="3945"/>
                    <a:pt x="2310" y="4052"/>
                    <a:pt x="2310" y="4147"/>
                  </a:cubicBezTo>
                  <a:cubicBezTo>
                    <a:pt x="3322" y="3956"/>
                    <a:pt x="4370" y="3730"/>
                    <a:pt x="5144" y="3064"/>
                  </a:cubicBezTo>
                  <a:cubicBezTo>
                    <a:pt x="4894" y="2230"/>
                    <a:pt x="4644" y="1397"/>
                    <a:pt x="4346" y="575"/>
                  </a:cubicBezTo>
                  <a:cubicBezTo>
                    <a:pt x="3791" y="195"/>
                    <a:pt x="3121" y="1"/>
                    <a:pt x="2435" y="1"/>
                  </a:cubicBezTo>
                  <a:close/>
                </a:path>
              </a:pathLst>
            </a:custGeom>
            <a:solidFill>
              <a:srgbClr val="8883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0" name="Google Shape;1230;p22"/>
            <p:cNvSpPr/>
            <p:nvPr/>
          </p:nvSpPr>
          <p:spPr>
            <a:xfrm>
              <a:off x="1782350" y="2636775"/>
              <a:ext cx="26825" cy="89900"/>
            </a:xfrm>
            <a:custGeom>
              <a:avLst/>
              <a:gdLst/>
              <a:ahLst/>
              <a:cxnLst/>
              <a:rect l="l" t="t" r="r" b="b"/>
              <a:pathLst>
                <a:path w="1073" h="3596" extrusionOk="0">
                  <a:moveTo>
                    <a:pt x="1" y="0"/>
                  </a:moveTo>
                  <a:lnTo>
                    <a:pt x="310" y="893"/>
                  </a:lnTo>
                  <a:cubicBezTo>
                    <a:pt x="394" y="1191"/>
                    <a:pt x="501" y="1488"/>
                    <a:pt x="596" y="1786"/>
                  </a:cubicBezTo>
                  <a:cubicBezTo>
                    <a:pt x="679" y="2084"/>
                    <a:pt x="775" y="2393"/>
                    <a:pt x="846" y="2691"/>
                  </a:cubicBezTo>
                  <a:cubicBezTo>
                    <a:pt x="917" y="2989"/>
                    <a:pt x="989" y="3286"/>
                    <a:pt x="1072" y="3596"/>
                  </a:cubicBezTo>
                  <a:cubicBezTo>
                    <a:pt x="1036" y="3286"/>
                    <a:pt x="989" y="2977"/>
                    <a:pt x="929" y="2667"/>
                  </a:cubicBezTo>
                  <a:cubicBezTo>
                    <a:pt x="870" y="2346"/>
                    <a:pt x="798" y="2036"/>
                    <a:pt x="715" y="1738"/>
                  </a:cubicBezTo>
                  <a:cubicBezTo>
                    <a:pt x="620" y="1441"/>
                    <a:pt x="513" y="1143"/>
                    <a:pt x="394" y="845"/>
                  </a:cubicBezTo>
                  <a:cubicBezTo>
                    <a:pt x="274" y="560"/>
                    <a:pt x="144" y="286"/>
                    <a:pt x="1" y="0"/>
                  </a:cubicBezTo>
                  <a:close/>
                </a:path>
              </a:pathLst>
            </a:custGeom>
            <a:solidFill>
              <a:srgbClr val="A9A4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1" name="Google Shape;1231;p22"/>
            <p:cNvSpPr/>
            <p:nvPr/>
          </p:nvSpPr>
          <p:spPr>
            <a:xfrm>
              <a:off x="1897250" y="2634900"/>
              <a:ext cx="128600" cy="103675"/>
            </a:xfrm>
            <a:custGeom>
              <a:avLst/>
              <a:gdLst/>
              <a:ahLst/>
              <a:cxnLst/>
              <a:rect l="l" t="t" r="r" b="b"/>
              <a:pathLst>
                <a:path w="5144" h="4147" extrusionOk="0">
                  <a:moveTo>
                    <a:pt x="2713" y="1"/>
                  </a:moveTo>
                  <a:cubicBezTo>
                    <a:pt x="2032" y="1"/>
                    <a:pt x="1353" y="195"/>
                    <a:pt x="798" y="575"/>
                  </a:cubicBezTo>
                  <a:cubicBezTo>
                    <a:pt x="501" y="1397"/>
                    <a:pt x="250" y="2230"/>
                    <a:pt x="0" y="3064"/>
                  </a:cubicBezTo>
                  <a:cubicBezTo>
                    <a:pt x="774" y="3730"/>
                    <a:pt x="1834" y="3956"/>
                    <a:pt x="2846" y="4147"/>
                  </a:cubicBezTo>
                  <a:cubicBezTo>
                    <a:pt x="2846" y="4052"/>
                    <a:pt x="2727" y="3945"/>
                    <a:pt x="2703" y="3837"/>
                  </a:cubicBezTo>
                  <a:cubicBezTo>
                    <a:pt x="2691" y="3194"/>
                    <a:pt x="3120" y="2623"/>
                    <a:pt x="3620" y="2218"/>
                  </a:cubicBezTo>
                  <a:cubicBezTo>
                    <a:pt x="4108" y="1813"/>
                    <a:pt x="4703" y="1504"/>
                    <a:pt x="5144" y="1051"/>
                  </a:cubicBezTo>
                  <a:cubicBezTo>
                    <a:pt x="4608" y="492"/>
                    <a:pt x="3822" y="87"/>
                    <a:pt x="3037" y="16"/>
                  </a:cubicBezTo>
                  <a:cubicBezTo>
                    <a:pt x="2929" y="6"/>
                    <a:pt x="2821" y="1"/>
                    <a:pt x="2713" y="1"/>
                  </a:cubicBezTo>
                  <a:close/>
                </a:path>
              </a:pathLst>
            </a:custGeom>
            <a:solidFill>
              <a:srgbClr val="8883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2" name="Google Shape;1232;p22"/>
            <p:cNvSpPr/>
            <p:nvPr/>
          </p:nvSpPr>
          <p:spPr>
            <a:xfrm>
              <a:off x="1921050" y="2635275"/>
              <a:ext cx="35750" cy="90500"/>
            </a:xfrm>
            <a:custGeom>
              <a:avLst/>
              <a:gdLst/>
              <a:ahLst/>
              <a:cxnLst/>
              <a:rect l="l" t="t" r="r" b="b"/>
              <a:pathLst>
                <a:path w="1430" h="3620" extrusionOk="0">
                  <a:moveTo>
                    <a:pt x="1430" y="1"/>
                  </a:moveTo>
                  <a:cubicBezTo>
                    <a:pt x="1263" y="286"/>
                    <a:pt x="1120" y="560"/>
                    <a:pt x="977" y="846"/>
                  </a:cubicBezTo>
                  <a:cubicBezTo>
                    <a:pt x="834" y="1144"/>
                    <a:pt x="692" y="1441"/>
                    <a:pt x="561" y="1739"/>
                  </a:cubicBezTo>
                  <a:cubicBezTo>
                    <a:pt x="430" y="2036"/>
                    <a:pt x="311" y="2346"/>
                    <a:pt x="215" y="2668"/>
                  </a:cubicBezTo>
                  <a:cubicBezTo>
                    <a:pt x="120" y="2977"/>
                    <a:pt x="49" y="3287"/>
                    <a:pt x="1" y="3620"/>
                  </a:cubicBezTo>
                  <a:cubicBezTo>
                    <a:pt x="84" y="3299"/>
                    <a:pt x="180" y="2989"/>
                    <a:pt x="299" y="2691"/>
                  </a:cubicBezTo>
                  <a:cubicBezTo>
                    <a:pt x="394" y="2382"/>
                    <a:pt x="513" y="2084"/>
                    <a:pt x="656" y="1786"/>
                  </a:cubicBezTo>
                  <a:cubicBezTo>
                    <a:pt x="775" y="1489"/>
                    <a:pt x="906" y="1191"/>
                    <a:pt x="1037" y="893"/>
                  </a:cubicBezTo>
                  <a:cubicBezTo>
                    <a:pt x="1156" y="596"/>
                    <a:pt x="1311" y="298"/>
                    <a:pt x="1430" y="1"/>
                  </a:cubicBezTo>
                  <a:close/>
                </a:path>
              </a:pathLst>
            </a:custGeom>
            <a:solidFill>
              <a:srgbClr val="A9A4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3" name="Google Shape;1233;p22"/>
            <p:cNvSpPr/>
            <p:nvPr/>
          </p:nvSpPr>
          <p:spPr>
            <a:xfrm>
              <a:off x="1754975" y="2774575"/>
              <a:ext cx="222975" cy="199525"/>
            </a:xfrm>
            <a:custGeom>
              <a:avLst/>
              <a:gdLst/>
              <a:ahLst/>
              <a:cxnLst/>
              <a:rect l="l" t="t" r="r" b="b"/>
              <a:pathLst>
                <a:path w="8919" h="7981" extrusionOk="0">
                  <a:moveTo>
                    <a:pt x="4465" y="1"/>
                  </a:moveTo>
                  <a:cubicBezTo>
                    <a:pt x="3477" y="382"/>
                    <a:pt x="2143" y="584"/>
                    <a:pt x="1191" y="1060"/>
                  </a:cubicBezTo>
                  <a:cubicBezTo>
                    <a:pt x="774" y="1275"/>
                    <a:pt x="381" y="1537"/>
                    <a:pt x="0" y="1810"/>
                  </a:cubicBezTo>
                  <a:cubicBezTo>
                    <a:pt x="167" y="2525"/>
                    <a:pt x="346" y="3215"/>
                    <a:pt x="512" y="3930"/>
                  </a:cubicBezTo>
                  <a:cubicBezTo>
                    <a:pt x="179" y="4632"/>
                    <a:pt x="96" y="5513"/>
                    <a:pt x="96" y="6287"/>
                  </a:cubicBezTo>
                  <a:cubicBezTo>
                    <a:pt x="1298" y="7025"/>
                    <a:pt x="2643" y="7621"/>
                    <a:pt x="4025" y="7918"/>
                  </a:cubicBezTo>
                  <a:cubicBezTo>
                    <a:pt x="4144" y="7954"/>
                    <a:pt x="4251" y="7942"/>
                    <a:pt x="4346" y="7966"/>
                  </a:cubicBezTo>
                  <a:cubicBezTo>
                    <a:pt x="4403" y="7976"/>
                    <a:pt x="4457" y="7980"/>
                    <a:pt x="4509" y="7980"/>
                  </a:cubicBezTo>
                  <a:cubicBezTo>
                    <a:pt x="4640" y="7980"/>
                    <a:pt x="4761" y="7952"/>
                    <a:pt x="4906" y="7918"/>
                  </a:cubicBezTo>
                  <a:cubicBezTo>
                    <a:pt x="6287" y="7621"/>
                    <a:pt x="7620" y="7025"/>
                    <a:pt x="8835" y="6287"/>
                  </a:cubicBezTo>
                  <a:cubicBezTo>
                    <a:pt x="8835" y="5513"/>
                    <a:pt x="8739" y="4632"/>
                    <a:pt x="8418" y="3930"/>
                  </a:cubicBezTo>
                  <a:cubicBezTo>
                    <a:pt x="8573" y="3215"/>
                    <a:pt x="8751" y="2525"/>
                    <a:pt x="8918" y="1810"/>
                  </a:cubicBezTo>
                  <a:cubicBezTo>
                    <a:pt x="8549" y="1537"/>
                    <a:pt x="8144" y="1275"/>
                    <a:pt x="7727" y="1060"/>
                  </a:cubicBezTo>
                  <a:cubicBezTo>
                    <a:pt x="6656" y="524"/>
                    <a:pt x="5584" y="441"/>
                    <a:pt x="4465" y="1"/>
                  </a:cubicBezTo>
                  <a:close/>
                </a:path>
              </a:pathLst>
            </a:custGeom>
            <a:solidFill>
              <a:srgbClr val="8883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4" name="Google Shape;1234;p22"/>
            <p:cNvSpPr/>
            <p:nvPr/>
          </p:nvSpPr>
          <p:spPr>
            <a:xfrm>
              <a:off x="1865400" y="2784100"/>
              <a:ext cx="3300" cy="183375"/>
            </a:xfrm>
            <a:custGeom>
              <a:avLst/>
              <a:gdLst/>
              <a:ahLst/>
              <a:cxnLst/>
              <a:rect l="l" t="t" r="r" b="b"/>
              <a:pathLst>
                <a:path w="132" h="7335" extrusionOk="0">
                  <a:moveTo>
                    <a:pt x="48" y="1"/>
                  </a:moveTo>
                  <a:cubicBezTo>
                    <a:pt x="24" y="620"/>
                    <a:pt x="12" y="1239"/>
                    <a:pt x="24" y="1834"/>
                  </a:cubicBezTo>
                  <a:cubicBezTo>
                    <a:pt x="0" y="2441"/>
                    <a:pt x="0" y="3049"/>
                    <a:pt x="0" y="3656"/>
                  </a:cubicBezTo>
                  <a:cubicBezTo>
                    <a:pt x="0" y="4263"/>
                    <a:pt x="0" y="4882"/>
                    <a:pt x="24" y="5489"/>
                  </a:cubicBezTo>
                  <a:lnTo>
                    <a:pt x="36" y="6406"/>
                  </a:lnTo>
                  <a:cubicBezTo>
                    <a:pt x="36" y="6728"/>
                    <a:pt x="48" y="7025"/>
                    <a:pt x="60" y="7335"/>
                  </a:cubicBezTo>
                  <a:cubicBezTo>
                    <a:pt x="84" y="7025"/>
                    <a:pt x="84" y="6728"/>
                    <a:pt x="96" y="6406"/>
                  </a:cubicBezTo>
                  <a:lnTo>
                    <a:pt x="108" y="5489"/>
                  </a:lnTo>
                  <a:cubicBezTo>
                    <a:pt x="131" y="4882"/>
                    <a:pt x="131" y="4275"/>
                    <a:pt x="131" y="3656"/>
                  </a:cubicBezTo>
                  <a:cubicBezTo>
                    <a:pt x="131" y="3049"/>
                    <a:pt x="131" y="2441"/>
                    <a:pt x="108" y="1834"/>
                  </a:cubicBezTo>
                  <a:cubicBezTo>
                    <a:pt x="96" y="1215"/>
                    <a:pt x="84" y="608"/>
                    <a:pt x="48" y="1"/>
                  </a:cubicBezTo>
                  <a:close/>
                </a:path>
              </a:pathLst>
            </a:custGeom>
            <a:solidFill>
              <a:srgbClr val="524C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5" name="Google Shape;1235;p22"/>
            <p:cNvSpPr/>
            <p:nvPr/>
          </p:nvSpPr>
          <p:spPr>
            <a:xfrm>
              <a:off x="1804675" y="2496525"/>
              <a:ext cx="122950" cy="158050"/>
            </a:xfrm>
            <a:custGeom>
              <a:avLst/>
              <a:gdLst/>
              <a:ahLst/>
              <a:cxnLst/>
              <a:rect l="l" t="t" r="r" b="b"/>
              <a:pathLst>
                <a:path w="4918" h="6322" extrusionOk="0">
                  <a:moveTo>
                    <a:pt x="2375" y="1"/>
                  </a:moveTo>
                  <a:cubicBezTo>
                    <a:pt x="1759" y="1"/>
                    <a:pt x="1150" y="270"/>
                    <a:pt x="739" y="693"/>
                  </a:cubicBezTo>
                  <a:cubicBezTo>
                    <a:pt x="274" y="1157"/>
                    <a:pt x="13" y="1788"/>
                    <a:pt x="13" y="2419"/>
                  </a:cubicBezTo>
                  <a:cubicBezTo>
                    <a:pt x="1" y="3467"/>
                    <a:pt x="143" y="4479"/>
                    <a:pt x="179" y="5515"/>
                  </a:cubicBezTo>
                  <a:lnTo>
                    <a:pt x="203" y="5551"/>
                  </a:lnTo>
                  <a:cubicBezTo>
                    <a:pt x="417" y="5777"/>
                    <a:pt x="632" y="5979"/>
                    <a:pt x="846" y="6205"/>
                  </a:cubicBezTo>
                  <a:cubicBezTo>
                    <a:pt x="1469" y="6293"/>
                    <a:pt x="2035" y="6322"/>
                    <a:pt x="2513" y="6322"/>
                  </a:cubicBezTo>
                  <a:cubicBezTo>
                    <a:pt x="3469" y="6322"/>
                    <a:pt x="4073" y="6205"/>
                    <a:pt x="4073" y="6205"/>
                  </a:cubicBezTo>
                  <a:cubicBezTo>
                    <a:pt x="4287" y="5979"/>
                    <a:pt x="4501" y="5777"/>
                    <a:pt x="4715" y="5551"/>
                  </a:cubicBezTo>
                  <a:cubicBezTo>
                    <a:pt x="4727" y="5551"/>
                    <a:pt x="4763" y="5515"/>
                    <a:pt x="4739" y="5515"/>
                  </a:cubicBezTo>
                  <a:cubicBezTo>
                    <a:pt x="4775" y="4479"/>
                    <a:pt x="4918" y="3467"/>
                    <a:pt x="4906" y="2419"/>
                  </a:cubicBezTo>
                  <a:cubicBezTo>
                    <a:pt x="4906" y="1788"/>
                    <a:pt x="4644" y="1145"/>
                    <a:pt x="4180" y="693"/>
                  </a:cubicBezTo>
                  <a:cubicBezTo>
                    <a:pt x="3727" y="252"/>
                    <a:pt x="3096" y="2"/>
                    <a:pt x="2453" y="2"/>
                  </a:cubicBezTo>
                  <a:cubicBezTo>
                    <a:pt x="2427" y="1"/>
                    <a:pt x="2401" y="1"/>
                    <a:pt x="2375" y="1"/>
                  </a:cubicBezTo>
                  <a:close/>
                </a:path>
              </a:pathLst>
            </a:custGeom>
            <a:solidFill>
              <a:srgbClr val="A9A4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6" name="Google Shape;1236;p22"/>
            <p:cNvSpPr/>
            <p:nvPr/>
          </p:nvSpPr>
          <p:spPr>
            <a:xfrm>
              <a:off x="1861525" y="2491500"/>
              <a:ext cx="9550" cy="162850"/>
            </a:xfrm>
            <a:custGeom>
              <a:avLst/>
              <a:gdLst/>
              <a:ahLst/>
              <a:cxnLst/>
              <a:rect l="l" t="t" r="r" b="b"/>
              <a:pathLst>
                <a:path w="382" h="6514" extrusionOk="0">
                  <a:moveTo>
                    <a:pt x="179" y="1"/>
                  </a:moveTo>
                  <a:cubicBezTo>
                    <a:pt x="84" y="227"/>
                    <a:pt x="60" y="465"/>
                    <a:pt x="25" y="691"/>
                  </a:cubicBezTo>
                  <a:cubicBezTo>
                    <a:pt x="1" y="918"/>
                    <a:pt x="48" y="2144"/>
                    <a:pt x="60" y="2370"/>
                  </a:cubicBezTo>
                  <a:lnTo>
                    <a:pt x="108" y="5216"/>
                  </a:lnTo>
                  <a:cubicBezTo>
                    <a:pt x="120" y="5442"/>
                    <a:pt x="132" y="6287"/>
                    <a:pt x="167" y="6514"/>
                  </a:cubicBezTo>
                  <a:lnTo>
                    <a:pt x="227" y="6514"/>
                  </a:lnTo>
                  <a:cubicBezTo>
                    <a:pt x="239" y="6287"/>
                    <a:pt x="251" y="5442"/>
                    <a:pt x="286" y="5216"/>
                  </a:cubicBezTo>
                  <a:lnTo>
                    <a:pt x="322" y="2370"/>
                  </a:lnTo>
                  <a:cubicBezTo>
                    <a:pt x="346" y="2144"/>
                    <a:pt x="382" y="918"/>
                    <a:pt x="358" y="691"/>
                  </a:cubicBezTo>
                  <a:cubicBezTo>
                    <a:pt x="346" y="465"/>
                    <a:pt x="298" y="227"/>
                    <a:pt x="203" y="1"/>
                  </a:cubicBezTo>
                  <a:close/>
                </a:path>
              </a:pathLst>
            </a:custGeom>
            <a:solidFill>
              <a:srgbClr val="7D74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7" name="Google Shape;1237;p22"/>
            <p:cNvSpPr/>
            <p:nvPr/>
          </p:nvSpPr>
          <p:spPr>
            <a:xfrm>
              <a:off x="1820150" y="2562950"/>
              <a:ext cx="91700" cy="8950"/>
            </a:xfrm>
            <a:custGeom>
              <a:avLst/>
              <a:gdLst/>
              <a:ahLst/>
              <a:cxnLst/>
              <a:rect l="l" t="t" r="r" b="b"/>
              <a:pathLst>
                <a:path w="3668" h="358" extrusionOk="0">
                  <a:moveTo>
                    <a:pt x="1" y="0"/>
                  </a:moveTo>
                  <a:lnTo>
                    <a:pt x="227" y="357"/>
                  </a:lnTo>
                  <a:lnTo>
                    <a:pt x="1799" y="298"/>
                  </a:lnTo>
                  <a:lnTo>
                    <a:pt x="3465" y="357"/>
                  </a:lnTo>
                  <a:lnTo>
                    <a:pt x="3668" y="0"/>
                  </a:lnTo>
                  <a:close/>
                </a:path>
              </a:pathLst>
            </a:custGeom>
            <a:solidFill>
              <a:srgbClr val="30282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8" name="Google Shape;1238;p22"/>
            <p:cNvSpPr/>
            <p:nvPr/>
          </p:nvSpPr>
          <p:spPr>
            <a:xfrm>
              <a:off x="1836825" y="2315000"/>
              <a:ext cx="64625" cy="328925"/>
            </a:xfrm>
            <a:custGeom>
              <a:avLst/>
              <a:gdLst/>
              <a:ahLst/>
              <a:cxnLst/>
              <a:rect l="l" t="t" r="r" b="b"/>
              <a:pathLst>
                <a:path w="2585" h="13157" extrusionOk="0">
                  <a:moveTo>
                    <a:pt x="1286" y="0"/>
                  </a:moveTo>
                  <a:cubicBezTo>
                    <a:pt x="1286" y="2584"/>
                    <a:pt x="0" y="5001"/>
                    <a:pt x="0" y="5001"/>
                  </a:cubicBezTo>
                  <a:cubicBezTo>
                    <a:pt x="1001" y="8906"/>
                    <a:pt x="893" y="13157"/>
                    <a:pt x="893" y="13157"/>
                  </a:cubicBezTo>
                  <a:lnTo>
                    <a:pt x="1691" y="13157"/>
                  </a:lnTo>
                  <a:cubicBezTo>
                    <a:pt x="1691" y="13157"/>
                    <a:pt x="1584" y="8906"/>
                    <a:pt x="2584" y="5001"/>
                  </a:cubicBezTo>
                  <a:cubicBezTo>
                    <a:pt x="1691" y="3810"/>
                    <a:pt x="1298" y="0"/>
                    <a:pt x="1286" y="0"/>
                  </a:cubicBezTo>
                  <a:close/>
                </a:path>
              </a:pathLst>
            </a:custGeom>
            <a:solidFill>
              <a:srgbClr val="EBE8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9" name="Google Shape;1239;p22"/>
            <p:cNvSpPr/>
            <p:nvPr/>
          </p:nvSpPr>
          <p:spPr>
            <a:xfrm>
              <a:off x="1867475" y="2410550"/>
              <a:ext cx="3000" cy="233375"/>
            </a:xfrm>
            <a:custGeom>
              <a:avLst/>
              <a:gdLst/>
              <a:ahLst/>
              <a:cxnLst/>
              <a:rect l="l" t="t" r="r" b="b"/>
              <a:pathLst>
                <a:path w="120" h="9335" extrusionOk="0">
                  <a:moveTo>
                    <a:pt x="60" y="0"/>
                  </a:moveTo>
                  <a:cubicBezTo>
                    <a:pt x="48" y="381"/>
                    <a:pt x="48" y="774"/>
                    <a:pt x="25" y="1155"/>
                  </a:cubicBezTo>
                  <a:lnTo>
                    <a:pt x="13" y="2322"/>
                  </a:lnTo>
                  <a:cubicBezTo>
                    <a:pt x="1" y="3096"/>
                    <a:pt x="1" y="3882"/>
                    <a:pt x="1" y="4656"/>
                  </a:cubicBezTo>
                  <a:cubicBezTo>
                    <a:pt x="1" y="5430"/>
                    <a:pt x="1" y="6215"/>
                    <a:pt x="13" y="6989"/>
                  </a:cubicBezTo>
                  <a:cubicBezTo>
                    <a:pt x="25" y="7763"/>
                    <a:pt x="48" y="8561"/>
                    <a:pt x="72" y="9335"/>
                  </a:cubicBezTo>
                  <a:cubicBezTo>
                    <a:pt x="108" y="8561"/>
                    <a:pt x="120" y="7763"/>
                    <a:pt x="108" y="6989"/>
                  </a:cubicBezTo>
                  <a:cubicBezTo>
                    <a:pt x="120" y="6215"/>
                    <a:pt x="120" y="5430"/>
                    <a:pt x="120" y="4656"/>
                  </a:cubicBezTo>
                  <a:cubicBezTo>
                    <a:pt x="120" y="3882"/>
                    <a:pt x="120" y="3096"/>
                    <a:pt x="108" y="2322"/>
                  </a:cubicBezTo>
                  <a:lnTo>
                    <a:pt x="84" y="1155"/>
                  </a:lnTo>
                  <a:cubicBezTo>
                    <a:pt x="84" y="774"/>
                    <a:pt x="72" y="381"/>
                    <a:pt x="60" y="0"/>
                  </a:cubicBezTo>
                  <a:close/>
                </a:path>
              </a:pathLst>
            </a:custGeom>
            <a:solidFill>
              <a:srgbClr val="A9A4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0" name="Google Shape;1240;p22"/>
            <p:cNvSpPr/>
            <p:nvPr/>
          </p:nvSpPr>
          <p:spPr>
            <a:xfrm>
              <a:off x="1857650" y="2740950"/>
              <a:ext cx="23850" cy="20850"/>
            </a:xfrm>
            <a:custGeom>
              <a:avLst/>
              <a:gdLst/>
              <a:ahLst/>
              <a:cxnLst/>
              <a:rect l="l" t="t" r="r" b="b"/>
              <a:pathLst>
                <a:path w="954" h="834" extrusionOk="0">
                  <a:moveTo>
                    <a:pt x="156" y="0"/>
                  </a:moveTo>
                  <a:cubicBezTo>
                    <a:pt x="49" y="84"/>
                    <a:pt x="1" y="226"/>
                    <a:pt x="1" y="357"/>
                  </a:cubicBezTo>
                  <a:cubicBezTo>
                    <a:pt x="1" y="619"/>
                    <a:pt x="215" y="834"/>
                    <a:pt x="477" y="834"/>
                  </a:cubicBezTo>
                  <a:cubicBezTo>
                    <a:pt x="751" y="834"/>
                    <a:pt x="953" y="619"/>
                    <a:pt x="953" y="357"/>
                  </a:cubicBezTo>
                  <a:cubicBezTo>
                    <a:pt x="953" y="226"/>
                    <a:pt x="894" y="84"/>
                    <a:pt x="811" y="0"/>
                  </a:cubicBezTo>
                  <a:close/>
                </a:path>
              </a:pathLst>
            </a:custGeom>
            <a:solidFill>
              <a:srgbClr val="30282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1" name="Google Shape;1241;p22"/>
            <p:cNvSpPr/>
            <p:nvPr/>
          </p:nvSpPr>
          <p:spPr>
            <a:xfrm>
              <a:off x="1850825" y="2643900"/>
              <a:ext cx="37225" cy="14925"/>
            </a:xfrm>
            <a:custGeom>
              <a:avLst/>
              <a:gdLst/>
              <a:ahLst/>
              <a:cxnLst/>
              <a:rect l="l" t="t" r="r" b="b"/>
              <a:pathLst>
                <a:path w="1489" h="597" extrusionOk="0">
                  <a:moveTo>
                    <a:pt x="214" y="1"/>
                  </a:moveTo>
                  <a:cubicBezTo>
                    <a:pt x="95" y="1"/>
                    <a:pt x="0" y="96"/>
                    <a:pt x="0" y="215"/>
                  </a:cubicBezTo>
                  <a:lnTo>
                    <a:pt x="0" y="370"/>
                  </a:lnTo>
                  <a:cubicBezTo>
                    <a:pt x="0" y="489"/>
                    <a:pt x="95" y="596"/>
                    <a:pt x="214" y="596"/>
                  </a:cubicBezTo>
                  <a:lnTo>
                    <a:pt x="1262" y="596"/>
                  </a:lnTo>
                  <a:cubicBezTo>
                    <a:pt x="1381" y="596"/>
                    <a:pt x="1488" y="489"/>
                    <a:pt x="1488" y="370"/>
                  </a:cubicBezTo>
                  <a:lnTo>
                    <a:pt x="1488" y="215"/>
                  </a:lnTo>
                  <a:cubicBezTo>
                    <a:pt x="1488" y="96"/>
                    <a:pt x="1381" y="1"/>
                    <a:pt x="1262" y="1"/>
                  </a:cubicBezTo>
                  <a:close/>
                </a:path>
              </a:pathLst>
            </a:custGeom>
            <a:solidFill>
              <a:srgbClr val="524C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2" name="Google Shape;1242;p22"/>
            <p:cNvSpPr/>
            <p:nvPr/>
          </p:nvSpPr>
          <p:spPr>
            <a:xfrm>
              <a:off x="1861225" y="2658800"/>
              <a:ext cx="16700" cy="82175"/>
            </a:xfrm>
            <a:custGeom>
              <a:avLst/>
              <a:gdLst/>
              <a:ahLst/>
              <a:cxnLst/>
              <a:rect l="l" t="t" r="r" b="b"/>
              <a:pathLst>
                <a:path w="668" h="3287" extrusionOk="0">
                  <a:moveTo>
                    <a:pt x="1" y="0"/>
                  </a:moveTo>
                  <a:lnTo>
                    <a:pt x="1" y="3286"/>
                  </a:lnTo>
                  <a:lnTo>
                    <a:pt x="668" y="3286"/>
                  </a:lnTo>
                  <a:lnTo>
                    <a:pt x="668" y="0"/>
                  </a:lnTo>
                  <a:close/>
                </a:path>
              </a:pathLst>
            </a:custGeom>
            <a:solidFill>
              <a:srgbClr val="30282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3" name="Google Shape;1243;p22"/>
            <p:cNvSpPr/>
            <p:nvPr/>
          </p:nvSpPr>
          <p:spPr>
            <a:xfrm>
              <a:off x="1861225" y="2671000"/>
              <a:ext cx="16700" cy="25"/>
            </a:xfrm>
            <a:custGeom>
              <a:avLst/>
              <a:gdLst/>
              <a:ahLst/>
              <a:cxnLst/>
              <a:rect l="l" t="t" r="r" b="b"/>
              <a:pathLst>
                <a:path w="668" h="1" fill="none" extrusionOk="0">
                  <a:moveTo>
                    <a:pt x="1" y="0"/>
                  </a:moveTo>
                  <a:lnTo>
                    <a:pt x="668" y="0"/>
                  </a:lnTo>
                </a:path>
              </a:pathLst>
            </a:custGeom>
            <a:noFill/>
            <a:ln w="9525" cap="flat" cmpd="sng">
              <a:solidFill>
                <a:srgbClr val="7D746C"/>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4" name="Google Shape;1244;p22"/>
            <p:cNvSpPr/>
            <p:nvPr/>
          </p:nvSpPr>
          <p:spPr>
            <a:xfrm>
              <a:off x="1861225" y="2684675"/>
              <a:ext cx="16700" cy="25"/>
            </a:xfrm>
            <a:custGeom>
              <a:avLst/>
              <a:gdLst/>
              <a:ahLst/>
              <a:cxnLst/>
              <a:rect l="l" t="t" r="r" b="b"/>
              <a:pathLst>
                <a:path w="668" h="1" fill="none" extrusionOk="0">
                  <a:moveTo>
                    <a:pt x="1" y="1"/>
                  </a:moveTo>
                  <a:lnTo>
                    <a:pt x="668" y="1"/>
                  </a:lnTo>
                </a:path>
              </a:pathLst>
            </a:custGeom>
            <a:noFill/>
            <a:ln w="9525" cap="flat" cmpd="sng">
              <a:solidFill>
                <a:srgbClr val="7D746C"/>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5" name="Google Shape;1245;p22"/>
            <p:cNvSpPr/>
            <p:nvPr/>
          </p:nvSpPr>
          <p:spPr>
            <a:xfrm>
              <a:off x="1861225" y="2698075"/>
              <a:ext cx="16700" cy="25"/>
            </a:xfrm>
            <a:custGeom>
              <a:avLst/>
              <a:gdLst/>
              <a:ahLst/>
              <a:cxnLst/>
              <a:rect l="l" t="t" r="r" b="b"/>
              <a:pathLst>
                <a:path w="668" h="1" fill="none" extrusionOk="0">
                  <a:moveTo>
                    <a:pt x="1" y="1"/>
                  </a:moveTo>
                  <a:lnTo>
                    <a:pt x="668" y="1"/>
                  </a:lnTo>
                </a:path>
              </a:pathLst>
            </a:custGeom>
            <a:noFill/>
            <a:ln w="9525" cap="flat" cmpd="sng">
              <a:solidFill>
                <a:srgbClr val="7D746C"/>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6" name="Google Shape;1246;p22"/>
            <p:cNvSpPr/>
            <p:nvPr/>
          </p:nvSpPr>
          <p:spPr>
            <a:xfrm>
              <a:off x="1861225" y="2711775"/>
              <a:ext cx="16700" cy="25"/>
            </a:xfrm>
            <a:custGeom>
              <a:avLst/>
              <a:gdLst/>
              <a:ahLst/>
              <a:cxnLst/>
              <a:rect l="l" t="t" r="r" b="b"/>
              <a:pathLst>
                <a:path w="668" h="1" fill="none" extrusionOk="0">
                  <a:moveTo>
                    <a:pt x="1" y="0"/>
                  </a:moveTo>
                  <a:lnTo>
                    <a:pt x="668" y="0"/>
                  </a:lnTo>
                </a:path>
              </a:pathLst>
            </a:custGeom>
            <a:noFill/>
            <a:ln w="9525" cap="flat" cmpd="sng">
              <a:solidFill>
                <a:srgbClr val="7D746C"/>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7" name="Google Shape;1247;p22"/>
            <p:cNvSpPr/>
            <p:nvPr/>
          </p:nvSpPr>
          <p:spPr>
            <a:xfrm>
              <a:off x="1861225" y="2725175"/>
              <a:ext cx="16700" cy="25"/>
            </a:xfrm>
            <a:custGeom>
              <a:avLst/>
              <a:gdLst/>
              <a:ahLst/>
              <a:cxnLst/>
              <a:rect l="l" t="t" r="r" b="b"/>
              <a:pathLst>
                <a:path w="668" h="1" fill="none" extrusionOk="0">
                  <a:moveTo>
                    <a:pt x="1" y="0"/>
                  </a:moveTo>
                  <a:lnTo>
                    <a:pt x="668" y="0"/>
                  </a:lnTo>
                </a:path>
              </a:pathLst>
            </a:custGeom>
            <a:noFill/>
            <a:ln w="9525" cap="flat" cmpd="sng">
              <a:solidFill>
                <a:srgbClr val="7D746C"/>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8" name="Google Shape;1248;p22"/>
            <p:cNvSpPr/>
            <p:nvPr/>
          </p:nvSpPr>
          <p:spPr>
            <a:xfrm>
              <a:off x="1891300" y="2714450"/>
              <a:ext cx="35750" cy="50525"/>
            </a:xfrm>
            <a:custGeom>
              <a:avLst/>
              <a:gdLst/>
              <a:ahLst/>
              <a:cxnLst/>
              <a:rect l="l" t="t" r="r" b="b"/>
              <a:pathLst>
                <a:path w="1430" h="2021" extrusionOk="0">
                  <a:moveTo>
                    <a:pt x="1310" y="1"/>
                  </a:moveTo>
                  <a:lnTo>
                    <a:pt x="1310" y="1"/>
                  </a:lnTo>
                  <a:cubicBezTo>
                    <a:pt x="1310" y="1"/>
                    <a:pt x="846" y="334"/>
                    <a:pt x="798" y="370"/>
                  </a:cubicBezTo>
                  <a:cubicBezTo>
                    <a:pt x="524" y="643"/>
                    <a:pt x="298" y="965"/>
                    <a:pt x="167" y="1322"/>
                  </a:cubicBezTo>
                  <a:cubicBezTo>
                    <a:pt x="107" y="1453"/>
                    <a:pt x="0" y="1703"/>
                    <a:pt x="48" y="1846"/>
                  </a:cubicBezTo>
                  <a:cubicBezTo>
                    <a:pt x="76" y="1978"/>
                    <a:pt x="217" y="2021"/>
                    <a:pt x="345" y="2021"/>
                  </a:cubicBezTo>
                  <a:cubicBezTo>
                    <a:pt x="379" y="2021"/>
                    <a:pt x="411" y="2018"/>
                    <a:pt x="441" y="2013"/>
                  </a:cubicBezTo>
                  <a:cubicBezTo>
                    <a:pt x="846" y="1917"/>
                    <a:pt x="1155" y="1596"/>
                    <a:pt x="1298" y="1203"/>
                  </a:cubicBezTo>
                  <a:cubicBezTo>
                    <a:pt x="1429" y="822"/>
                    <a:pt x="1417" y="405"/>
                    <a:pt x="1310" y="1"/>
                  </a:cubicBezTo>
                  <a:close/>
                </a:path>
              </a:pathLst>
            </a:custGeom>
            <a:solidFill>
              <a:srgbClr val="30282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9" name="Google Shape;1249;p22"/>
            <p:cNvSpPr/>
            <p:nvPr/>
          </p:nvSpPr>
          <p:spPr>
            <a:xfrm>
              <a:off x="1846950" y="2679925"/>
              <a:ext cx="80100" cy="76525"/>
            </a:xfrm>
            <a:custGeom>
              <a:avLst/>
              <a:gdLst/>
              <a:ahLst/>
              <a:cxnLst/>
              <a:rect l="l" t="t" r="r" b="b"/>
              <a:pathLst>
                <a:path w="3204" h="3061" extrusionOk="0">
                  <a:moveTo>
                    <a:pt x="1346" y="0"/>
                  </a:moveTo>
                  <a:cubicBezTo>
                    <a:pt x="1048" y="286"/>
                    <a:pt x="750" y="536"/>
                    <a:pt x="536" y="882"/>
                  </a:cubicBezTo>
                  <a:cubicBezTo>
                    <a:pt x="334" y="1215"/>
                    <a:pt x="12" y="1667"/>
                    <a:pt x="0" y="2072"/>
                  </a:cubicBezTo>
                  <a:cubicBezTo>
                    <a:pt x="151" y="1986"/>
                    <a:pt x="418" y="1890"/>
                    <a:pt x="609" y="1890"/>
                  </a:cubicBezTo>
                  <a:cubicBezTo>
                    <a:pt x="629" y="1890"/>
                    <a:pt x="649" y="1891"/>
                    <a:pt x="667" y="1894"/>
                  </a:cubicBezTo>
                  <a:cubicBezTo>
                    <a:pt x="869" y="1905"/>
                    <a:pt x="1048" y="2024"/>
                    <a:pt x="1250" y="2048"/>
                  </a:cubicBezTo>
                  <a:cubicBezTo>
                    <a:pt x="1298" y="2048"/>
                    <a:pt x="1346" y="2048"/>
                    <a:pt x="1381" y="2084"/>
                  </a:cubicBezTo>
                  <a:cubicBezTo>
                    <a:pt x="1417" y="2096"/>
                    <a:pt x="1429" y="2144"/>
                    <a:pt x="1453" y="2167"/>
                  </a:cubicBezTo>
                  <a:cubicBezTo>
                    <a:pt x="1679" y="2572"/>
                    <a:pt x="2024" y="2941"/>
                    <a:pt x="2465" y="3060"/>
                  </a:cubicBezTo>
                  <a:cubicBezTo>
                    <a:pt x="2465" y="3060"/>
                    <a:pt x="3203" y="2513"/>
                    <a:pt x="3120" y="1679"/>
                  </a:cubicBezTo>
                  <a:cubicBezTo>
                    <a:pt x="2977" y="1334"/>
                    <a:pt x="2798" y="1001"/>
                    <a:pt x="2620" y="655"/>
                  </a:cubicBezTo>
                  <a:cubicBezTo>
                    <a:pt x="2548" y="501"/>
                    <a:pt x="2501" y="298"/>
                    <a:pt x="2334" y="239"/>
                  </a:cubicBezTo>
                  <a:cubicBezTo>
                    <a:pt x="2024" y="120"/>
                    <a:pt x="1679" y="24"/>
                    <a:pt x="1346" y="0"/>
                  </a:cubicBezTo>
                  <a:close/>
                </a:path>
              </a:pathLst>
            </a:custGeom>
            <a:solidFill>
              <a:srgbClr val="7D74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0" name="Google Shape;1250;p22"/>
            <p:cNvSpPr/>
            <p:nvPr/>
          </p:nvSpPr>
          <p:spPr>
            <a:xfrm>
              <a:off x="1879675" y="2709700"/>
              <a:ext cx="14925" cy="3400"/>
            </a:xfrm>
            <a:custGeom>
              <a:avLst/>
              <a:gdLst/>
              <a:ahLst/>
              <a:cxnLst/>
              <a:rect l="l" t="t" r="r" b="b"/>
              <a:pathLst>
                <a:path w="597" h="136" extrusionOk="0">
                  <a:moveTo>
                    <a:pt x="160" y="0"/>
                  </a:moveTo>
                  <a:cubicBezTo>
                    <a:pt x="108" y="0"/>
                    <a:pt x="55" y="6"/>
                    <a:pt x="1" y="24"/>
                  </a:cubicBezTo>
                  <a:cubicBezTo>
                    <a:pt x="96" y="72"/>
                    <a:pt x="191" y="107"/>
                    <a:pt x="299" y="119"/>
                  </a:cubicBezTo>
                  <a:cubicBezTo>
                    <a:pt x="366" y="128"/>
                    <a:pt x="433" y="136"/>
                    <a:pt x="505" y="136"/>
                  </a:cubicBezTo>
                  <a:cubicBezTo>
                    <a:pt x="535" y="136"/>
                    <a:pt x="565" y="135"/>
                    <a:pt x="596" y="131"/>
                  </a:cubicBezTo>
                  <a:cubicBezTo>
                    <a:pt x="525" y="72"/>
                    <a:pt x="418" y="24"/>
                    <a:pt x="311" y="12"/>
                  </a:cubicBezTo>
                  <a:cubicBezTo>
                    <a:pt x="263" y="6"/>
                    <a:pt x="212" y="0"/>
                    <a:pt x="160" y="0"/>
                  </a:cubicBezTo>
                  <a:close/>
                </a:path>
              </a:pathLst>
            </a:custGeom>
            <a:solidFill>
              <a:srgbClr val="524C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1" name="Google Shape;1251;p22"/>
            <p:cNvSpPr/>
            <p:nvPr/>
          </p:nvSpPr>
          <p:spPr>
            <a:xfrm>
              <a:off x="1882375" y="2693575"/>
              <a:ext cx="13700" cy="3900"/>
            </a:xfrm>
            <a:custGeom>
              <a:avLst/>
              <a:gdLst/>
              <a:ahLst/>
              <a:cxnLst/>
              <a:rect l="l" t="t" r="r" b="b"/>
              <a:pathLst>
                <a:path w="548" h="156" extrusionOk="0">
                  <a:moveTo>
                    <a:pt x="125" y="0"/>
                  </a:moveTo>
                  <a:cubicBezTo>
                    <a:pt x="86" y="0"/>
                    <a:pt x="45" y="4"/>
                    <a:pt x="0" y="14"/>
                  </a:cubicBezTo>
                  <a:cubicBezTo>
                    <a:pt x="72" y="74"/>
                    <a:pt x="167" y="109"/>
                    <a:pt x="262" y="133"/>
                  </a:cubicBezTo>
                  <a:cubicBezTo>
                    <a:pt x="314" y="146"/>
                    <a:pt x="363" y="156"/>
                    <a:pt x="414" y="156"/>
                  </a:cubicBezTo>
                  <a:cubicBezTo>
                    <a:pt x="456" y="156"/>
                    <a:pt x="499" y="149"/>
                    <a:pt x="548" y="133"/>
                  </a:cubicBezTo>
                  <a:cubicBezTo>
                    <a:pt x="453" y="62"/>
                    <a:pt x="369" y="38"/>
                    <a:pt x="274" y="14"/>
                  </a:cubicBezTo>
                  <a:cubicBezTo>
                    <a:pt x="226" y="7"/>
                    <a:pt x="178" y="0"/>
                    <a:pt x="125" y="0"/>
                  </a:cubicBezTo>
                  <a:close/>
                </a:path>
              </a:pathLst>
            </a:custGeom>
            <a:solidFill>
              <a:srgbClr val="524C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2" name="Google Shape;1252;p22"/>
            <p:cNvSpPr/>
            <p:nvPr/>
          </p:nvSpPr>
          <p:spPr>
            <a:xfrm>
              <a:off x="1889800" y="2683500"/>
              <a:ext cx="1525" cy="11925"/>
            </a:xfrm>
            <a:custGeom>
              <a:avLst/>
              <a:gdLst/>
              <a:ahLst/>
              <a:cxnLst/>
              <a:rect l="l" t="t" r="r" b="b"/>
              <a:pathLst>
                <a:path w="61" h="477" fill="none" extrusionOk="0">
                  <a:moveTo>
                    <a:pt x="60" y="0"/>
                  </a:moveTo>
                  <a:cubicBezTo>
                    <a:pt x="60" y="167"/>
                    <a:pt x="48" y="322"/>
                    <a:pt x="1" y="477"/>
                  </a:cubicBezTo>
                </a:path>
              </a:pathLst>
            </a:custGeom>
            <a:noFill/>
            <a:ln w="9525" cap="rnd" cmpd="sng">
              <a:solidFill>
                <a:srgbClr val="9A958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3" name="Google Shape;1253;p22"/>
            <p:cNvSpPr/>
            <p:nvPr/>
          </p:nvSpPr>
          <p:spPr>
            <a:xfrm>
              <a:off x="1879975" y="2694500"/>
              <a:ext cx="11050" cy="36350"/>
            </a:xfrm>
            <a:custGeom>
              <a:avLst/>
              <a:gdLst/>
              <a:ahLst/>
              <a:cxnLst/>
              <a:rect l="l" t="t" r="r" b="b"/>
              <a:pathLst>
                <a:path w="442" h="1454" fill="none" extrusionOk="0">
                  <a:moveTo>
                    <a:pt x="1" y="1453"/>
                  </a:moveTo>
                  <a:cubicBezTo>
                    <a:pt x="96" y="1346"/>
                    <a:pt x="179" y="1251"/>
                    <a:pt x="239" y="1108"/>
                  </a:cubicBezTo>
                  <a:cubicBezTo>
                    <a:pt x="299" y="989"/>
                    <a:pt x="346" y="846"/>
                    <a:pt x="322" y="715"/>
                  </a:cubicBezTo>
                  <a:cubicBezTo>
                    <a:pt x="275" y="489"/>
                    <a:pt x="441" y="239"/>
                    <a:pt x="394" y="1"/>
                  </a:cubicBezTo>
                </a:path>
              </a:pathLst>
            </a:custGeom>
            <a:noFill/>
            <a:ln w="9525" cap="rnd" cmpd="sng">
              <a:solidFill>
                <a:srgbClr val="9A958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4" name="Google Shape;1254;p22"/>
            <p:cNvSpPr/>
            <p:nvPr/>
          </p:nvSpPr>
          <p:spPr>
            <a:xfrm>
              <a:off x="1892475" y="2714750"/>
              <a:ext cx="176250" cy="122675"/>
            </a:xfrm>
            <a:custGeom>
              <a:avLst/>
              <a:gdLst/>
              <a:ahLst/>
              <a:cxnLst/>
              <a:rect l="l" t="t" r="r" b="b"/>
              <a:pathLst>
                <a:path w="7050" h="4907" extrusionOk="0">
                  <a:moveTo>
                    <a:pt x="1227" y="0"/>
                  </a:moveTo>
                  <a:lnTo>
                    <a:pt x="1227" y="0"/>
                  </a:lnTo>
                  <a:cubicBezTo>
                    <a:pt x="1370" y="322"/>
                    <a:pt x="1323" y="679"/>
                    <a:pt x="1192" y="989"/>
                  </a:cubicBezTo>
                  <a:cubicBezTo>
                    <a:pt x="1049" y="1298"/>
                    <a:pt x="811" y="1548"/>
                    <a:pt x="537" y="1727"/>
                  </a:cubicBezTo>
                  <a:cubicBezTo>
                    <a:pt x="403" y="1807"/>
                    <a:pt x="269" y="1868"/>
                    <a:pt x="135" y="1868"/>
                  </a:cubicBezTo>
                  <a:cubicBezTo>
                    <a:pt x="90" y="1868"/>
                    <a:pt x="46" y="1861"/>
                    <a:pt x="1" y="1846"/>
                  </a:cubicBezTo>
                  <a:lnTo>
                    <a:pt x="1" y="1846"/>
                  </a:lnTo>
                  <a:cubicBezTo>
                    <a:pt x="1168" y="2929"/>
                    <a:pt x="2561" y="3751"/>
                    <a:pt x="3942" y="4549"/>
                  </a:cubicBezTo>
                  <a:cubicBezTo>
                    <a:pt x="4242" y="4722"/>
                    <a:pt x="4576" y="4906"/>
                    <a:pt x="4922" y="4906"/>
                  </a:cubicBezTo>
                  <a:cubicBezTo>
                    <a:pt x="4933" y="4906"/>
                    <a:pt x="4943" y="4906"/>
                    <a:pt x="4954" y="4906"/>
                  </a:cubicBezTo>
                  <a:cubicBezTo>
                    <a:pt x="5156" y="4906"/>
                    <a:pt x="5371" y="4822"/>
                    <a:pt x="5561" y="4763"/>
                  </a:cubicBezTo>
                  <a:cubicBezTo>
                    <a:pt x="5752" y="4692"/>
                    <a:pt x="5954" y="4620"/>
                    <a:pt x="6085" y="4465"/>
                  </a:cubicBezTo>
                  <a:cubicBezTo>
                    <a:pt x="6168" y="4370"/>
                    <a:pt x="6228" y="4227"/>
                    <a:pt x="6311" y="4132"/>
                  </a:cubicBezTo>
                  <a:cubicBezTo>
                    <a:pt x="6454" y="3894"/>
                    <a:pt x="6680" y="3668"/>
                    <a:pt x="6942" y="3572"/>
                  </a:cubicBezTo>
                  <a:cubicBezTo>
                    <a:pt x="7049" y="2858"/>
                    <a:pt x="6704" y="2132"/>
                    <a:pt x="6145" y="1703"/>
                  </a:cubicBezTo>
                  <a:cubicBezTo>
                    <a:pt x="5668" y="1346"/>
                    <a:pt x="5067" y="1170"/>
                    <a:pt x="4473" y="1170"/>
                  </a:cubicBezTo>
                  <a:cubicBezTo>
                    <a:pt x="4355" y="1170"/>
                    <a:pt x="4237" y="1177"/>
                    <a:pt x="4121" y="1191"/>
                  </a:cubicBezTo>
                  <a:cubicBezTo>
                    <a:pt x="3180" y="751"/>
                    <a:pt x="2180" y="405"/>
                    <a:pt x="1227" y="0"/>
                  </a:cubicBezTo>
                  <a:close/>
                </a:path>
              </a:pathLst>
            </a:custGeom>
            <a:solidFill>
              <a:srgbClr val="9A95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5" name="Google Shape;1255;p22"/>
            <p:cNvSpPr/>
            <p:nvPr/>
          </p:nvSpPr>
          <p:spPr>
            <a:xfrm>
              <a:off x="1917775" y="2754050"/>
              <a:ext cx="117600" cy="67275"/>
            </a:xfrm>
            <a:custGeom>
              <a:avLst/>
              <a:gdLst/>
              <a:ahLst/>
              <a:cxnLst/>
              <a:rect l="l" t="t" r="r" b="b"/>
              <a:pathLst>
                <a:path w="4704" h="2691" extrusionOk="0">
                  <a:moveTo>
                    <a:pt x="1" y="0"/>
                  </a:moveTo>
                  <a:cubicBezTo>
                    <a:pt x="370" y="262"/>
                    <a:pt x="739" y="512"/>
                    <a:pt x="1108" y="774"/>
                  </a:cubicBezTo>
                  <a:cubicBezTo>
                    <a:pt x="1501" y="1024"/>
                    <a:pt x="1882" y="1262"/>
                    <a:pt x="2275" y="1488"/>
                  </a:cubicBezTo>
                  <a:cubicBezTo>
                    <a:pt x="2656" y="1703"/>
                    <a:pt x="3061" y="1929"/>
                    <a:pt x="3466" y="2119"/>
                  </a:cubicBezTo>
                  <a:cubicBezTo>
                    <a:pt x="3871" y="2334"/>
                    <a:pt x="4287" y="2524"/>
                    <a:pt x="4704" y="2691"/>
                  </a:cubicBezTo>
                  <a:cubicBezTo>
                    <a:pt x="4299" y="2477"/>
                    <a:pt x="3894" y="2274"/>
                    <a:pt x="3490" y="2048"/>
                  </a:cubicBezTo>
                  <a:cubicBezTo>
                    <a:pt x="3109" y="1846"/>
                    <a:pt x="2704" y="1619"/>
                    <a:pt x="2323" y="1393"/>
                  </a:cubicBezTo>
                  <a:cubicBezTo>
                    <a:pt x="1930" y="1167"/>
                    <a:pt x="1549" y="953"/>
                    <a:pt x="1156" y="714"/>
                  </a:cubicBezTo>
                  <a:lnTo>
                    <a:pt x="1" y="0"/>
                  </a:lnTo>
                  <a:close/>
                </a:path>
              </a:pathLst>
            </a:custGeom>
            <a:solidFill>
              <a:srgbClr val="7D74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6" name="Google Shape;1256;p22"/>
            <p:cNvSpPr/>
            <p:nvPr/>
          </p:nvSpPr>
          <p:spPr>
            <a:xfrm>
              <a:off x="1803200" y="2718325"/>
              <a:ext cx="32750" cy="46400"/>
            </a:xfrm>
            <a:custGeom>
              <a:avLst/>
              <a:gdLst/>
              <a:ahLst/>
              <a:cxnLst/>
              <a:rect l="l" t="t" r="r" b="b"/>
              <a:pathLst>
                <a:path w="1310" h="1856" extrusionOk="0">
                  <a:moveTo>
                    <a:pt x="83" y="0"/>
                  </a:moveTo>
                  <a:cubicBezTo>
                    <a:pt x="36" y="131"/>
                    <a:pt x="24" y="262"/>
                    <a:pt x="12" y="393"/>
                  </a:cubicBezTo>
                  <a:cubicBezTo>
                    <a:pt x="0" y="488"/>
                    <a:pt x="0" y="596"/>
                    <a:pt x="12" y="679"/>
                  </a:cubicBezTo>
                  <a:cubicBezTo>
                    <a:pt x="24" y="786"/>
                    <a:pt x="72" y="893"/>
                    <a:pt x="119" y="989"/>
                  </a:cubicBezTo>
                  <a:cubicBezTo>
                    <a:pt x="238" y="1227"/>
                    <a:pt x="357" y="1465"/>
                    <a:pt x="560" y="1643"/>
                  </a:cubicBezTo>
                  <a:cubicBezTo>
                    <a:pt x="704" y="1770"/>
                    <a:pt x="889" y="1855"/>
                    <a:pt x="1079" y="1855"/>
                  </a:cubicBezTo>
                  <a:cubicBezTo>
                    <a:pt x="1156" y="1855"/>
                    <a:pt x="1234" y="1841"/>
                    <a:pt x="1310" y="1810"/>
                  </a:cubicBezTo>
                  <a:cubicBezTo>
                    <a:pt x="1215" y="1048"/>
                    <a:pt x="738" y="381"/>
                    <a:pt x="83" y="0"/>
                  </a:cubicBezTo>
                  <a:close/>
                </a:path>
              </a:pathLst>
            </a:custGeom>
            <a:solidFill>
              <a:srgbClr val="30282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7" name="Google Shape;1257;p22"/>
            <p:cNvSpPr/>
            <p:nvPr/>
          </p:nvSpPr>
          <p:spPr>
            <a:xfrm>
              <a:off x="1804075" y="2674550"/>
              <a:ext cx="81850" cy="83675"/>
            </a:xfrm>
            <a:custGeom>
              <a:avLst/>
              <a:gdLst/>
              <a:ahLst/>
              <a:cxnLst/>
              <a:rect l="l" t="t" r="r" b="b"/>
              <a:pathLst>
                <a:path w="3274" h="3347" extrusionOk="0">
                  <a:moveTo>
                    <a:pt x="2827" y="0"/>
                  </a:moveTo>
                  <a:cubicBezTo>
                    <a:pt x="2817" y="0"/>
                    <a:pt x="2808" y="1"/>
                    <a:pt x="2799" y="1"/>
                  </a:cubicBezTo>
                  <a:cubicBezTo>
                    <a:pt x="2620" y="1"/>
                    <a:pt x="2465" y="96"/>
                    <a:pt x="2287" y="156"/>
                  </a:cubicBezTo>
                  <a:cubicBezTo>
                    <a:pt x="2168" y="180"/>
                    <a:pt x="2049" y="215"/>
                    <a:pt x="1942" y="275"/>
                  </a:cubicBezTo>
                  <a:cubicBezTo>
                    <a:pt x="1834" y="335"/>
                    <a:pt x="1751" y="442"/>
                    <a:pt x="1691" y="537"/>
                  </a:cubicBezTo>
                  <a:cubicBezTo>
                    <a:pt x="1537" y="775"/>
                    <a:pt x="1453" y="1049"/>
                    <a:pt x="1251" y="1251"/>
                  </a:cubicBezTo>
                  <a:cubicBezTo>
                    <a:pt x="1120" y="1406"/>
                    <a:pt x="941" y="1513"/>
                    <a:pt x="775" y="1597"/>
                  </a:cubicBezTo>
                  <a:cubicBezTo>
                    <a:pt x="537" y="1728"/>
                    <a:pt x="298" y="1870"/>
                    <a:pt x="60" y="1989"/>
                  </a:cubicBezTo>
                  <a:cubicBezTo>
                    <a:pt x="25" y="2144"/>
                    <a:pt x="1" y="2323"/>
                    <a:pt x="37" y="2490"/>
                  </a:cubicBezTo>
                  <a:cubicBezTo>
                    <a:pt x="120" y="2799"/>
                    <a:pt x="382" y="3097"/>
                    <a:pt x="620" y="3347"/>
                  </a:cubicBezTo>
                  <a:cubicBezTo>
                    <a:pt x="1156" y="3085"/>
                    <a:pt x="1715" y="2775"/>
                    <a:pt x="2001" y="2251"/>
                  </a:cubicBezTo>
                  <a:cubicBezTo>
                    <a:pt x="2049" y="2156"/>
                    <a:pt x="2084" y="2073"/>
                    <a:pt x="2144" y="2001"/>
                  </a:cubicBezTo>
                  <a:cubicBezTo>
                    <a:pt x="2234" y="1905"/>
                    <a:pt x="2362" y="1861"/>
                    <a:pt x="2490" y="1861"/>
                  </a:cubicBezTo>
                  <a:cubicBezTo>
                    <a:pt x="2600" y="1861"/>
                    <a:pt x="2711" y="1893"/>
                    <a:pt x="2799" y="1954"/>
                  </a:cubicBezTo>
                  <a:cubicBezTo>
                    <a:pt x="2882" y="2001"/>
                    <a:pt x="2954" y="2073"/>
                    <a:pt x="3037" y="2085"/>
                  </a:cubicBezTo>
                  <a:cubicBezTo>
                    <a:pt x="3046" y="2086"/>
                    <a:pt x="3054" y="2087"/>
                    <a:pt x="3063" y="2087"/>
                  </a:cubicBezTo>
                  <a:cubicBezTo>
                    <a:pt x="3201" y="2087"/>
                    <a:pt x="3274" y="1910"/>
                    <a:pt x="3251" y="1775"/>
                  </a:cubicBezTo>
                  <a:cubicBezTo>
                    <a:pt x="3215" y="1644"/>
                    <a:pt x="3096" y="1525"/>
                    <a:pt x="3001" y="1430"/>
                  </a:cubicBezTo>
                  <a:cubicBezTo>
                    <a:pt x="3120" y="1382"/>
                    <a:pt x="3204" y="1263"/>
                    <a:pt x="3239" y="1144"/>
                  </a:cubicBezTo>
                  <a:cubicBezTo>
                    <a:pt x="3263" y="1013"/>
                    <a:pt x="3215" y="882"/>
                    <a:pt x="3132" y="799"/>
                  </a:cubicBezTo>
                  <a:cubicBezTo>
                    <a:pt x="3192" y="704"/>
                    <a:pt x="3204" y="585"/>
                    <a:pt x="3156" y="477"/>
                  </a:cubicBezTo>
                  <a:cubicBezTo>
                    <a:pt x="3144" y="430"/>
                    <a:pt x="3096" y="394"/>
                    <a:pt x="3096" y="335"/>
                  </a:cubicBezTo>
                  <a:cubicBezTo>
                    <a:pt x="3096" y="294"/>
                    <a:pt x="3135" y="265"/>
                    <a:pt x="3167" y="265"/>
                  </a:cubicBezTo>
                  <a:cubicBezTo>
                    <a:pt x="3182" y="265"/>
                    <a:pt x="3196" y="271"/>
                    <a:pt x="3204" y="287"/>
                  </a:cubicBezTo>
                  <a:cubicBezTo>
                    <a:pt x="3192" y="117"/>
                    <a:pt x="3018" y="0"/>
                    <a:pt x="2827" y="0"/>
                  </a:cubicBezTo>
                  <a:close/>
                </a:path>
              </a:pathLst>
            </a:custGeom>
            <a:solidFill>
              <a:srgbClr val="7D74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8" name="Google Shape;1258;p22"/>
            <p:cNvSpPr/>
            <p:nvPr/>
          </p:nvSpPr>
          <p:spPr>
            <a:xfrm>
              <a:off x="1841875" y="2704925"/>
              <a:ext cx="37550" cy="9850"/>
            </a:xfrm>
            <a:custGeom>
              <a:avLst/>
              <a:gdLst/>
              <a:ahLst/>
              <a:cxnLst/>
              <a:rect l="l" t="t" r="r" b="b"/>
              <a:pathLst>
                <a:path w="1502" h="394" extrusionOk="0">
                  <a:moveTo>
                    <a:pt x="715" y="1"/>
                  </a:moveTo>
                  <a:cubicBezTo>
                    <a:pt x="632" y="1"/>
                    <a:pt x="560" y="1"/>
                    <a:pt x="489" y="24"/>
                  </a:cubicBezTo>
                  <a:cubicBezTo>
                    <a:pt x="430" y="60"/>
                    <a:pt x="370" y="96"/>
                    <a:pt x="310" y="143"/>
                  </a:cubicBezTo>
                  <a:cubicBezTo>
                    <a:pt x="203" y="239"/>
                    <a:pt x="120" y="334"/>
                    <a:pt x="1" y="393"/>
                  </a:cubicBezTo>
                  <a:cubicBezTo>
                    <a:pt x="132" y="370"/>
                    <a:pt x="251" y="274"/>
                    <a:pt x="358" y="203"/>
                  </a:cubicBezTo>
                  <a:cubicBezTo>
                    <a:pt x="443" y="139"/>
                    <a:pt x="548" y="94"/>
                    <a:pt x="655" y="94"/>
                  </a:cubicBezTo>
                  <a:cubicBezTo>
                    <a:pt x="667" y="94"/>
                    <a:pt x="679" y="95"/>
                    <a:pt x="691" y="96"/>
                  </a:cubicBezTo>
                  <a:cubicBezTo>
                    <a:pt x="834" y="132"/>
                    <a:pt x="965" y="155"/>
                    <a:pt x="1096" y="179"/>
                  </a:cubicBezTo>
                  <a:cubicBezTo>
                    <a:pt x="1227" y="203"/>
                    <a:pt x="1370" y="203"/>
                    <a:pt x="1501" y="215"/>
                  </a:cubicBezTo>
                  <a:cubicBezTo>
                    <a:pt x="1382" y="155"/>
                    <a:pt x="1251" y="120"/>
                    <a:pt x="1108" y="84"/>
                  </a:cubicBezTo>
                  <a:cubicBezTo>
                    <a:pt x="977" y="60"/>
                    <a:pt x="858" y="12"/>
                    <a:pt x="715" y="1"/>
                  </a:cubicBezTo>
                  <a:close/>
                </a:path>
              </a:pathLst>
            </a:custGeom>
            <a:solidFill>
              <a:srgbClr val="524C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9" name="Google Shape;1259;p22"/>
            <p:cNvSpPr/>
            <p:nvPr/>
          </p:nvSpPr>
          <p:spPr>
            <a:xfrm>
              <a:off x="1835925" y="2690925"/>
              <a:ext cx="46775" cy="14925"/>
            </a:xfrm>
            <a:custGeom>
              <a:avLst/>
              <a:gdLst/>
              <a:ahLst/>
              <a:cxnLst/>
              <a:rect l="l" t="t" r="r" b="b"/>
              <a:pathLst>
                <a:path w="1871" h="597" extrusionOk="0">
                  <a:moveTo>
                    <a:pt x="1382" y="1"/>
                  </a:moveTo>
                  <a:cubicBezTo>
                    <a:pt x="1287" y="1"/>
                    <a:pt x="1203" y="1"/>
                    <a:pt x="1108" y="25"/>
                  </a:cubicBezTo>
                  <a:cubicBezTo>
                    <a:pt x="1025" y="37"/>
                    <a:pt x="953" y="37"/>
                    <a:pt x="858" y="37"/>
                  </a:cubicBezTo>
                  <a:cubicBezTo>
                    <a:pt x="775" y="49"/>
                    <a:pt x="679" y="49"/>
                    <a:pt x="596" y="96"/>
                  </a:cubicBezTo>
                  <a:cubicBezTo>
                    <a:pt x="513" y="144"/>
                    <a:pt x="441" y="180"/>
                    <a:pt x="370" y="239"/>
                  </a:cubicBezTo>
                  <a:cubicBezTo>
                    <a:pt x="239" y="346"/>
                    <a:pt x="120" y="477"/>
                    <a:pt x="1" y="596"/>
                  </a:cubicBezTo>
                  <a:cubicBezTo>
                    <a:pt x="144" y="513"/>
                    <a:pt x="275" y="406"/>
                    <a:pt x="429" y="299"/>
                  </a:cubicBezTo>
                  <a:cubicBezTo>
                    <a:pt x="560" y="215"/>
                    <a:pt x="703" y="156"/>
                    <a:pt x="870" y="156"/>
                  </a:cubicBezTo>
                  <a:cubicBezTo>
                    <a:pt x="965" y="144"/>
                    <a:pt x="1049" y="144"/>
                    <a:pt x="1144" y="120"/>
                  </a:cubicBezTo>
                  <a:cubicBezTo>
                    <a:pt x="1215" y="108"/>
                    <a:pt x="1310" y="96"/>
                    <a:pt x="1382" y="96"/>
                  </a:cubicBezTo>
                  <a:cubicBezTo>
                    <a:pt x="1549" y="96"/>
                    <a:pt x="1703" y="156"/>
                    <a:pt x="1870" y="203"/>
                  </a:cubicBezTo>
                  <a:cubicBezTo>
                    <a:pt x="1727" y="108"/>
                    <a:pt x="1560" y="37"/>
                    <a:pt x="1382" y="1"/>
                  </a:cubicBezTo>
                  <a:close/>
                </a:path>
              </a:pathLst>
            </a:custGeom>
            <a:solidFill>
              <a:srgbClr val="524C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0" name="Google Shape;1260;p22"/>
            <p:cNvSpPr/>
            <p:nvPr/>
          </p:nvSpPr>
          <p:spPr>
            <a:xfrm>
              <a:off x="1849625" y="2679025"/>
              <a:ext cx="32775" cy="5400"/>
            </a:xfrm>
            <a:custGeom>
              <a:avLst/>
              <a:gdLst/>
              <a:ahLst/>
              <a:cxnLst/>
              <a:rect l="l" t="t" r="r" b="b"/>
              <a:pathLst>
                <a:path w="1311" h="216" extrusionOk="0">
                  <a:moveTo>
                    <a:pt x="834" y="1"/>
                  </a:moveTo>
                  <a:cubicBezTo>
                    <a:pt x="762" y="1"/>
                    <a:pt x="715" y="25"/>
                    <a:pt x="655" y="25"/>
                  </a:cubicBezTo>
                  <a:cubicBezTo>
                    <a:pt x="429" y="48"/>
                    <a:pt x="203" y="84"/>
                    <a:pt x="0" y="156"/>
                  </a:cubicBezTo>
                  <a:cubicBezTo>
                    <a:pt x="60" y="158"/>
                    <a:pt x="117" y="160"/>
                    <a:pt x="173" y="160"/>
                  </a:cubicBezTo>
                  <a:cubicBezTo>
                    <a:pt x="342" y="160"/>
                    <a:pt x="501" y="147"/>
                    <a:pt x="679" y="120"/>
                  </a:cubicBezTo>
                  <a:cubicBezTo>
                    <a:pt x="741" y="113"/>
                    <a:pt x="799" y="106"/>
                    <a:pt x="855" y="106"/>
                  </a:cubicBezTo>
                  <a:cubicBezTo>
                    <a:pt x="896" y="106"/>
                    <a:pt x="936" y="110"/>
                    <a:pt x="977" y="120"/>
                  </a:cubicBezTo>
                  <a:cubicBezTo>
                    <a:pt x="1084" y="156"/>
                    <a:pt x="1203" y="203"/>
                    <a:pt x="1310" y="215"/>
                  </a:cubicBezTo>
                  <a:cubicBezTo>
                    <a:pt x="1203" y="156"/>
                    <a:pt x="1120" y="96"/>
                    <a:pt x="1012" y="48"/>
                  </a:cubicBezTo>
                  <a:cubicBezTo>
                    <a:pt x="953" y="25"/>
                    <a:pt x="893" y="1"/>
                    <a:pt x="834" y="1"/>
                  </a:cubicBezTo>
                  <a:close/>
                </a:path>
              </a:pathLst>
            </a:custGeom>
            <a:solidFill>
              <a:srgbClr val="524C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1" name="Google Shape;1261;p22"/>
            <p:cNvSpPr/>
            <p:nvPr/>
          </p:nvSpPr>
          <p:spPr>
            <a:xfrm>
              <a:off x="1870450" y="2680225"/>
              <a:ext cx="625" cy="11625"/>
            </a:xfrm>
            <a:custGeom>
              <a:avLst/>
              <a:gdLst/>
              <a:ahLst/>
              <a:cxnLst/>
              <a:rect l="l" t="t" r="r" b="b"/>
              <a:pathLst>
                <a:path w="25" h="465" fill="none" extrusionOk="0">
                  <a:moveTo>
                    <a:pt x="25" y="0"/>
                  </a:moveTo>
                  <a:cubicBezTo>
                    <a:pt x="1" y="155"/>
                    <a:pt x="1" y="310"/>
                    <a:pt x="13" y="465"/>
                  </a:cubicBezTo>
                </a:path>
              </a:pathLst>
            </a:custGeom>
            <a:noFill/>
            <a:ln w="9525" cap="rnd" cmpd="sng">
              <a:solidFill>
                <a:srgbClr val="9A958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2" name="Google Shape;1262;p22"/>
            <p:cNvSpPr/>
            <p:nvPr/>
          </p:nvSpPr>
          <p:spPr>
            <a:xfrm>
              <a:off x="1871950" y="2711175"/>
              <a:ext cx="1225" cy="9550"/>
            </a:xfrm>
            <a:custGeom>
              <a:avLst/>
              <a:gdLst/>
              <a:ahLst/>
              <a:cxnLst/>
              <a:rect l="l" t="t" r="r" b="b"/>
              <a:pathLst>
                <a:path w="49" h="382" fill="none" extrusionOk="0">
                  <a:moveTo>
                    <a:pt x="48" y="1"/>
                  </a:moveTo>
                  <a:cubicBezTo>
                    <a:pt x="24" y="132"/>
                    <a:pt x="12" y="251"/>
                    <a:pt x="0" y="382"/>
                  </a:cubicBezTo>
                </a:path>
              </a:pathLst>
            </a:custGeom>
            <a:noFill/>
            <a:ln w="9525" cap="rnd" cmpd="sng">
              <a:solidFill>
                <a:srgbClr val="9A958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3" name="Google Shape;1263;p22"/>
            <p:cNvSpPr/>
            <p:nvPr/>
          </p:nvSpPr>
          <p:spPr>
            <a:xfrm>
              <a:off x="1871050" y="2694800"/>
              <a:ext cx="925" cy="13125"/>
            </a:xfrm>
            <a:custGeom>
              <a:avLst/>
              <a:gdLst/>
              <a:ahLst/>
              <a:cxnLst/>
              <a:rect l="l" t="t" r="r" b="b"/>
              <a:pathLst>
                <a:path w="37" h="525" fill="none" extrusionOk="0">
                  <a:moveTo>
                    <a:pt x="36" y="1"/>
                  </a:moveTo>
                  <a:cubicBezTo>
                    <a:pt x="25" y="179"/>
                    <a:pt x="25" y="346"/>
                    <a:pt x="1" y="525"/>
                  </a:cubicBezTo>
                </a:path>
              </a:pathLst>
            </a:custGeom>
            <a:noFill/>
            <a:ln w="9525" cap="rnd" cmpd="sng">
              <a:solidFill>
                <a:srgbClr val="9A958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4" name="Google Shape;1264;p22"/>
            <p:cNvSpPr/>
            <p:nvPr/>
          </p:nvSpPr>
          <p:spPr>
            <a:xfrm>
              <a:off x="1874925" y="2674275"/>
              <a:ext cx="1500" cy="5675"/>
            </a:xfrm>
            <a:custGeom>
              <a:avLst/>
              <a:gdLst/>
              <a:ahLst/>
              <a:cxnLst/>
              <a:rect l="l" t="t" r="r" b="b"/>
              <a:pathLst>
                <a:path w="60" h="227" fill="none" extrusionOk="0">
                  <a:moveTo>
                    <a:pt x="60" y="0"/>
                  </a:moveTo>
                  <a:cubicBezTo>
                    <a:pt x="48" y="72"/>
                    <a:pt x="24" y="155"/>
                    <a:pt x="0" y="226"/>
                  </a:cubicBezTo>
                </a:path>
              </a:pathLst>
            </a:custGeom>
            <a:noFill/>
            <a:ln w="9525" cap="rnd" cmpd="sng">
              <a:solidFill>
                <a:srgbClr val="9A958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5" name="Google Shape;1265;p22"/>
            <p:cNvSpPr/>
            <p:nvPr/>
          </p:nvSpPr>
          <p:spPr>
            <a:xfrm>
              <a:off x="1848125" y="2687375"/>
              <a:ext cx="10750" cy="36325"/>
            </a:xfrm>
            <a:custGeom>
              <a:avLst/>
              <a:gdLst/>
              <a:ahLst/>
              <a:cxnLst/>
              <a:rect l="l" t="t" r="r" b="b"/>
              <a:pathLst>
                <a:path w="430" h="1453" fill="none" extrusionOk="0">
                  <a:moveTo>
                    <a:pt x="1" y="0"/>
                  </a:moveTo>
                  <a:cubicBezTo>
                    <a:pt x="1" y="119"/>
                    <a:pt x="49" y="286"/>
                    <a:pt x="120" y="369"/>
                  </a:cubicBezTo>
                  <a:cubicBezTo>
                    <a:pt x="108" y="524"/>
                    <a:pt x="132" y="667"/>
                    <a:pt x="203" y="798"/>
                  </a:cubicBezTo>
                  <a:cubicBezTo>
                    <a:pt x="180" y="1036"/>
                    <a:pt x="263" y="1298"/>
                    <a:pt x="430" y="1453"/>
                  </a:cubicBezTo>
                </a:path>
              </a:pathLst>
            </a:custGeom>
            <a:noFill/>
            <a:ln w="9525" cap="rnd" cmpd="sng">
              <a:solidFill>
                <a:srgbClr val="9A958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6" name="Google Shape;1266;p22"/>
            <p:cNvSpPr/>
            <p:nvPr/>
          </p:nvSpPr>
          <p:spPr>
            <a:xfrm>
              <a:off x="1659125" y="2716825"/>
              <a:ext cx="177125" cy="121525"/>
            </a:xfrm>
            <a:custGeom>
              <a:avLst/>
              <a:gdLst/>
              <a:ahLst/>
              <a:cxnLst/>
              <a:rect l="l" t="t" r="r" b="b"/>
              <a:pathLst>
                <a:path w="7085" h="4861" extrusionOk="0">
                  <a:moveTo>
                    <a:pt x="5882" y="1"/>
                  </a:moveTo>
                  <a:lnTo>
                    <a:pt x="5882" y="1"/>
                  </a:lnTo>
                  <a:cubicBezTo>
                    <a:pt x="4906" y="382"/>
                    <a:pt x="3894" y="715"/>
                    <a:pt x="2965" y="1144"/>
                  </a:cubicBezTo>
                  <a:cubicBezTo>
                    <a:pt x="2820" y="1122"/>
                    <a:pt x="2672" y="1111"/>
                    <a:pt x="2525" y="1111"/>
                  </a:cubicBezTo>
                  <a:cubicBezTo>
                    <a:pt x="1948" y="1111"/>
                    <a:pt x="1372" y="1279"/>
                    <a:pt x="917" y="1620"/>
                  </a:cubicBezTo>
                  <a:cubicBezTo>
                    <a:pt x="358" y="2037"/>
                    <a:pt x="0" y="2763"/>
                    <a:pt x="84" y="3477"/>
                  </a:cubicBezTo>
                  <a:cubicBezTo>
                    <a:pt x="358" y="3585"/>
                    <a:pt x="560" y="3799"/>
                    <a:pt x="715" y="4037"/>
                  </a:cubicBezTo>
                  <a:cubicBezTo>
                    <a:pt x="786" y="4156"/>
                    <a:pt x="846" y="4299"/>
                    <a:pt x="941" y="4394"/>
                  </a:cubicBezTo>
                  <a:cubicBezTo>
                    <a:pt x="1072" y="4561"/>
                    <a:pt x="1263" y="4632"/>
                    <a:pt x="1453" y="4716"/>
                  </a:cubicBezTo>
                  <a:cubicBezTo>
                    <a:pt x="1655" y="4787"/>
                    <a:pt x="1858" y="4859"/>
                    <a:pt x="2072" y="4859"/>
                  </a:cubicBezTo>
                  <a:cubicBezTo>
                    <a:pt x="2095" y="4860"/>
                    <a:pt x="2117" y="4861"/>
                    <a:pt x="2139" y="4861"/>
                  </a:cubicBezTo>
                  <a:cubicBezTo>
                    <a:pt x="2483" y="4861"/>
                    <a:pt x="2805" y="4693"/>
                    <a:pt x="3096" y="4525"/>
                  </a:cubicBezTo>
                  <a:cubicBezTo>
                    <a:pt x="4489" y="3739"/>
                    <a:pt x="5894" y="2942"/>
                    <a:pt x="7085" y="1882"/>
                  </a:cubicBezTo>
                  <a:lnTo>
                    <a:pt x="7085" y="1882"/>
                  </a:lnTo>
                  <a:cubicBezTo>
                    <a:pt x="7044" y="1896"/>
                    <a:pt x="7003" y="1902"/>
                    <a:pt x="6963" y="1902"/>
                  </a:cubicBezTo>
                  <a:cubicBezTo>
                    <a:pt x="6825" y="1902"/>
                    <a:pt x="6687" y="1831"/>
                    <a:pt x="6549" y="1739"/>
                  </a:cubicBezTo>
                  <a:cubicBezTo>
                    <a:pt x="6263" y="1549"/>
                    <a:pt x="6037" y="1287"/>
                    <a:pt x="5906" y="977"/>
                  </a:cubicBezTo>
                  <a:cubicBezTo>
                    <a:pt x="5787" y="668"/>
                    <a:pt x="5727" y="298"/>
                    <a:pt x="5882" y="1"/>
                  </a:cubicBezTo>
                  <a:close/>
                </a:path>
              </a:pathLst>
            </a:custGeom>
            <a:solidFill>
              <a:srgbClr val="9A95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7" name="Google Shape;1267;p22"/>
            <p:cNvSpPr/>
            <p:nvPr/>
          </p:nvSpPr>
          <p:spPr>
            <a:xfrm>
              <a:off x="1690675" y="2754050"/>
              <a:ext cx="117300" cy="67275"/>
            </a:xfrm>
            <a:custGeom>
              <a:avLst/>
              <a:gdLst/>
              <a:ahLst/>
              <a:cxnLst/>
              <a:rect l="l" t="t" r="r" b="b"/>
              <a:pathLst>
                <a:path w="4692" h="2691" extrusionOk="0">
                  <a:moveTo>
                    <a:pt x="4692" y="0"/>
                  </a:moveTo>
                  <a:lnTo>
                    <a:pt x="3525" y="714"/>
                  </a:lnTo>
                  <a:cubicBezTo>
                    <a:pt x="3144" y="953"/>
                    <a:pt x="2751" y="1167"/>
                    <a:pt x="2370" y="1393"/>
                  </a:cubicBezTo>
                  <a:cubicBezTo>
                    <a:pt x="1977" y="1619"/>
                    <a:pt x="1596" y="1846"/>
                    <a:pt x="1191" y="2048"/>
                  </a:cubicBezTo>
                  <a:cubicBezTo>
                    <a:pt x="798" y="2274"/>
                    <a:pt x="405" y="2477"/>
                    <a:pt x="1" y="2691"/>
                  </a:cubicBezTo>
                  <a:cubicBezTo>
                    <a:pt x="429" y="2524"/>
                    <a:pt x="834" y="2334"/>
                    <a:pt x="1227" y="2119"/>
                  </a:cubicBezTo>
                  <a:cubicBezTo>
                    <a:pt x="1620" y="1917"/>
                    <a:pt x="2013" y="1703"/>
                    <a:pt x="2417" y="1488"/>
                  </a:cubicBezTo>
                  <a:cubicBezTo>
                    <a:pt x="2810" y="1250"/>
                    <a:pt x="3203" y="1024"/>
                    <a:pt x="3572" y="774"/>
                  </a:cubicBezTo>
                  <a:cubicBezTo>
                    <a:pt x="3965" y="536"/>
                    <a:pt x="4334" y="262"/>
                    <a:pt x="4692" y="0"/>
                  </a:cubicBezTo>
                  <a:close/>
                </a:path>
              </a:pathLst>
            </a:custGeom>
            <a:solidFill>
              <a:srgbClr val="7D74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8" name="Google Shape;1268;p22"/>
            <p:cNvSpPr/>
            <p:nvPr/>
          </p:nvSpPr>
          <p:spPr>
            <a:xfrm>
              <a:off x="1760325" y="2953475"/>
              <a:ext cx="13125" cy="29200"/>
            </a:xfrm>
            <a:custGeom>
              <a:avLst/>
              <a:gdLst/>
              <a:ahLst/>
              <a:cxnLst/>
              <a:rect l="l" t="t" r="r" b="b"/>
              <a:pathLst>
                <a:path w="525" h="1168" extrusionOk="0">
                  <a:moveTo>
                    <a:pt x="524" y="0"/>
                  </a:moveTo>
                  <a:lnTo>
                    <a:pt x="524" y="0"/>
                  </a:lnTo>
                  <a:cubicBezTo>
                    <a:pt x="358" y="143"/>
                    <a:pt x="251" y="334"/>
                    <a:pt x="167" y="548"/>
                  </a:cubicBezTo>
                  <a:cubicBezTo>
                    <a:pt x="72" y="738"/>
                    <a:pt x="12" y="953"/>
                    <a:pt x="1" y="1167"/>
                  </a:cubicBezTo>
                  <a:cubicBezTo>
                    <a:pt x="120" y="988"/>
                    <a:pt x="203" y="798"/>
                    <a:pt x="298" y="607"/>
                  </a:cubicBezTo>
                  <a:cubicBezTo>
                    <a:pt x="382" y="417"/>
                    <a:pt x="465" y="215"/>
                    <a:pt x="52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9" name="Google Shape;1269;p22"/>
            <p:cNvSpPr/>
            <p:nvPr/>
          </p:nvSpPr>
          <p:spPr>
            <a:xfrm>
              <a:off x="1743950" y="2999600"/>
              <a:ext cx="13125" cy="29200"/>
            </a:xfrm>
            <a:custGeom>
              <a:avLst/>
              <a:gdLst/>
              <a:ahLst/>
              <a:cxnLst/>
              <a:rect l="l" t="t" r="r" b="b"/>
              <a:pathLst>
                <a:path w="525" h="1168" extrusionOk="0">
                  <a:moveTo>
                    <a:pt x="525" y="1"/>
                  </a:moveTo>
                  <a:cubicBezTo>
                    <a:pt x="358" y="144"/>
                    <a:pt x="251" y="334"/>
                    <a:pt x="167" y="548"/>
                  </a:cubicBezTo>
                  <a:cubicBezTo>
                    <a:pt x="72" y="739"/>
                    <a:pt x="13" y="953"/>
                    <a:pt x="1" y="1168"/>
                  </a:cubicBezTo>
                  <a:cubicBezTo>
                    <a:pt x="120" y="989"/>
                    <a:pt x="203" y="798"/>
                    <a:pt x="298" y="608"/>
                  </a:cubicBezTo>
                  <a:cubicBezTo>
                    <a:pt x="382" y="417"/>
                    <a:pt x="465" y="215"/>
                    <a:pt x="52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0" name="Google Shape;1270;p22"/>
            <p:cNvSpPr/>
            <p:nvPr/>
          </p:nvSpPr>
          <p:spPr>
            <a:xfrm>
              <a:off x="1730850" y="3039800"/>
              <a:ext cx="13125" cy="29175"/>
            </a:xfrm>
            <a:custGeom>
              <a:avLst/>
              <a:gdLst/>
              <a:ahLst/>
              <a:cxnLst/>
              <a:rect l="l" t="t" r="r" b="b"/>
              <a:pathLst>
                <a:path w="525" h="1167" extrusionOk="0">
                  <a:moveTo>
                    <a:pt x="525" y="0"/>
                  </a:moveTo>
                  <a:lnTo>
                    <a:pt x="525" y="0"/>
                  </a:lnTo>
                  <a:cubicBezTo>
                    <a:pt x="358" y="155"/>
                    <a:pt x="251" y="345"/>
                    <a:pt x="168" y="548"/>
                  </a:cubicBezTo>
                  <a:cubicBezTo>
                    <a:pt x="72" y="738"/>
                    <a:pt x="13" y="941"/>
                    <a:pt x="1" y="1167"/>
                  </a:cubicBezTo>
                  <a:cubicBezTo>
                    <a:pt x="120" y="988"/>
                    <a:pt x="215" y="798"/>
                    <a:pt x="299" y="607"/>
                  </a:cubicBezTo>
                  <a:cubicBezTo>
                    <a:pt x="394" y="405"/>
                    <a:pt x="465" y="214"/>
                    <a:pt x="52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1" name="Google Shape;1271;p22"/>
            <p:cNvSpPr/>
            <p:nvPr/>
          </p:nvSpPr>
          <p:spPr>
            <a:xfrm>
              <a:off x="1718650" y="3082950"/>
              <a:ext cx="13125" cy="29200"/>
            </a:xfrm>
            <a:custGeom>
              <a:avLst/>
              <a:gdLst/>
              <a:ahLst/>
              <a:cxnLst/>
              <a:rect l="l" t="t" r="r" b="b"/>
              <a:pathLst>
                <a:path w="525" h="1168" extrusionOk="0">
                  <a:moveTo>
                    <a:pt x="525" y="0"/>
                  </a:moveTo>
                  <a:cubicBezTo>
                    <a:pt x="370" y="155"/>
                    <a:pt x="263" y="358"/>
                    <a:pt x="167" y="548"/>
                  </a:cubicBezTo>
                  <a:cubicBezTo>
                    <a:pt x="72" y="739"/>
                    <a:pt x="13" y="953"/>
                    <a:pt x="1" y="1167"/>
                  </a:cubicBezTo>
                  <a:cubicBezTo>
                    <a:pt x="120" y="989"/>
                    <a:pt x="203" y="798"/>
                    <a:pt x="298" y="608"/>
                  </a:cubicBezTo>
                  <a:cubicBezTo>
                    <a:pt x="382" y="405"/>
                    <a:pt x="465" y="215"/>
                    <a:pt x="52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2" name="Google Shape;1272;p22"/>
            <p:cNvSpPr/>
            <p:nvPr/>
          </p:nvSpPr>
          <p:spPr>
            <a:xfrm>
              <a:off x="1714500" y="3270475"/>
              <a:ext cx="11325" cy="89325"/>
            </a:xfrm>
            <a:custGeom>
              <a:avLst/>
              <a:gdLst/>
              <a:ahLst/>
              <a:cxnLst/>
              <a:rect l="l" t="t" r="r" b="b"/>
              <a:pathLst>
                <a:path w="453" h="3573" extrusionOk="0">
                  <a:moveTo>
                    <a:pt x="452" y="0"/>
                  </a:moveTo>
                  <a:lnTo>
                    <a:pt x="452" y="0"/>
                  </a:lnTo>
                  <a:cubicBezTo>
                    <a:pt x="274" y="572"/>
                    <a:pt x="155" y="1167"/>
                    <a:pt x="95" y="1763"/>
                  </a:cubicBezTo>
                  <a:cubicBezTo>
                    <a:pt x="36" y="2358"/>
                    <a:pt x="0" y="2977"/>
                    <a:pt x="48" y="3572"/>
                  </a:cubicBezTo>
                  <a:lnTo>
                    <a:pt x="238" y="1786"/>
                  </a:lnTo>
                  <a:cubicBezTo>
                    <a:pt x="298" y="1191"/>
                    <a:pt x="393" y="596"/>
                    <a:pt x="452" y="0"/>
                  </a:cubicBezTo>
                  <a:close/>
                </a:path>
              </a:pathLst>
            </a:custGeom>
            <a:solidFill>
              <a:srgbClr val="9A95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3" name="Google Shape;1273;p22"/>
            <p:cNvSpPr/>
            <p:nvPr/>
          </p:nvSpPr>
          <p:spPr>
            <a:xfrm>
              <a:off x="1725200" y="3223750"/>
              <a:ext cx="6575" cy="22350"/>
            </a:xfrm>
            <a:custGeom>
              <a:avLst/>
              <a:gdLst/>
              <a:ahLst/>
              <a:cxnLst/>
              <a:rect l="l" t="t" r="r" b="b"/>
              <a:pathLst>
                <a:path w="263" h="894" extrusionOk="0">
                  <a:moveTo>
                    <a:pt x="263" y="0"/>
                  </a:moveTo>
                  <a:lnTo>
                    <a:pt x="263" y="0"/>
                  </a:lnTo>
                  <a:cubicBezTo>
                    <a:pt x="144" y="107"/>
                    <a:pt x="84" y="274"/>
                    <a:pt x="36" y="417"/>
                  </a:cubicBezTo>
                  <a:cubicBezTo>
                    <a:pt x="1" y="584"/>
                    <a:pt x="13" y="750"/>
                    <a:pt x="108" y="893"/>
                  </a:cubicBezTo>
                  <a:cubicBezTo>
                    <a:pt x="144" y="726"/>
                    <a:pt x="155" y="595"/>
                    <a:pt x="179" y="453"/>
                  </a:cubicBezTo>
                  <a:cubicBezTo>
                    <a:pt x="215" y="298"/>
                    <a:pt x="239" y="167"/>
                    <a:pt x="263" y="0"/>
                  </a:cubicBezTo>
                  <a:close/>
                </a:path>
              </a:pathLst>
            </a:custGeom>
            <a:solidFill>
              <a:srgbClr val="524C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4" name="Google Shape;1274;p22"/>
            <p:cNvSpPr/>
            <p:nvPr/>
          </p:nvSpPr>
          <p:spPr>
            <a:xfrm>
              <a:off x="1733825" y="3162725"/>
              <a:ext cx="4500" cy="41100"/>
            </a:xfrm>
            <a:custGeom>
              <a:avLst/>
              <a:gdLst/>
              <a:ahLst/>
              <a:cxnLst/>
              <a:rect l="l" t="t" r="r" b="b"/>
              <a:pathLst>
                <a:path w="180" h="1644" extrusionOk="0">
                  <a:moveTo>
                    <a:pt x="132" y="0"/>
                  </a:moveTo>
                  <a:cubicBezTo>
                    <a:pt x="37" y="274"/>
                    <a:pt x="1" y="560"/>
                    <a:pt x="1" y="822"/>
                  </a:cubicBezTo>
                  <a:cubicBezTo>
                    <a:pt x="1" y="1108"/>
                    <a:pt x="49" y="1381"/>
                    <a:pt x="168" y="1643"/>
                  </a:cubicBezTo>
                  <a:cubicBezTo>
                    <a:pt x="180" y="1358"/>
                    <a:pt x="156" y="1084"/>
                    <a:pt x="156" y="822"/>
                  </a:cubicBezTo>
                  <a:cubicBezTo>
                    <a:pt x="156" y="560"/>
                    <a:pt x="156" y="286"/>
                    <a:pt x="132" y="0"/>
                  </a:cubicBezTo>
                  <a:close/>
                </a:path>
              </a:pathLst>
            </a:custGeom>
            <a:solidFill>
              <a:srgbClr val="C9C8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5" name="Google Shape;1275;p22"/>
            <p:cNvSpPr/>
            <p:nvPr/>
          </p:nvSpPr>
          <p:spPr>
            <a:xfrm>
              <a:off x="1649900" y="3517825"/>
              <a:ext cx="18175" cy="15100"/>
            </a:xfrm>
            <a:custGeom>
              <a:avLst/>
              <a:gdLst/>
              <a:ahLst/>
              <a:cxnLst/>
              <a:rect l="l" t="t" r="r" b="b"/>
              <a:pathLst>
                <a:path w="727" h="604" extrusionOk="0">
                  <a:moveTo>
                    <a:pt x="60" y="0"/>
                  </a:moveTo>
                  <a:cubicBezTo>
                    <a:pt x="0" y="72"/>
                    <a:pt x="0" y="191"/>
                    <a:pt x="12" y="262"/>
                  </a:cubicBezTo>
                  <a:cubicBezTo>
                    <a:pt x="36" y="370"/>
                    <a:pt x="96" y="441"/>
                    <a:pt x="191" y="501"/>
                  </a:cubicBezTo>
                  <a:cubicBezTo>
                    <a:pt x="274" y="548"/>
                    <a:pt x="369" y="584"/>
                    <a:pt x="453" y="596"/>
                  </a:cubicBezTo>
                  <a:cubicBezTo>
                    <a:pt x="492" y="601"/>
                    <a:pt x="530" y="604"/>
                    <a:pt x="567" y="604"/>
                  </a:cubicBezTo>
                  <a:cubicBezTo>
                    <a:pt x="619" y="604"/>
                    <a:pt x="671" y="598"/>
                    <a:pt x="727" y="584"/>
                  </a:cubicBezTo>
                  <a:cubicBezTo>
                    <a:pt x="560" y="501"/>
                    <a:pt x="393" y="477"/>
                    <a:pt x="274" y="381"/>
                  </a:cubicBezTo>
                  <a:cubicBezTo>
                    <a:pt x="215" y="346"/>
                    <a:pt x="179" y="286"/>
                    <a:pt x="131" y="227"/>
                  </a:cubicBezTo>
                  <a:cubicBezTo>
                    <a:pt x="84" y="167"/>
                    <a:pt x="60" y="84"/>
                    <a:pt x="60" y="0"/>
                  </a:cubicBezTo>
                  <a:close/>
                </a:path>
              </a:pathLst>
            </a:custGeom>
            <a:solidFill>
              <a:srgbClr val="C9C8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6" name="Google Shape;1276;p22"/>
            <p:cNvSpPr/>
            <p:nvPr/>
          </p:nvSpPr>
          <p:spPr>
            <a:xfrm>
              <a:off x="1725200" y="2644225"/>
              <a:ext cx="48550" cy="16075"/>
            </a:xfrm>
            <a:custGeom>
              <a:avLst/>
              <a:gdLst/>
              <a:ahLst/>
              <a:cxnLst/>
              <a:rect l="l" t="t" r="r" b="b"/>
              <a:pathLst>
                <a:path w="1942" h="643" extrusionOk="0">
                  <a:moveTo>
                    <a:pt x="1536" y="1"/>
                  </a:moveTo>
                  <a:cubicBezTo>
                    <a:pt x="1321" y="1"/>
                    <a:pt x="1105" y="37"/>
                    <a:pt x="894" y="95"/>
                  </a:cubicBezTo>
                  <a:cubicBezTo>
                    <a:pt x="572" y="202"/>
                    <a:pt x="239" y="381"/>
                    <a:pt x="1" y="643"/>
                  </a:cubicBezTo>
                  <a:cubicBezTo>
                    <a:pt x="322" y="476"/>
                    <a:pt x="632" y="345"/>
                    <a:pt x="941" y="250"/>
                  </a:cubicBezTo>
                  <a:cubicBezTo>
                    <a:pt x="1251" y="143"/>
                    <a:pt x="1596" y="83"/>
                    <a:pt x="1941" y="47"/>
                  </a:cubicBezTo>
                  <a:cubicBezTo>
                    <a:pt x="1808" y="15"/>
                    <a:pt x="1672" y="1"/>
                    <a:pt x="1536" y="1"/>
                  </a:cubicBezTo>
                  <a:close/>
                </a:path>
              </a:pathLst>
            </a:custGeom>
            <a:solidFill>
              <a:srgbClr val="7D74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7" name="Google Shape;1277;p22"/>
            <p:cNvSpPr/>
            <p:nvPr/>
          </p:nvSpPr>
          <p:spPr>
            <a:xfrm>
              <a:off x="1816000" y="2507575"/>
              <a:ext cx="33350" cy="42900"/>
            </a:xfrm>
            <a:custGeom>
              <a:avLst/>
              <a:gdLst/>
              <a:ahLst/>
              <a:cxnLst/>
              <a:rect l="l" t="t" r="r" b="b"/>
              <a:pathLst>
                <a:path w="1334" h="1716" extrusionOk="0">
                  <a:moveTo>
                    <a:pt x="1334" y="1"/>
                  </a:moveTo>
                  <a:cubicBezTo>
                    <a:pt x="976" y="108"/>
                    <a:pt x="643" y="346"/>
                    <a:pt x="405" y="656"/>
                  </a:cubicBezTo>
                  <a:cubicBezTo>
                    <a:pt x="167" y="965"/>
                    <a:pt x="24" y="1346"/>
                    <a:pt x="0" y="1715"/>
                  </a:cubicBezTo>
                  <a:cubicBezTo>
                    <a:pt x="143" y="1358"/>
                    <a:pt x="298" y="1025"/>
                    <a:pt x="524" y="751"/>
                  </a:cubicBezTo>
                  <a:cubicBezTo>
                    <a:pt x="750" y="453"/>
                    <a:pt x="1012" y="203"/>
                    <a:pt x="1334" y="1"/>
                  </a:cubicBezTo>
                  <a:close/>
                </a:path>
              </a:pathLst>
            </a:custGeom>
            <a:solidFill>
              <a:srgbClr val="A9A4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8" name="Google Shape;1278;p22"/>
            <p:cNvSpPr/>
            <p:nvPr/>
          </p:nvSpPr>
          <p:spPr>
            <a:xfrm>
              <a:off x="1717175" y="2686475"/>
              <a:ext cx="9250" cy="30375"/>
            </a:xfrm>
            <a:custGeom>
              <a:avLst/>
              <a:gdLst/>
              <a:ahLst/>
              <a:cxnLst/>
              <a:rect l="l" t="t" r="r" b="b"/>
              <a:pathLst>
                <a:path w="370" h="1215" extrusionOk="0">
                  <a:moveTo>
                    <a:pt x="369" y="0"/>
                  </a:moveTo>
                  <a:lnTo>
                    <a:pt x="369" y="0"/>
                  </a:lnTo>
                  <a:cubicBezTo>
                    <a:pt x="226" y="155"/>
                    <a:pt x="131" y="358"/>
                    <a:pt x="60" y="572"/>
                  </a:cubicBezTo>
                  <a:cubicBezTo>
                    <a:pt x="12" y="774"/>
                    <a:pt x="0" y="1001"/>
                    <a:pt x="60" y="1215"/>
                  </a:cubicBezTo>
                  <a:cubicBezTo>
                    <a:pt x="119" y="1001"/>
                    <a:pt x="143" y="798"/>
                    <a:pt x="203" y="596"/>
                  </a:cubicBezTo>
                  <a:cubicBezTo>
                    <a:pt x="250" y="405"/>
                    <a:pt x="310" y="215"/>
                    <a:pt x="369" y="0"/>
                  </a:cubicBezTo>
                  <a:close/>
                </a:path>
              </a:pathLst>
            </a:custGeom>
            <a:solidFill>
              <a:srgbClr val="524C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9" name="Google Shape;1279;p22"/>
            <p:cNvSpPr/>
            <p:nvPr/>
          </p:nvSpPr>
          <p:spPr>
            <a:xfrm>
              <a:off x="1674600" y="2755950"/>
              <a:ext cx="44375" cy="30850"/>
            </a:xfrm>
            <a:custGeom>
              <a:avLst/>
              <a:gdLst/>
              <a:ahLst/>
              <a:cxnLst/>
              <a:rect l="l" t="t" r="r" b="b"/>
              <a:pathLst>
                <a:path w="1775" h="1234" extrusionOk="0">
                  <a:moveTo>
                    <a:pt x="1531" y="1"/>
                  </a:moveTo>
                  <a:cubicBezTo>
                    <a:pt x="1222" y="1"/>
                    <a:pt x="904" y="88"/>
                    <a:pt x="632" y="257"/>
                  </a:cubicBezTo>
                  <a:cubicBezTo>
                    <a:pt x="453" y="365"/>
                    <a:pt x="298" y="507"/>
                    <a:pt x="203" y="674"/>
                  </a:cubicBezTo>
                  <a:cubicBezTo>
                    <a:pt x="96" y="841"/>
                    <a:pt x="24" y="1031"/>
                    <a:pt x="1" y="1234"/>
                  </a:cubicBezTo>
                  <a:cubicBezTo>
                    <a:pt x="143" y="853"/>
                    <a:pt x="393" y="579"/>
                    <a:pt x="715" y="377"/>
                  </a:cubicBezTo>
                  <a:cubicBezTo>
                    <a:pt x="1036" y="186"/>
                    <a:pt x="1394" y="79"/>
                    <a:pt x="1775" y="19"/>
                  </a:cubicBezTo>
                  <a:cubicBezTo>
                    <a:pt x="1695" y="7"/>
                    <a:pt x="1613" y="1"/>
                    <a:pt x="1531" y="1"/>
                  </a:cubicBezTo>
                  <a:close/>
                </a:path>
              </a:pathLst>
            </a:custGeom>
            <a:solidFill>
              <a:srgbClr val="9A95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0" name="Google Shape;1280;p22"/>
            <p:cNvSpPr/>
            <p:nvPr/>
          </p:nvSpPr>
          <p:spPr>
            <a:xfrm>
              <a:off x="1767475" y="2831725"/>
              <a:ext cx="12225" cy="78600"/>
            </a:xfrm>
            <a:custGeom>
              <a:avLst/>
              <a:gdLst/>
              <a:ahLst/>
              <a:cxnLst/>
              <a:rect l="l" t="t" r="r" b="b"/>
              <a:pathLst>
                <a:path w="489" h="3144" extrusionOk="0">
                  <a:moveTo>
                    <a:pt x="0" y="1"/>
                  </a:moveTo>
                  <a:lnTo>
                    <a:pt x="0" y="1"/>
                  </a:lnTo>
                  <a:cubicBezTo>
                    <a:pt x="36" y="263"/>
                    <a:pt x="84" y="536"/>
                    <a:pt x="143" y="798"/>
                  </a:cubicBezTo>
                  <a:cubicBezTo>
                    <a:pt x="191" y="1060"/>
                    <a:pt x="262" y="1322"/>
                    <a:pt x="322" y="1572"/>
                  </a:cubicBezTo>
                  <a:cubicBezTo>
                    <a:pt x="334" y="1632"/>
                    <a:pt x="334" y="1679"/>
                    <a:pt x="322" y="1739"/>
                  </a:cubicBezTo>
                  <a:lnTo>
                    <a:pt x="262" y="1929"/>
                  </a:lnTo>
                  <a:lnTo>
                    <a:pt x="179" y="2334"/>
                  </a:lnTo>
                  <a:cubicBezTo>
                    <a:pt x="131" y="2608"/>
                    <a:pt x="96" y="2870"/>
                    <a:pt x="119" y="3144"/>
                  </a:cubicBezTo>
                  <a:cubicBezTo>
                    <a:pt x="155" y="2870"/>
                    <a:pt x="215" y="2608"/>
                    <a:pt x="298" y="2346"/>
                  </a:cubicBezTo>
                  <a:cubicBezTo>
                    <a:pt x="334" y="2215"/>
                    <a:pt x="369" y="2084"/>
                    <a:pt x="417" y="1965"/>
                  </a:cubicBezTo>
                  <a:cubicBezTo>
                    <a:pt x="429" y="1906"/>
                    <a:pt x="453" y="1846"/>
                    <a:pt x="477" y="1775"/>
                  </a:cubicBezTo>
                  <a:cubicBezTo>
                    <a:pt x="488" y="1691"/>
                    <a:pt x="488" y="1608"/>
                    <a:pt x="477" y="1537"/>
                  </a:cubicBezTo>
                  <a:cubicBezTo>
                    <a:pt x="393" y="1263"/>
                    <a:pt x="322" y="1013"/>
                    <a:pt x="250" y="763"/>
                  </a:cubicBezTo>
                  <a:cubicBezTo>
                    <a:pt x="179" y="501"/>
                    <a:pt x="84" y="251"/>
                    <a:pt x="0" y="1"/>
                  </a:cubicBezTo>
                  <a:close/>
                </a:path>
              </a:pathLst>
            </a:custGeom>
            <a:solidFill>
              <a:srgbClr val="8883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81" name="Google Shape;1281;p22"/>
          <p:cNvSpPr txBox="1">
            <a:spLocks noGrp="1"/>
          </p:cNvSpPr>
          <p:nvPr>
            <p:ph type="subTitle" idx="3"/>
          </p:nvPr>
        </p:nvSpPr>
        <p:spPr>
          <a:xfrm>
            <a:off x="2800787" y="2592178"/>
            <a:ext cx="3518311"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s-MX" sz="1600" b="1"/>
              <a:t>¡Ya estas listo para resolver las actividades y evaluación del tema! </a:t>
            </a:r>
            <a:endParaRPr sz="1600" b="1"/>
          </a:p>
        </p:txBody>
      </p:sp>
      <p:grpSp>
        <p:nvGrpSpPr>
          <p:cNvPr id="1282" name="Google Shape;1282;p22"/>
          <p:cNvGrpSpPr/>
          <p:nvPr/>
        </p:nvGrpSpPr>
        <p:grpSpPr>
          <a:xfrm rot="-4333618">
            <a:off x="6274291" y="150369"/>
            <a:ext cx="1083404" cy="978798"/>
            <a:chOff x="2296100" y="2135025"/>
            <a:chExt cx="432825" cy="391050"/>
          </a:xfrm>
        </p:grpSpPr>
        <p:sp>
          <p:nvSpPr>
            <p:cNvPr id="1283" name="Google Shape;1283;p22"/>
            <p:cNvSpPr/>
            <p:nvPr/>
          </p:nvSpPr>
          <p:spPr>
            <a:xfrm>
              <a:off x="2607450" y="2421975"/>
              <a:ext cx="121475" cy="104100"/>
            </a:xfrm>
            <a:custGeom>
              <a:avLst/>
              <a:gdLst/>
              <a:ahLst/>
              <a:cxnLst/>
              <a:rect l="l" t="t" r="r" b="b"/>
              <a:pathLst>
                <a:path w="4859" h="4164" extrusionOk="0">
                  <a:moveTo>
                    <a:pt x="2090" y="0"/>
                  </a:moveTo>
                  <a:cubicBezTo>
                    <a:pt x="1506" y="0"/>
                    <a:pt x="957" y="150"/>
                    <a:pt x="656" y="543"/>
                  </a:cubicBezTo>
                  <a:cubicBezTo>
                    <a:pt x="644" y="567"/>
                    <a:pt x="608" y="603"/>
                    <a:pt x="596" y="615"/>
                  </a:cubicBezTo>
                  <a:cubicBezTo>
                    <a:pt x="1" y="1567"/>
                    <a:pt x="882" y="3341"/>
                    <a:pt x="1584" y="3889"/>
                  </a:cubicBezTo>
                  <a:cubicBezTo>
                    <a:pt x="1831" y="4075"/>
                    <a:pt x="2127" y="4164"/>
                    <a:pt x="2437" y="4164"/>
                  </a:cubicBezTo>
                  <a:cubicBezTo>
                    <a:pt x="3037" y="4164"/>
                    <a:pt x="3693" y="3831"/>
                    <a:pt x="4156" y="3234"/>
                  </a:cubicBezTo>
                  <a:cubicBezTo>
                    <a:pt x="4859" y="2329"/>
                    <a:pt x="4835" y="1139"/>
                    <a:pt x="4120" y="579"/>
                  </a:cubicBezTo>
                  <a:cubicBezTo>
                    <a:pt x="3712" y="266"/>
                    <a:pt x="2869" y="0"/>
                    <a:pt x="2090" y="0"/>
                  </a:cubicBezTo>
                  <a:close/>
                </a:path>
              </a:pathLst>
            </a:custGeom>
            <a:solidFill>
              <a:srgbClr val="7F52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4" name="Google Shape;1284;p22"/>
            <p:cNvSpPr/>
            <p:nvPr/>
          </p:nvSpPr>
          <p:spPr>
            <a:xfrm>
              <a:off x="2607450" y="2437925"/>
              <a:ext cx="42300" cy="81300"/>
            </a:xfrm>
            <a:custGeom>
              <a:avLst/>
              <a:gdLst/>
              <a:ahLst/>
              <a:cxnLst/>
              <a:rect l="l" t="t" r="r" b="b"/>
              <a:pathLst>
                <a:path w="1692" h="3252" extrusionOk="0">
                  <a:moveTo>
                    <a:pt x="596" y="1"/>
                  </a:moveTo>
                  <a:cubicBezTo>
                    <a:pt x="1" y="929"/>
                    <a:pt x="882" y="2703"/>
                    <a:pt x="1584" y="3251"/>
                  </a:cubicBezTo>
                  <a:cubicBezTo>
                    <a:pt x="1680" y="2799"/>
                    <a:pt x="1691" y="2346"/>
                    <a:pt x="1596" y="1894"/>
                  </a:cubicBezTo>
                  <a:cubicBezTo>
                    <a:pt x="1489" y="1418"/>
                    <a:pt x="1287" y="989"/>
                    <a:pt x="1037" y="572"/>
                  </a:cubicBezTo>
                  <a:cubicBezTo>
                    <a:pt x="929" y="358"/>
                    <a:pt x="787" y="155"/>
                    <a:pt x="596" y="1"/>
                  </a:cubicBezTo>
                  <a:close/>
                </a:path>
              </a:pathLst>
            </a:custGeom>
            <a:solidFill>
              <a:srgbClr val="573C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5" name="Google Shape;1285;p22"/>
            <p:cNvSpPr/>
            <p:nvPr/>
          </p:nvSpPr>
          <p:spPr>
            <a:xfrm>
              <a:off x="2620850" y="2420675"/>
              <a:ext cx="75925" cy="73650"/>
            </a:xfrm>
            <a:custGeom>
              <a:avLst/>
              <a:gdLst/>
              <a:ahLst/>
              <a:cxnLst/>
              <a:rect l="l" t="t" r="r" b="b"/>
              <a:pathLst>
                <a:path w="3037" h="2946" extrusionOk="0">
                  <a:moveTo>
                    <a:pt x="1893" y="1"/>
                  </a:moveTo>
                  <a:cubicBezTo>
                    <a:pt x="1436" y="1"/>
                    <a:pt x="924" y="271"/>
                    <a:pt x="572" y="750"/>
                  </a:cubicBezTo>
                  <a:cubicBezTo>
                    <a:pt x="12" y="1465"/>
                    <a:pt x="1" y="2358"/>
                    <a:pt x="536" y="2762"/>
                  </a:cubicBezTo>
                  <a:cubicBezTo>
                    <a:pt x="698" y="2887"/>
                    <a:pt x="885" y="2945"/>
                    <a:pt x="1084" y="2945"/>
                  </a:cubicBezTo>
                  <a:cubicBezTo>
                    <a:pt x="1529" y="2945"/>
                    <a:pt x="2030" y="2653"/>
                    <a:pt x="2418" y="2167"/>
                  </a:cubicBezTo>
                  <a:cubicBezTo>
                    <a:pt x="2965" y="1453"/>
                    <a:pt x="3037" y="607"/>
                    <a:pt x="2501" y="203"/>
                  </a:cubicBezTo>
                  <a:cubicBezTo>
                    <a:pt x="2329" y="65"/>
                    <a:pt x="2118" y="1"/>
                    <a:pt x="1893" y="1"/>
                  </a:cubicBezTo>
                  <a:close/>
                </a:path>
              </a:pathLst>
            </a:custGeom>
            <a:solidFill>
              <a:srgbClr val="D4B43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6" name="Google Shape;1286;p22"/>
            <p:cNvSpPr/>
            <p:nvPr/>
          </p:nvSpPr>
          <p:spPr>
            <a:xfrm>
              <a:off x="2571150" y="2376900"/>
              <a:ext cx="117600" cy="110625"/>
            </a:xfrm>
            <a:custGeom>
              <a:avLst/>
              <a:gdLst/>
              <a:ahLst/>
              <a:cxnLst/>
              <a:rect l="l" t="t" r="r" b="b"/>
              <a:pathLst>
                <a:path w="4704" h="4425" extrusionOk="0">
                  <a:moveTo>
                    <a:pt x="2239" y="1"/>
                  </a:moveTo>
                  <a:lnTo>
                    <a:pt x="1524" y="870"/>
                  </a:lnTo>
                  <a:lnTo>
                    <a:pt x="0" y="2763"/>
                  </a:lnTo>
                  <a:lnTo>
                    <a:pt x="453" y="3073"/>
                  </a:lnTo>
                  <a:lnTo>
                    <a:pt x="1012" y="3442"/>
                  </a:lnTo>
                  <a:lnTo>
                    <a:pt x="2239" y="4275"/>
                  </a:lnTo>
                  <a:cubicBezTo>
                    <a:pt x="2361" y="4377"/>
                    <a:pt x="2514" y="4425"/>
                    <a:pt x="2685" y="4425"/>
                  </a:cubicBezTo>
                  <a:cubicBezTo>
                    <a:pt x="2814" y="4425"/>
                    <a:pt x="2953" y="4398"/>
                    <a:pt x="3096" y="4347"/>
                  </a:cubicBezTo>
                  <a:cubicBezTo>
                    <a:pt x="3417" y="4228"/>
                    <a:pt x="3751" y="3989"/>
                    <a:pt x="4025" y="3656"/>
                  </a:cubicBezTo>
                  <a:cubicBezTo>
                    <a:pt x="4596" y="2966"/>
                    <a:pt x="4703" y="2132"/>
                    <a:pt x="4286" y="1775"/>
                  </a:cubicBezTo>
                  <a:lnTo>
                    <a:pt x="3286" y="918"/>
                  </a:lnTo>
                  <a:lnTo>
                    <a:pt x="2798" y="477"/>
                  </a:lnTo>
                  <a:lnTo>
                    <a:pt x="2239" y="1"/>
                  </a:lnTo>
                  <a:close/>
                </a:path>
              </a:pathLst>
            </a:custGeom>
            <a:solidFill>
              <a:srgbClr val="8B5E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7" name="Google Shape;1287;p22"/>
            <p:cNvSpPr/>
            <p:nvPr/>
          </p:nvSpPr>
          <p:spPr>
            <a:xfrm>
              <a:off x="2571150" y="2398925"/>
              <a:ext cx="77400" cy="88600"/>
            </a:xfrm>
            <a:custGeom>
              <a:avLst/>
              <a:gdLst/>
              <a:ahLst/>
              <a:cxnLst/>
              <a:rect l="l" t="t" r="r" b="b"/>
              <a:pathLst>
                <a:path w="3096" h="3544" extrusionOk="0">
                  <a:moveTo>
                    <a:pt x="1524" y="1"/>
                  </a:moveTo>
                  <a:lnTo>
                    <a:pt x="0" y="1882"/>
                  </a:lnTo>
                  <a:lnTo>
                    <a:pt x="453" y="2192"/>
                  </a:lnTo>
                  <a:lnTo>
                    <a:pt x="1012" y="2561"/>
                  </a:lnTo>
                  <a:lnTo>
                    <a:pt x="2239" y="3394"/>
                  </a:lnTo>
                  <a:cubicBezTo>
                    <a:pt x="2361" y="3496"/>
                    <a:pt x="2514" y="3544"/>
                    <a:pt x="2685" y="3544"/>
                  </a:cubicBezTo>
                  <a:cubicBezTo>
                    <a:pt x="2814" y="3544"/>
                    <a:pt x="2953" y="3517"/>
                    <a:pt x="3096" y="3466"/>
                  </a:cubicBezTo>
                  <a:cubicBezTo>
                    <a:pt x="2870" y="2656"/>
                    <a:pt x="2560" y="1858"/>
                    <a:pt x="2167" y="1120"/>
                  </a:cubicBezTo>
                  <a:cubicBezTo>
                    <a:pt x="2000" y="787"/>
                    <a:pt x="1822" y="477"/>
                    <a:pt x="1631" y="168"/>
                  </a:cubicBezTo>
                  <a:cubicBezTo>
                    <a:pt x="1596" y="108"/>
                    <a:pt x="1560" y="60"/>
                    <a:pt x="1524" y="1"/>
                  </a:cubicBezTo>
                  <a:close/>
                </a:path>
              </a:pathLst>
            </a:custGeom>
            <a:solidFill>
              <a:srgbClr val="7F52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8" name="Google Shape;1288;p22"/>
            <p:cNvSpPr/>
            <p:nvPr/>
          </p:nvSpPr>
          <p:spPr>
            <a:xfrm>
              <a:off x="2571150" y="2377500"/>
              <a:ext cx="81875" cy="85450"/>
            </a:xfrm>
            <a:custGeom>
              <a:avLst/>
              <a:gdLst/>
              <a:ahLst/>
              <a:cxnLst/>
              <a:rect l="l" t="t" r="r" b="b"/>
              <a:pathLst>
                <a:path w="3275" h="3418" extrusionOk="0">
                  <a:moveTo>
                    <a:pt x="2227" y="1"/>
                  </a:moveTo>
                  <a:lnTo>
                    <a:pt x="0" y="2739"/>
                  </a:lnTo>
                  <a:lnTo>
                    <a:pt x="1000" y="3418"/>
                  </a:lnTo>
                  <a:cubicBezTo>
                    <a:pt x="1524" y="3346"/>
                    <a:pt x="2143" y="2989"/>
                    <a:pt x="2596" y="2406"/>
                  </a:cubicBezTo>
                  <a:cubicBezTo>
                    <a:pt x="3001" y="1918"/>
                    <a:pt x="3227" y="1382"/>
                    <a:pt x="3274" y="906"/>
                  </a:cubicBezTo>
                  <a:lnTo>
                    <a:pt x="2227" y="1"/>
                  </a:lnTo>
                  <a:close/>
                </a:path>
              </a:pathLst>
            </a:custGeom>
            <a:solidFill>
              <a:srgbClr val="D4B43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9" name="Google Shape;1289;p22"/>
            <p:cNvSpPr/>
            <p:nvPr/>
          </p:nvSpPr>
          <p:spPr>
            <a:xfrm>
              <a:off x="2510125" y="2321850"/>
              <a:ext cx="131000" cy="132000"/>
            </a:xfrm>
            <a:custGeom>
              <a:avLst/>
              <a:gdLst/>
              <a:ahLst/>
              <a:cxnLst/>
              <a:rect l="l" t="t" r="r" b="b"/>
              <a:pathLst>
                <a:path w="5240" h="5280" extrusionOk="0">
                  <a:moveTo>
                    <a:pt x="2953" y="0"/>
                  </a:moveTo>
                  <a:lnTo>
                    <a:pt x="2239" y="881"/>
                  </a:lnTo>
                  <a:lnTo>
                    <a:pt x="0" y="3679"/>
                  </a:lnTo>
                  <a:lnTo>
                    <a:pt x="393" y="3953"/>
                  </a:lnTo>
                  <a:lnTo>
                    <a:pt x="929" y="4286"/>
                  </a:lnTo>
                  <a:lnTo>
                    <a:pt x="2155" y="5084"/>
                  </a:lnTo>
                  <a:cubicBezTo>
                    <a:pt x="2319" y="5217"/>
                    <a:pt x="2526" y="5280"/>
                    <a:pt x="2763" y="5280"/>
                  </a:cubicBezTo>
                  <a:cubicBezTo>
                    <a:pt x="2802" y="5280"/>
                    <a:pt x="2841" y="5278"/>
                    <a:pt x="2882" y="5275"/>
                  </a:cubicBezTo>
                  <a:cubicBezTo>
                    <a:pt x="3418" y="5215"/>
                    <a:pt x="4049" y="4858"/>
                    <a:pt x="4537" y="4263"/>
                  </a:cubicBezTo>
                  <a:cubicBezTo>
                    <a:pt x="4549" y="4251"/>
                    <a:pt x="4561" y="4227"/>
                    <a:pt x="4584" y="4203"/>
                  </a:cubicBezTo>
                  <a:cubicBezTo>
                    <a:pt x="4965" y="3715"/>
                    <a:pt x="5180" y="3155"/>
                    <a:pt x="5203" y="2703"/>
                  </a:cubicBezTo>
                  <a:cubicBezTo>
                    <a:pt x="5239" y="2298"/>
                    <a:pt x="5120" y="1953"/>
                    <a:pt x="4858" y="1750"/>
                  </a:cubicBezTo>
                  <a:lnTo>
                    <a:pt x="4049" y="1000"/>
                  </a:lnTo>
                  <a:lnTo>
                    <a:pt x="3584" y="584"/>
                  </a:lnTo>
                  <a:lnTo>
                    <a:pt x="2953" y="0"/>
                  </a:lnTo>
                  <a:close/>
                </a:path>
              </a:pathLst>
            </a:custGeom>
            <a:solidFill>
              <a:srgbClr val="8B5E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0" name="Google Shape;1290;p22"/>
            <p:cNvSpPr/>
            <p:nvPr/>
          </p:nvSpPr>
          <p:spPr>
            <a:xfrm>
              <a:off x="2510125" y="2344175"/>
              <a:ext cx="114625" cy="109675"/>
            </a:xfrm>
            <a:custGeom>
              <a:avLst/>
              <a:gdLst/>
              <a:ahLst/>
              <a:cxnLst/>
              <a:rect l="l" t="t" r="r" b="b"/>
              <a:pathLst>
                <a:path w="4585" h="4387" extrusionOk="0">
                  <a:moveTo>
                    <a:pt x="2263" y="0"/>
                  </a:moveTo>
                  <a:lnTo>
                    <a:pt x="0" y="2786"/>
                  </a:lnTo>
                  <a:lnTo>
                    <a:pt x="393" y="3060"/>
                  </a:lnTo>
                  <a:lnTo>
                    <a:pt x="929" y="3393"/>
                  </a:lnTo>
                  <a:lnTo>
                    <a:pt x="2155" y="4191"/>
                  </a:lnTo>
                  <a:cubicBezTo>
                    <a:pt x="2319" y="4324"/>
                    <a:pt x="2526" y="4387"/>
                    <a:pt x="2763" y="4387"/>
                  </a:cubicBezTo>
                  <a:cubicBezTo>
                    <a:pt x="2802" y="4387"/>
                    <a:pt x="2841" y="4385"/>
                    <a:pt x="2882" y="4382"/>
                  </a:cubicBezTo>
                  <a:cubicBezTo>
                    <a:pt x="3418" y="4322"/>
                    <a:pt x="4049" y="3965"/>
                    <a:pt x="4537" y="3370"/>
                  </a:cubicBezTo>
                  <a:cubicBezTo>
                    <a:pt x="4549" y="3358"/>
                    <a:pt x="4561" y="3334"/>
                    <a:pt x="4584" y="3310"/>
                  </a:cubicBezTo>
                  <a:cubicBezTo>
                    <a:pt x="4418" y="2977"/>
                    <a:pt x="4239" y="2667"/>
                    <a:pt x="4049" y="2358"/>
                  </a:cubicBezTo>
                  <a:cubicBezTo>
                    <a:pt x="4013" y="2298"/>
                    <a:pt x="3965" y="2250"/>
                    <a:pt x="3941" y="2191"/>
                  </a:cubicBezTo>
                  <a:cubicBezTo>
                    <a:pt x="3668" y="1774"/>
                    <a:pt x="3370" y="1369"/>
                    <a:pt x="3072" y="988"/>
                  </a:cubicBezTo>
                  <a:cubicBezTo>
                    <a:pt x="2810" y="643"/>
                    <a:pt x="2536" y="322"/>
                    <a:pt x="2263" y="0"/>
                  </a:cubicBezTo>
                  <a:close/>
                </a:path>
              </a:pathLst>
            </a:custGeom>
            <a:solidFill>
              <a:srgbClr val="7F52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1" name="Google Shape;1291;p22"/>
            <p:cNvSpPr/>
            <p:nvPr/>
          </p:nvSpPr>
          <p:spPr>
            <a:xfrm>
              <a:off x="2510125" y="2321850"/>
              <a:ext cx="101825" cy="107175"/>
            </a:xfrm>
            <a:custGeom>
              <a:avLst/>
              <a:gdLst/>
              <a:ahLst/>
              <a:cxnLst/>
              <a:rect l="l" t="t" r="r" b="b"/>
              <a:pathLst>
                <a:path w="4073" h="4287" extrusionOk="0">
                  <a:moveTo>
                    <a:pt x="2989" y="0"/>
                  </a:moveTo>
                  <a:lnTo>
                    <a:pt x="0" y="3679"/>
                  </a:lnTo>
                  <a:lnTo>
                    <a:pt x="929" y="4286"/>
                  </a:lnTo>
                  <a:cubicBezTo>
                    <a:pt x="1655" y="4144"/>
                    <a:pt x="2501" y="3620"/>
                    <a:pt x="3144" y="2822"/>
                  </a:cubicBezTo>
                  <a:cubicBezTo>
                    <a:pt x="3632" y="2239"/>
                    <a:pt x="3941" y="1596"/>
                    <a:pt x="4072" y="1000"/>
                  </a:cubicBezTo>
                  <a:lnTo>
                    <a:pt x="2989" y="0"/>
                  </a:lnTo>
                  <a:close/>
                </a:path>
              </a:pathLst>
            </a:custGeom>
            <a:solidFill>
              <a:srgbClr val="D4B43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2" name="Google Shape;1292;p22"/>
            <p:cNvSpPr/>
            <p:nvPr/>
          </p:nvSpPr>
          <p:spPr>
            <a:xfrm>
              <a:off x="2423800" y="2239100"/>
              <a:ext cx="181000" cy="182525"/>
            </a:xfrm>
            <a:custGeom>
              <a:avLst/>
              <a:gdLst/>
              <a:ahLst/>
              <a:cxnLst/>
              <a:rect l="l" t="t" r="r" b="b"/>
              <a:pathLst>
                <a:path w="7240" h="7301" extrusionOk="0">
                  <a:moveTo>
                    <a:pt x="4418" y="0"/>
                  </a:moveTo>
                  <a:lnTo>
                    <a:pt x="3025" y="1691"/>
                  </a:lnTo>
                  <a:lnTo>
                    <a:pt x="1" y="5382"/>
                  </a:lnTo>
                  <a:lnTo>
                    <a:pt x="36" y="5418"/>
                  </a:lnTo>
                  <a:lnTo>
                    <a:pt x="905" y="5953"/>
                  </a:lnTo>
                  <a:lnTo>
                    <a:pt x="2608" y="7001"/>
                  </a:lnTo>
                  <a:cubicBezTo>
                    <a:pt x="2862" y="7210"/>
                    <a:pt x="3171" y="7301"/>
                    <a:pt x="3515" y="7301"/>
                  </a:cubicBezTo>
                  <a:cubicBezTo>
                    <a:pt x="3622" y="7301"/>
                    <a:pt x="3733" y="7292"/>
                    <a:pt x="3846" y="7275"/>
                  </a:cubicBezTo>
                  <a:cubicBezTo>
                    <a:pt x="4608" y="7144"/>
                    <a:pt x="5454" y="6620"/>
                    <a:pt x="6144" y="5787"/>
                  </a:cubicBezTo>
                  <a:cubicBezTo>
                    <a:pt x="6287" y="5596"/>
                    <a:pt x="6442" y="5394"/>
                    <a:pt x="6561" y="5203"/>
                  </a:cubicBezTo>
                  <a:cubicBezTo>
                    <a:pt x="6823" y="4775"/>
                    <a:pt x="6990" y="4346"/>
                    <a:pt x="7073" y="3929"/>
                  </a:cubicBezTo>
                  <a:cubicBezTo>
                    <a:pt x="7240" y="3167"/>
                    <a:pt x="7109" y="2477"/>
                    <a:pt x="6632" y="2096"/>
                  </a:cubicBezTo>
                  <a:lnTo>
                    <a:pt x="5489" y="1012"/>
                  </a:lnTo>
                  <a:lnTo>
                    <a:pt x="4799" y="358"/>
                  </a:lnTo>
                  <a:lnTo>
                    <a:pt x="4418" y="0"/>
                  </a:lnTo>
                  <a:close/>
                </a:path>
              </a:pathLst>
            </a:custGeom>
            <a:solidFill>
              <a:srgbClr val="8B5E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3" name="Google Shape;1293;p22"/>
            <p:cNvSpPr/>
            <p:nvPr/>
          </p:nvSpPr>
          <p:spPr>
            <a:xfrm>
              <a:off x="2423800" y="2281375"/>
              <a:ext cx="164025" cy="140250"/>
            </a:xfrm>
            <a:custGeom>
              <a:avLst/>
              <a:gdLst/>
              <a:ahLst/>
              <a:cxnLst/>
              <a:rect l="l" t="t" r="r" b="b"/>
              <a:pathLst>
                <a:path w="6561" h="5610" extrusionOk="0">
                  <a:moveTo>
                    <a:pt x="3049" y="0"/>
                  </a:moveTo>
                  <a:lnTo>
                    <a:pt x="1" y="3691"/>
                  </a:lnTo>
                  <a:lnTo>
                    <a:pt x="36" y="3727"/>
                  </a:lnTo>
                  <a:lnTo>
                    <a:pt x="905" y="4262"/>
                  </a:lnTo>
                  <a:lnTo>
                    <a:pt x="2608" y="5310"/>
                  </a:lnTo>
                  <a:cubicBezTo>
                    <a:pt x="2862" y="5519"/>
                    <a:pt x="3171" y="5610"/>
                    <a:pt x="3515" y="5610"/>
                  </a:cubicBezTo>
                  <a:cubicBezTo>
                    <a:pt x="3622" y="5610"/>
                    <a:pt x="3733" y="5601"/>
                    <a:pt x="3846" y="5584"/>
                  </a:cubicBezTo>
                  <a:cubicBezTo>
                    <a:pt x="4608" y="5453"/>
                    <a:pt x="5454" y="4929"/>
                    <a:pt x="6144" y="4096"/>
                  </a:cubicBezTo>
                  <a:cubicBezTo>
                    <a:pt x="6287" y="3905"/>
                    <a:pt x="6442" y="3703"/>
                    <a:pt x="6561" y="3512"/>
                  </a:cubicBezTo>
                  <a:cubicBezTo>
                    <a:pt x="6287" y="3167"/>
                    <a:pt x="6025" y="2846"/>
                    <a:pt x="5739" y="2536"/>
                  </a:cubicBezTo>
                  <a:cubicBezTo>
                    <a:pt x="5251" y="1976"/>
                    <a:pt x="4727" y="1476"/>
                    <a:pt x="4180" y="988"/>
                  </a:cubicBezTo>
                  <a:cubicBezTo>
                    <a:pt x="3918" y="750"/>
                    <a:pt x="3656" y="512"/>
                    <a:pt x="3382" y="286"/>
                  </a:cubicBezTo>
                  <a:cubicBezTo>
                    <a:pt x="3287" y="191"/>
                    <a:pt x="3168" y="95"/>
                    <a:pt x="3049" y="0"/>
                  </a:cubicBezTo>
                  <a:close/>
                </a:path>
              </a:pathLst>
            </a:custGeom>
            <a:solidFill>
              <a:srgbClr val="7F52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4" name="Google Shape;1294;p22"/>
            <p:cNvSpPr/>
            <p:nvPr/>
          </p:nvSpPr>
          <p:spPr>
            <a:xfrm>
              <a:off x="2423800" y="2238500"/>
              <a:ext cx="136650" cy="148875"/>
            </a:xfrm>
            <a:custGeom>
              <a:avLst/>
              <a:gdLst/>
              <a:ahLst/>
              <a:cxnLst/>
              <a:rect l="l" t="t" r="r" b="b"/>
              <a:pathLst>
                <a:path w="5466" h="5955" extrusionOk="0">
                  <a:moveTo>
                    <a:pt x="4418" y="1"/>
                  </a:moveTo>
                  <a:lnTo>
                    <a:pt x="1" y="5406"/>
                  </a:lnTo>
                  <a:lnTo>
                    <a:pt x="894" y="5954"/>
                  </a:lnTo>
                  <a:cubicBezTo>
                    <a:pt x="919" y="5954"/>
                    <a:pt x="944" y="5955"/>
                    <a:pt x="969" y="5955"/>
                  </a:cubicBezTo>
                  <a:cubicBezTo>
                    <a:pt x="1992" y="5955"/>
                    <a:pt x="3251" y="5258"/>
                    <a:pt x="4215" y="4084"/>
                  </a:cubicBezTo>
                  <a:cubicBezTo>
                    <a:pt x="5037" y="3084"/>
                    <a:pt x="5466" y="1941"/>
                    <a:pt x="5466" y="1013"/>
                  </a:cubicBezTo>
                  <a:lnTo>
                    <a:pt x="4418" y="1"/>
                  </a:lnTo>
                  <a:close/>
                </a:path>
              </a:pathLst>
            </a:custGeom>
            <a:solidFill>
              <a:srgbClr val="D4B43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5" name="Google Shape;1295;p22"/>
            <p:cNvSpPr/>
            <p:nvPr/>
          </p:nvSpPr>
          <p:spPr>
            <a:xfrm>
              <a:off x="2321400" y="2147125"/>
              <a:ext cx="223275" cy="227750"/>
            </a:xfrm>
            <a:custGeom>
              <a:avLst/>
              <a:gdLst/>
              <a:ahLst/>
              <a:cxnLst/>
              <a:rect l="l" t="t" r="r" b="b"/>
              <a:pathLst>
                <a:path w="8931" h="9110" extrusionOk="0">
                  <a:moveTo>
                    <a:pt x="5525" y="0"/>
                  </a:moveTo>
                  <a:lnTo>
                    <a:pt x="4954" y="679"/>
                  </a:lnTo>
                  <a:lnTo>
                    <a:pt x="3287" y="2703"/>
                  </a:lnTo>
                  <a:lnTo>
                    <a:pt x="1" y="6727"/>
                  </a:lnTo>
                  <a:lnTo>
                    <a:pt x="3251" y="8739"/>
                  </a:lnTo>
                  <a:cubicBezTo>
                    <a:pt x="3501" y="8942"/>
                    <a:pt x="3811" y="9049"/>
                    <a:pt x="4132" y="9097"/>
                  </a:cubicBezTo>
                  <a:cubicBezTo>
                    <a:pt x="4211" y="9105"/>
                    <a:pt x="4292" y="9110"/>
                    <a:pt x="4373" y="9110"/>
                  </a:cubicBezTo>
                  <a:cubicBezTo>
                    <a:pt x="5181" y="9110"/>
                    <a:pt x="6123" y="8688"/>
                    <a:pt x="6966" y="7942"/>
                  </a:cubicBezTo>
                  <a:cubicBezTo>
                    <a:pt x="7204" y="7739"/>
                    <a:pt x="7442" y="7501"/>
                    <a:pt x="7668" y="7215"/>
                  </a:cubicBezTo>
                  <a:cubicBezTo>
                    <a:pt x="7907" y="6930"/>
                    <a:pt x="8097" y="6632"/>
                    <a:pt x="8264" y="6334"/>
                  </a:cubicBezTo>
                  <a:cubicBezTo>
                    <a:pt x="8716" y="5537"/>
                    <a:pt x="8931" y="4715"/>
                    <a:pt x="8895" y="4013"/>
                  </a:cubicBezTo>
                  <a:cubicBezTo>
                    <a:pt x="8871" y="3441"/>
                    <a:pt x="8657" y="2929"/>
                    <a:pt x="8276" y="2608"/>
                  </a:cubicBezTo>
                  <a:lnTo>
                    <a:pt x="5525" y="0"/>
                  </a:lnTo>
                  <a:close/>
                </a:path>
              </a:pathLst>
            </a:custGeom>
            <a:solidFill>
              <a:srgbClr val="8B5E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6" name="Google Shape;1296;p22"/>
            <p:cNvSpPr/>
            <p:nvPr/>
          </p:nvSpPr>
          <p:spPr>
            <a:xfrm>
              <a:off x="2321400" y="2214700"/>
              <a:ext cx="206600" cy="160175"/>
            </a:xfrm>
            <a:custGeom>
              <a:avLst/>
              <a:gdLst/>
              <a:ahLst/>
              <a:cxnLst/>
              <a:rect l="l" t="t" r="r" b="b"/>
              <a:pathLst>
                <a:path w="8264" h="6407" extrusionOk="0">
                  <a:moveTo>
                    <a:pt x="3287" y="0"/>
                  </a:moveTo>
                  <a:lnTo>
                    <a:pt x="1" y="4024"/>
                  </a:lnTo>
                  <a:lnTo>
                    <a:pt x="3251" y="6036"/>
                  </a:lnTo>
                  <a:cubicBezTo>
                    <a:pt x="3501" y="6239"/>
                    <a:pt x="3811" y="6346"/>
                    <a:pt x="4132" y="6394"/>
                  </a:cubicBezTo>
                  <a:cubicBezTo>
                    <a:pt x="4211" y="6402"/>
                    <a:pt x="4292" y="6407"/>
                    <a:pt x="4373" y="6407"/>
                  </a:cubicBezTo>
                  <a:cubicBezTo>
                    <a:pt x="5181" y="6407"/>
                    <a:pt x="6123" y="5985"/>
                    <a:pt x="6966" y="5239"/>
                  </a:cubicBezTo>
                  <a:cubicBezTo>
                    <a:pt x="7204" y="5036"/>
                    <a:pt x="7442" y="4798"/>
                    <a:pt x="7668" y="4512"/>
                  </a:cubicBezTo>
                  <a:cubicBezTo>
                    <a:pt x="7907" y="4227"/>
                    <a:pt x="8097" y="3929"/>
                    <a:pt x="8264" y="3631"/>
                  </a:cubicBezTo>
                  <a:cubicBezTo>
                    <a:pt x="8002" y="3393"/>
                    <a:pt x="7740" y="3155"/>
                    <a:pt x="7466" y="2941"/>
                  </a:cubicBezTo>
                  <a:cubicBezTo>
                    <a:pt x="7371" y="2846"/>
                    <a:pt x="7252" y="2738"/>
                    <a:pt x="7133" y="2655"/>
                  </a:cubicBezTo>
                  <a:cubicBezTo>
                    <a:pt x="5954" y="1691"/>
                    <a:pt x="4668" y="714"/>
                    <a:pt x="3287" y="0"/>
                  </a:cubicBezTo>
                  <a:close/>
                </a:path>
              </a:pathLst>
            </a:custGeom>
            <a:solidFill>
              <a:srgbClr val="7F52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7" name="Google Shape;1297;p22"/>
            <p:cNvSpPr/>
            <p:nvPr/>
          </p:nvSpPr>
          <p:spPr>
            <a:xfrm>
              <a:off x="2296100" y="2135025"/>
              <a:ext cx="194100" cy="192300"/>
            </a:xfrm>
            <a:custGeom>
              <a:avLst/>
              <a:gdLst/>
              <a:ahLst/>
              <a:cxnLst/>
              <a:rect l="l" t="t" r="r" b="b"/>
              <a:pathLst>
                <a:path w="7764" h="7692" extrusionOk="0">
                  <a:moveTo>
                    <a:pt x="5074" y="0"/>
                  </a:moveTo>
                  <a:cubicBezTo>
                    <a:pt x="4847" y="0"/>
                    <a:pt x="4611" y="27"/>
                    <a:pt x="4370" y="79"/>
                  </a:cubicBezTo>
                  <a:cubicBezTo>
                    <a:pt x="3382" y="306"/>
                    <a:pt x="2323" y="961"/>
                    <a:pt x="1489" y="1984"/>
                  </a:cubicBezTo>
                  <a:cubicBezTo>
                    <a:pt x="418" y="3294"/>
                    <a:pt x="1" y="4854"/>
                    <a:pt x="287" y="6021"/>
                  </a:cubicBezTo>
                  <a:cubicBezTo>
                    <a:pt x="394" y="6497"/>
                    <a:pt x="644" y="6914"/>
                    <a:pt x="1013" y="7211"/>
                  </a:cubicBezTo>
                  <a:cubicBezTo>
                    <a:pt x="1410" y="7537"/>
                    <a:pt x="1909" y="7691"/>
                    <a:pt x="2455" y="7691"/>
                  </a:cubicBezTo>
                  <a:cubicBezTo>
                    <a:pt x="3625" y="7691"/>
                    <a:pt x="5006" y="6978"/>
                    <a:pt x="6037" y="5711"/>
                  </a:cubicBezTo>
                  <a:cubicBezTo>
                    <a:pt x="7561" y="3842"/>
                    <a:pt x="7764" y="1508"/>
                    <a:pt x="6514" y="484"/>
                  </a:cubicBezTo>
                  <a:cubicBezTo>
                    <a:pt x="6118" y="156"/>
                    <a:pt x="5621" y="0"/>
                    <a:pt x="5074" y="0"/>
                  </a:cubicBezTo>
                  <a:close/>
                </a:path>
              </a:pathLst>
            </a:custGeom>
            <a:solidFill>
              <a:srgbClr val="D4B43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8" name="Google Shape;1298;p22"/>
            <p:cNvSpPr/>
            <p:nvPr/>
          </p:nvSpPr>
          <p:spPr>
            <a:xfrm>
              <a:off x="2296100" y="2137000"/>
              <a:ext cx="170300" cy="175300"/>
            </a:xfrm>
            <a:custGeom>
              <a:avLst/>
              <a:gdLst/>
              <a:ahLst/>
              <a:cxnLst/>
              <a:rect l="l" t="t" r="r" b="b"/>
              <a:pathLst>
                <a:path w="6812" h="7012" extrusionOk="0">
                  <a:moveTo>
                    <a:pt x="4370" y="0"/>
                  </a:moveTo>
                  <a:cubicBezTo>
                    <a:pt x="3370" y="227"/>
                    <a:pt x="2323" y="882"/>
                    <a:pt x="1489" y="1905"/>
                  </a:cubicBezTo>
                  <a:cubicBezTo>
                    <a:pt x="418" y="3215"/>
                    <a:pt x="1" y="4775"/>
                    <a:pt x="287" y="5942"/>
                  </a:cubicBezTo>
                  <a:cubicBezTo>
                    <a:pt x="887" y="6597"/>
                    <a:pt x="1728" y="7012"/>
                    <a:pt x="2616" y="7012"/>
                  </a:cubicBezTo>
                  <a:cubicBezTo>
                    <a:pt x="2697" y="7012"/>
                    <a:pt x="2777" y="7008"/>
                    <a:pt x="2858" y="7001"/>
                  </a:cubicBezTo>
                  <a:cubicBezTo>
                    <a:pt x="3763" y="6918"/>
                    <a:pt x="4585" y="6406"/>
                    <a:pt x="5240" y="5775"/>
                  </a:cubicBezTo>
                  <a:cubicBezTo>
                    <a:pt x="5787" y="5239"/>
                    <a:pt x="6252" y="4620"/>
                    <a:pt x="6514" y="3882"/>
                  </a:cubicBezTo>
                  <a:cubicBezTo>
                    <a:pt x="6775" y="3156"/>
                    <a:pt x="6811" y="2358"/>
                    <a:pt x="6549" y="1644"/>
                  </a:cubicBezTo>
                  <a:cubicBezTo>
                    <a:pt x="6275" y="929"/>
                    <a:pt x="5704" y="310"/>
                    <a:pt x="4954" y="96"/>
                  </a:cubicBezTo>
                  <a:cubicBezTo>
                    <a:pt x="4763" y="36"/>
                    <a:pt x="4561" y="0"/>
                    <a:pt x="4370" y="0"/>
                  </a:cubicBezTo>
                  <a:close/>
                </a:path>
              </a:pathLst>
            </a:custGeom>
            <a:solidFill>
              <a:srgbClr val="D0A5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9" name="Google Shape;1299;p22"/>
            <p:cNvSpPr/>
            <p:nvPr/>
          </p:nvSpPr>
          <p:spPr>
            <a:xfrm>
              <a:off x="2296400" y="2146575"/>
              <a:ext cx="168500" cy="156750"/>
            </a:xfrm>
            <a:custGeom>
              <a:avLst/>
              <a:gdLst/>
              <a:ahLst/>
              <a:cxnLst/>
              <a:rect l="l" t="t" r="r" b="b"/>
              <a:pathLst>
                <a:path w="6740" h="6270" extrusionOk="0">
                  <a:moveTo>
                    <a:pt x="4122" y="0"/>
                  </a:moveTo>
                  <a:cubicBezTo>
                    <a:pt x="3120" y="0"/>
                    <a:pt x="1983" y="420"/>
                    <a:pt x="1239" y="1332"/>
                  </a:cubicBezTo>
                  <a:cubicBezTo>
                    <a:pt x="1215" y="1356"/>
                    <a:pt x="1191" y="1380"/>
                    <a:pt x="1179" y="1403"/>
                  </a:cubicBezTo>
                  <a:cubicBezTo>
                    <a:pt x="1" y="2892"/>
                    <a:pt x="298" y="5082"/>
                    <a:pt x="1299" y="5880"/>
                  </a:cubicBezTo>
                  <a:cubicBezTo>
                    <a:pt x="1617" y="6144"/>
                    <a:pt x="2019" y="6269"/>
                    <a:pt x="2458" y="6269"/>
                  </a:cubicBezTo>
                  <a:cubicBezTo>
                    <a:pt x="3270" y="6269"/>
                    <a:pt x="4210" y="5843"/>
                    <a:pt x="4989" y="5071"/>
                  </a:cubicBezTo>
                  <a:cubicBezTo>
                    <a:pt x="5109" y="4951"/>
                    <a:pt x="5228" y="4809"/>
                    <a:pt x="5347" y="4678"/>
                  </a:cubicBezTo>
                  <a:cubicBezTo>
                    <a:pt x="6561" y="3189"/>
                    <a:pt x="6740" y="1308"/>
                    <a:pt x="5728" y="487"/>
                  </a:cubicBezTo>
                  <a:cubicBezTo>
                    <a:pt x="5335" y="168"/>
                    <a:pt x="4756" y="0"/>
                    <a:pt x="4122" y="0"/>
                  </a:cubicBezTo>
                  <a:close/>
                </a:path>
              </a:pathLst>
            </a:custGeom>
            <a:solidFill>
              <a:srgbClr val="74B1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0" name="Google Shape;1300;p22"/>
            <p:cNvSpPr/>
            <p:nvPr/>
          </p:nvSpPr>
          <p:spPr>
            <a:xfrm>
              <a:off x="2335100" y="2152400"/>
              <a:ext cx="115525" cy="86875"/>
            </a:xfrm>
            <a:custGeom>
              <a:avLst/>
              <a:gdLst/>
              <a:ahLst/>
              <a:cxnLst/>
              <a:rect l="l" t="t" r="r" b="b"/>
              <a:pathLst>
                <a:path w="4621" h="3475" extrusionOk="0">
                  <a:moveTo>
                    <a:pt x="2457" y="1"/>
                  </a:moveTo>
                  <a:cubicBezTo>
                    <a:pt x="2331" y="1"/>
                    <a:pt x="2202" y="9"/>
                    <a:pt x="2072" y="27"/>
                  </a:cubicBezTo>
                  <a:cubicBezTo>
                    <a:pt x="870" y="194"/>
                    <a:pt x="1" y="1099"/>
                    <a:pt x="132" y="2051"/>
                  </a:cubicBezTo>
                  <a:cubicBezTo>
                    <a:pt x="247" y="2885"/>
                    <a:pt x="1111" y="3475"/>
                    <a:pt x="2142" y="3475"/>
                  </a:cubicBezTo>
                  <a:cubicBezTo>
                    <a:pt x="2275" y="3475"/>
                    <a:pt x="2411" y="3465"/>
                    <a:pt x="2548" y="3445"/>
                  </a:cubicBezTo>
                  <a:cubicBezTo>
                    <a:pt x="3751" y="3278"/>
                    <a:pt x="4620" y="2373"/>
                    <a:pt x="4489" y="1432"/>
                  </a:cubicBezTo>
                  <a:cubicBezTo>
                    <a:pt x="4372" y="593"/>
                    <a:pt x="3498" y="1"/>
                    <a:pt x="2457" y="1"/>
                  </a:cubicBezTo>
                  <a:close/>
                </a:path>
              </a:pathLst>
            </a:custGeom>
            <a:solidFill>
              <a:srgbClr val="83C4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1" name="Google Shape;1301;p22"/>
            <p:cNvSpPr/>
            <p:nvPr/>
          </p:nvSpPr>
          <p:spPr>
            <a:xfrm>
              <a:off x="2311300" y="2223325"/>
              <a:ext cx="72650" cy="70950"/>
            </a:xfrm>
            <a:custGeom>
              <a:avLst/>
              <a:gdLst/>
              <a:ahLst/>
              <a:cxnLst/>
              <a:rect l="l" t="t" r="r" b="b"/>
              <a:pathLst>
                <a:path w="2906" h="2838" extrusionOk="0">
                  <a:moveTo>
                    <a:pt x="119" y="0"/>
                  </a:moveTo>
                  <a:cubicBezTo>
                    <a:pt x="119" y="1"/>
                    <a:pt x="0" y="1893"/>
                    <a:pt x="893" y="2572"/>
                  </a:cubicBezTo>
                  <a:cubicBezTo>
                    <a:pt x="1143" y="2766"/>
                    <a:pt x="1401" y="2837"/>
                    <a:pt x="1645" y="2837"/>
                  </a:cubicBezTo>
                  <a:cubicBezTo>
                    <a:pt x="2329" y="2837"/>
                    <a:pt x="2905" y="2274"/>
                    <a:pt x="2905" y="2274"/>
                  </a:cubicBezTo>
                  <a:cubicBezTo>
                    <a:pt x="750" y="1739"/>
                    <a:pt x="119" y="1"/>
                    <a:pt x="119" y="0"/>
                  </a:cubicBezTo>
                  <a:close/>
                </a:path>
              </a:pathLst>
            </a:custGeom>
            <a:solidFill>
              <a:srgbClr val="83C4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2" name="Google Shape;1302;p22"/>
            <p:cNvSpPr/>
            <p:nvPr/>
          </p:nvSpPr>
          <p:spPr>
            <a:xfrm>
              <a:off x="2413075" y="2173775"/>
              <a:ext cx="19075" cy="17775"/>
            </a:xfrm>
            <a:custGeom>
              <a:avLst/>
              <a:gdLst/>
              <a:ahLst/>
              <a:cxnLst/>
              <a:rect l="l" t="t" r="r" b="b"/>
              <a:pathLst>
                <a:path w="763" h="711" extrusionOk="0">
                  <a:moveTo>
                    <a:pt x="377" y="1"/>
                  </a:moveTo>
                  <a:cubicBezTo>
                    <a:pt x="217" y="1"/>
                    <a:pt x="69" y="144"/>
                    <a:pt x="37" y="315"/>
                  </a:cubicBezTo>
                  <a:cubicBezTo>
                    <a:pt x="1" y="506"/>
                    <a:pt x="156" y="685"/>
                    <a:pt x="346" y="708"/>
                  </a:cubicBezTo>
                  <a:cubicBezTo>
                    <a:pt x="360" y="710"/>
                    <a:pt x="374" y="711"/>
                    <a:pt x="388" y="711"/>
                  </a:cubicBezTo>
                  <a:cubicBezTo>
                    <a:pt x="564" y="711"/>
                    <a:pt x="728" y="574"/>
                    <a:pt x="739" y="387"/>
                  </a:cubicBezTo>
                  <a:cubicBezTo>
                    <a:pt x="763" y="196"/>
                    <a:pt x="620" y="18"/>
                    <a:pt x="430" y="6"/>
                  </a:cubicBezTo>
                  <a:cubicBezTo>
                    <a:pt x="412" y="2"/>
                    <a:pt x="395" y="1"/>
                    <a:pt x="3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3" name="Google Shape;1303;p22"/>
            <p:cNvSpPr/>
            <p:nvPr/>
          </p:nvSpPr>
          <p:spPr>
            <a:xfrm>
              <a:off x="2394625" y="2164950"/>
              <a:ext cx="12225" cy="11700"/>
            </a:xfrm>
            <a:custGeom>
              <a:avLst/>
              <a:gdLst/>
              <a:ahLst/>
              <a:cxnLst/>
              <a:rect l="l" t="t" r="r" b="b"/>
              <a:pathLst>
                <a:path w="489" h="468" extrusionOk="0">
                  <a:moveTo>
                    <a:pt x="252" y="1"/>
                  </a:moveTo>
                  <a:cubicBezTo>
                    <a:pt x="142" y="1"/>
                    <a:pt x="46" y="81"/>
                    <a:pt x="13" y="204"/>
                  </a:cubicBezTo>
                  <a:cubicBezTo>
                    <a:pt x="1" y="323"/>
                    <a:pt x="96" y="442"/>
                    <a:pt x="227" y="466"/>
                  </a:cubicBezTo>
                  <a:cubicBezTo>
                    <a:pt x="234" y="467"/>
                    <a:pt x="240" y="467"/>
                    <a:pt x="247" y="467"/>
                  </a:cubicBezTo>
                  <a:cubicBezTo>
                    <a:pt x="359" y="467"/>
                    <a:pt x="466" y="375"/>
                    <a:pt x="477" y="252"/>
                  </a:cubicBezTo>
                  <a:cubicBezTo>
                    <a:pt x="489" y="133"/>
                    <a:pt x="406" y="14"/>
                    <a:pt x="275" y="2"/>
                  </a:cubicBezTo>
                  <a:cubicBezTo>
                    <a:pt x="267" y="1"/>
                    <a:pt x="260" y="1"/>
                    <a:pt x="25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4" name="Google Shape;1304;p22"/>
            <p:cNvSpPr/>
            <p:nvPr/>
          </p:nvSpPr>
          <p:spPr>
            <a:xfrm>
              <a:off x="2320500" y="2221200"/>
              <a:ext cx="62550" cy="50100"/>
            </a:xfrm>
            <a:custGeom>
              <a:avLst/>
              <a:gdLst/>
              <a:ahLst/>
              <a:cxnLst/>
              <a:rect l="l" t="t" r="r" b="b"/>
              <a:pathLst>
                <a:path w="2502" h="2004" extrusionOk="0">
                  <a:moveTo>
                    <a:pt x="1" y="1"/>
                  </a:moveTo>
                  <a:cubicBezTo>
                    <a:pt x="1" y="1"/>
                    <a:pt x="1" y="1"/>
                    <a:pt x="1" y="2"/>
                  </a:cubicBezTo>
                  <a:cubicBezTo>
                    <a:pt x="346" y="1109"/>
                    <a:pt x="1608" y="1812"/>
                    <a:pt x="1906" y="1943"/>
                  </a:cubicBezTo>
                  <a:cubicBezTo>
                    <a:pt x="2008" y="1988"/>
                    <a:pt x="2104" y="2003"/>
                    <a:pt x="2189" y="2003"/>
                  </a:cubicBezTo>
                  <a:cubicBezTo>
                    <a:pt x="2373" y="2003"/>
                    <a:pt x="2501" y="1931"/>
                    <a:pt x="2501" y="1931"/>
                  </a:cubicBezTo>
                  <a:cubicBezTo>
                    <a:pt x="1304" y="1649"/>
                    <a:pt x="25" y="1"/>
                    <a:pt x="1" y="1"/>
                  </a:cubicBezTo>
                  <a:close/>
                </a:path>
              </a:pathLst>
            </a:custGeom>
            <a:solidFill>
              <a:srgbClr val="A4D3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5" name="Google Shape;1305;p22"/>
            <p:cNvSpPr/>
            <p:nvPr/>
          </p:nvSpPr>
          <p:spPr>
            <a:xfrm>
              <a:off x="2488100" y="2198625"/>
              <a:ext cx="49825" cy="45075"/>
            </a:xfrm>
            <a:custGeom>
              <a:avLst/>
              <a:gdLst/>
              <a:ahLst/>
              <a:cxnLst/>
              <a:rect l="l" t="t" r="r" b="b"/>
              <a:pathLst>
                <a:path w="1993" h="1803" extrusionOk="0">
                  <a:moveTo>
                    <a:pt x="392" y="1"/>
                  </a:moveTo>
                  <a:cubicBezTo>
                    <a:pt x="269" y="1"/>
                    <a:pt x="140" y="52"/>
                    <a:pt x="84" y="155"/>
                  </a:cubicBezTo>
                  <a:cubicBezTo>
                    <a:pt x="0" y="310"/>
                    <a:pt x="60" y="500"/>
                    <a:pt x="143" y="643"/>
                  </a:cubicBezTo>
                  <a:cubicBezTo>
                    <a:pt x="489" y="1250"/>
                    <a:pt x="1108" y="1691"/>
                    <a:pt x="1798" y="1798"/>
                  </a:cubicBezTo>
                  <a:cubicBezTo>
                    <a:pt x="1815" y="1801"/>
                    <a:pt x="1831" y="1802"/>
                    <a:pt x="1845" y="1802"/>
                  </a:cubicBezTo>
                  <a:cubicBezTo>
                    <a:pt x="1945" y="1802"/>
                    <a:pt x="1993" y="1734"/>
                    <a:pt x="1941" y="1619"/>
                  </a:cubicBezTo>
                  <a:cubicBezTo>
                    <a:pt x="1751" y="1262"/>
                    <a:pt x="1536" y="929"/>
                    <a:pt x="1298" y="631"/>
                  </a:cubicBezTo>
                  <a:cubicBezTo>
                    <a:pt x="1084" y="381"/>
                    <a:pt x="834" y="83"/>
                    <a:pt x="489" y="12"/>
                  </a:cubicBezTo>
                  <a:cubicBezTo>
                    <a:pt x="458" y="4"/>
                    <a:pt x="425" y="1"/>
                    <a:pt x="392" y="1"/>
                  </a:cubicBezTo>
                  <a:close/>
                </a:path>
              </a:pathLst>
            </a:custGeom>
            <a:solidFill>
              <a:srgbClr val="A675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6" name="Google Shape;1306;p22"/>
            <p:cNvSpPr/>
            <p:nvPr/>
          </p:nvSpPr>
          <p:spPr>
            <a:xfrm>
              <a:off x="2565475" y="2289075"/>
              <a:ext cx="28900" cy="35725"/>
            </a:xfrm>
            <a:custGeom>
              <a:avLst/>
              <a:gdLst/>
              <a:ahLst/>
              <a:cxnLst/>
              <a:rect l="l" t="t" r="r" b="b"/>
              <a:pathLst>
                <a:path w="1156" h="1429" extrusionOk="0">
                  <a:moveTo>
                    <a:pt x="265" y="0"/>
                  </a:moveTo>
                  <a:cubicBezTo>
                    <a:pt x="256" y="0"/>
                    <a:pt x="248" y="1"/>
                    <a:pt x="239" y="2"/>
                  </a:cubicBezTo>
                  <a:cubicBezTo>
                    <a:pt x="25" y="49"/>
                    <a:pt x="1" y="275"/>
                    <a:pt x="49" y="454"/>
                  </a:cubicBezTo>
                  <a:cubicBezTo>
                    <a:pt x="132" y="859"/>
                    <a:pt x="442" y="1192"/>
                    <a:pt x="799" y="1371"/>
                  </a:cubicBezTo>
                  <a:cubicBezTo>
                    <a:pt x="862" y="1403"/>
                    <a:pt x="931" y="1429"/>
                    <a:pt x="991" y="1429"/>
                  </a:cubicBezTo>
                  <a:cubicBezTo>
                    <a:pt x="1021" y="1429"/>
                    <a:pt x="1049" y="1422"/>
                    <a:pt x="1073" y="1407"/>
                  </a:cubicBezTo>
                  <a:cubicBezTo>
                    <a:pt x="1156" y="1359"/>
                    <a:pt x="1156" y="1240"/>
                    <a:pt x="1144" y="1133"/>
                  </a:cubicBezTo>
                  <a:cubicBezTo>
                    <a:pt x="1084" y="859"/>
                    <a:pt x="942" y="585"/>
                    <a:pt x="763" y="383"/>
                  </a:cubicBezTo>
                  <a:cubicBezTo>
                    <a:pt x="638" y="246"/>
                    <a:pt x="458" y="0"/>
                    <a:pt x="265" y="0"/>
                  </a:cubicBezTo>
                  <a:close/>
                </a:path>
              </a:pathLst>
            </a:custGeom>
            <a:solidFill>
              <a:srgbClr val="A675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7" name="Google Shape;1307;p22"/>
            <p:cNvSpPr/>
            <p:nvPr/>
          </p:nvSpPr>
          <p:spPr>
            <a:xfrm>
              <a:off x="2614900" y="2372625"/>
              <a:ext cx="17875" cy="11500"/>
            </a:xfrm>
            <a:custGeom>
              <a:avLst/>
              <a:gdLst/>
              <a:ahLst/>
              <a:cxnLst/>
              <a:rect l="l" t="t" r="r" b="b"/>
              <a:pathLst>
                <a:path w="715" h="460" extrusionOk="0">
                  <a:moveTo>
                    <a:pt x="359" y="0"/>
                  </a:moveTo>
                  <a:cubicBezTo>
                    <a:pt x="321" y="0"/>
                    <a:pt x="281" y="9"/>
                    <a:pt x="239" y="29"/>
                  </a:cubicBezTo>
                  <a:cubicBezTo>
                    <a:pt x="0" y="160"/>
                    <a:pt x="417" y="398"/>
                    <a:pt x="536" y="446"/>
                  </a:cubicBezTo>
                  <a:lnTo>
                    <a:pt x="548" y="446"/>
                  </a:lnTo>
                  <a:cubicBezTo>
                    <a:pt x="576" y="453"/>
                    <a:pt x="607" y="459"/>
                    <a:pt x="636" y="459"/>
                  </a:cubicBezTo>
                  <a:cubicBezTo>
                    <a:pt x="657" y="459"/>
                    <a:pt x="676" y="456"/>
                    <a:pt x="691" y="446"/>
                  </a:cubicBezTo>
                  <a:cubicBezTo>
                    <a:pt x="715" y="410"/>
                    <a:pt x="715" y="350"/>
                    <a:pt x="703" y="315"/>
                  </a:cubicBezTo>
                  <a:cubicBezTo>
                    <a:pt x="654" y="169"/>
                    <a:pt x="527" y="0"/>
                    <a:pt x="359" y="0"/>
                  </a:cubicBezTo>
                  <a:close/>
                </a:path>
              </a:pathLst>
            </a:custGeom>
            <a:solidFill>
              <a:srgbClr val="A675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8" name="Google Shape;1308;p22"/>
            <p:cNvSpPr/>
            <p:nvPr/>
          </p:nvSpPr>
          <p:spPr>
            <a:xfrm>
              <a:off x="2659550" y="2424525"/>
              <a:ext cx="15200" cy="26525"/>
            </a:xfrm>
            <a:custGeom>
              <a:avLst/>
              <a:gdLst/>
              <a:ahLst/>
              <a:cxnLst/>
              <a:rect l="l" t="t" r="r" b="b"/>
              <a:pathLst>
                <a:path w="608" h="1061" extrusionOk="0">
                  <a:moveTo>
                    <a:pt x="178" y="0"/>
                  </a:moveTo>
                  <a:cubicBezTo>
                    <a:pt x="175" y="0"/>
                    <a:pt x="171" y="0"/>
                    <a:pt x="167" y="1"/>
                  </a:cubicBezTo>
                  <a:cubicBezTo>
                    <a:pt x="60" y="25"/>
                    <a:pt x="24" y="168"/>
                    <a:pt x="24" y="239"/>
                  </a:cubicBezTo>
                  <a:cubicBezTo>
                    <a:pt x="0" y="525"/>
                    <a:pt x="108" y="846"/>
                    <a:pt x="346" y="1013"/>
                  </a:cubicBezTo>
                  <a:cubicBezTo>
                    <a:pt x="381" y="1049"/>
                    <a:pt x="429" y="1061"/>
                    <a:pt x="477" y="1061"/>
                  </a:cubicBezTo>
                  <a:cubicBezTo>
                    <a:pt x="524" y="1049"/>
                    <a:pt x="560" y="1001"/>
                    <a:pt x="584" y="953"/>
                  </a:cubicBezTo>
                  <a:cubicBezTo>
                    <a:pt x="608" y="918"/>
                    <a:pt x="596" y="858"/>
                    <a:pt x="596" y="811"/>
                  </a:cubicBezTo>
                  <a:cubicBezTo>
                    <a:pt x="572" y="596"/>
                    <a:pt x="489" y="394"/>
                    <a:pt x="381" y="215"/>
                  </a:cubicBezTo>
                  <a:cubicBezTo>
                    <a:pt x="347" y="135"/>
                    <a:pt x="269" y="0"/>
                    <a:pt x="178" y="0"/>
                  </a:cubicBezTo>
                  <a:close/>
                </a:path>
              </a:pathLst>
            </a:custGeom>
            <a:solidFill>
              <a:srgbClr val="A675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9" name="Google Shape;1309;p22"/>
            <p:cNvSpPr/>
            <p:nvPr/>
          </p:nvSpPr>
          <p:spPr>
            <a:xfrm>
              <a:off x="2687525" y="2447725"/>
              <a:ext cx="28300" cy="54250"/>
            </a:xfrm>
            <a:custGeom>
              <a:avLst/>
              <a:gdLst/>
              <a:ahLst/>
              <a:cxnLst/>
              <a:rect l="l" t="t" r="r" b="b"/>
              <a:pathLst>
                <a:path w="1132" h="2170" extrusionOk="0">
                  <a:moveTo>
                    <a:pt x="794" y="0"/>
                  </a:moveTo>
                  <a:cubicBezTo>
                    <a:pt x="660" y="0"/>
                    <a:pt x="605" y="81"/>
                    <a:pt x="560" y="192"/>
                  </a:cubicBezTo>
                  <a:cubicBezTo>
                    <a:pt x="524" y="323"/>
                    <a:pt x="501" y="442"/>
                    <a:pt x="489" y="585"/>
                  </a:cubicBezTo>
                  <a:cubicBezTo>
                    <a:pt x="465" y="835"/>
                    <a:pt x="370" y="1085"/>
                    <a:pt x="239" y="1323"/>
                  </a:cubicBezTo>
                  <a:cubicBezTo>
                    <a:pt x="167" y="1454"/>
                    <a:pt x="60" y="1585"/>
                    <a:pt x="24" y="1752"/>
                  </a:cubicBezTo>
                  <a:cubicBezTo>
                    <a:pt x="1" y="1918"/>
                    <a:pt x="72" y="2109"/>
                    <a:pt x="227" y="2157"/>
                  </a:cubicBezTo>
                  <a:cubicBezTo>
                    <a:pt x="251" y="2165"/>
                    <a:pt x="276" y="2169"/>
                    <a:pt x="300" y="2169"/>
                  </a:cubicBezTo>
                  <a:cubicBezTo>
                    <a:pt x="409" y="2169"/>
                    <a:pt x="520" y="2094"/>
                    <a:pt x="608" y="2026"/>
                  </a:cubicBezTo>
                  <a:cubicBezTo>
                    <a:pt x="894" y="1776"/>
                    <a:pt x="1060" y="1395"/>
                    <a:pt x="1096" y="1026"/>
                  </a:cubicBezTo>
                  <a:cubicBezTo>
                    <a:pt x="1132" y="740"/>
                    <a:pt x="1132" y="383"/>
                    <a:pt x="1024" y="133"/>
                  </a:cubicBezTo>
                  <a:cubicBezTo>
                    <a:pt x="1001" y="73"/>
                    <a:pt x="965" y="25"/>
                    <a:pt x="905" y="13"/>
                  </a:cubicBezTo>
                  <a:cubicBezTo>
                    <a:pt x="894" y="13"/>
                    <a:pt x="846" y="2"/>
                    <a:pt x="822" y="2"/>
                  </a:cubicBezTo>
                  <a:cubicBezTo>
                    <a:pt x="812" y="1"/>
                    <a:pt x="803" y="0"/>
                    <a:pt x="794" y="0"/>
                  </a:cubicBezTo>
                  <a:close/>
                </a:path>
              </a:pathLst>
            </a:custGeom>
            <a:solidFill>
              <a:srgbClr val="8B5E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0" name="Google Shape;1310;p22"/>
            <p:cNvSpPr/>
            <p:nvPr/>
          </p:nvSpPr>
          <p:spPr>
            <a:xfrm>
              <a:off x="2457550" y="2157925"/>
              <a:ext cx="16875" cy="32400"/>
            </a:xfrm>
            <a:custGeom>
              <a:avLst/>
              <a:gdLst/>
              <a:ahLst/>
              <a:cxnLst/>
              <a:rect l="l" t="t" r="r" b="b"/>
              <a:pathLst>
                <a:path w="675" h="1296" extrusionOk="0">
                  <a:moveTo>
                    <a:pt x="110" y="0"/>
                  </a:moveTo>
                  <a:cubicBezTo>
                    <a:pt x="51" y="0"/>
                    <a:pt x="0" y="67"/>
                    <a:pt x="44" y="128"/>
                  </a:cubicBezTo>
                  <a:cubicBezTo>
                    <a:pt x="270" y="461"/>
                    <a:pt x="448" y="866"/>
                    <a:pt x="556" y="1247"/>
                  </a:cubicBezTo>
                  <a:cubicBezTo>
                    <a:pt x="567" y="1280"/>
                    <a:pt x="592" y="1295"/>
                    <a:pt x="617" y="1295"/>
                  </a:cubicBezTo>
                  <a:cubicBezTo>
                    <a:pt x="647" y="1295"/>
                    <a:pt x="675" y="1274"/>
                    <a:pt x="675" y="1235"/>
                  </a:cubicBezTo>
                  <a:cubicBezTo>
                    <a:pt x="639" y="759"/>
                    <a:pt x="472" y="390"/>
                    <a:pt x="175" y="33"/>
                  </a:cubicBezTo>
                  <a:cubicBezTo>
                    <a:pt x="155" y="10"/>
                    <a:pt x="132" y="0"/>
                    <a:pt x="110" y="0"/>
                  </a:cubicBezTo>
                  <a:close/>
                </a:path>
              </a:pathLst>
            </a:custGeom>
            <a:solidFill>
              <a:srgbClr val="E3C4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1" name="Google Shape;1311;p22"/>
            <p:cNvSpPr/>
            <p:nvPr/>
          </p:nvSpPr>
          <p:spPr>
            <a:xfrm>
              <a:off x="2468450" y="2200250"/>
              <a:ext cx="4550" cy="10375"/>
            </a:xfrm>
            <a:custGeom>
              <a:avLst/>
              <a:gdLst/>
              <a:ahLst/>
              <a:cxnLst/>
              <a:rect l="l" t="t" r="r" b="b"/>
              <a:pathLst>
                <a:path w="182" h="415" extrusionOk="0">
                  <a:moveTo>
                    <a:pt x="106" y="1"/>
                  </a:moveTo>
                  <a:cubicBezTo>
                    <a:pt x="93" y="1"/>
                    <a:pt x="78" y="7"/>
                    <a:pt x="72" y="18"/>
                  </a:cubicBezTo>
                  <a:cubicBezTo>
                    <a:pt x="24" y="66"/>
                    <a:pt x="24" y="102"/>
                    <a:pt x="12" y="173"/>
                  </a:cubicBezTo>
                  <a:cubicBezTo>
                    <a:pt x="12" y="245"/>
                    <a:pt x="1" y="292"/>
                    <a:pt x="12" y="376"/>
                  </a:cubicBezTo>
                  <a:cubicBezTo>
                    <a:pt x="15" y="389"/>
                    <a:pt x="24" y="394"/>
                    <a:pt x="37" y="394"/>
                  </a:cubicBezTo>
                  <a:cubicBezTo>
                    <a:pt x="65" y="394"/>
                    <a:pt x="110" y="369"/>
                    <a:pt x="132" y="369"/>
                  </a:cubicBezTo>
                  <a:cubicBezTo>
                    <a:pt x="141" y="369"/>
                    <a:pt x="146" y="374"/>
                    <a:pt x="143" y="388"/>
                  </a:cubicBezTo>
                  <a:cubicBezTo>
                    <a:pt x="142" y="406"/>
                    <a:pt x="141" y="414"/>
                    <a:pt x="142" y="414"/>
                  </a:cubicBezTo>
                  <a:cubicBezTo>
                    <a:pt x="147" y="414"/>
                    <a:pt x="182" y="169"/>
                    <a:pt x="132" y="18"/>
                  </a:cubicBezTo>
                  <a:cubicBezTo>
                    <a:pt x="132" y="7"/>
                    <a:pt x="120" y="1"/>
                    <a:pt x="106" y="1"/>
                  </a:cubicBezTo>
                  <a:close/>
                </a:path>
              </a:pathLst>
            </a:custGeom>
            <a:solidFill>
              <a:srgbClr val="E3C4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2" name="Google Shape;1312;p22"/>
            <p:cNvSpPr/>
            <p:nvPr/>
          </p:nvSpPr>
          <p:spPr>
            <a:xfrm>
              <a:off x="2392675" y="2306575"/>
              <a:ext cx="13400" cy="7725"/>
            </a:xfrm>
            <a:custGeom>
              <a:avLst/>
              <a:gdLst/>
              <a:ahLst/>
              <a:cxnLst/>
              <a:rect l="l" t="t" r="r" b="b"/>
              <a:pathLst>
                <a:path w="536" h="309" extrusionOk="0">
                  <a:moveTo>
                    <a:pt x="425" y="1"/>
                  </a:moveTo>
                  <a:cubicBezTo>
                    <a:pt x="417" y="1"/>
                    <a:pt x="409" y="2"/>
                    <a:pt x="400" y="4"/>
                  </a:cubicBezTo>
                  <a:cubicBezTo>
                    <a:pt x="269" y="64"/>
                    <a:pt x="150" y="111"/>
                    <a:pt x="31" y="195"/>
                  </a:cubicBezTo>
                  <a:cubicBezTo>
                    <a:pt x="0" y="225"/>
                    <a:pt x="14" y="309"/>
                    <a:pt x="56" y="309"/>
                  </a:cubicBezTo>
                  <a:cubicBezTo>
                    <a:pt x="63" y="309"/>
                    <a:pt x="70" y="307"/>
                    <a:pt x="79" y="302"/>
                  </a:cubicBezTo>
                  <a:cubicBezTo>
                    <a:pt x="150" y="290"/>
                    <a:pt x="210" y="266"/>
                    <a:pt x="269" y="242"/>
                  </a:cubicBezTo>
                  <a:cubicBezTo>
                    <a:pt x="353" y="206"/>
                    <a:pt x="400" y="171"/>
                    <a:pt x="460" y="135"/>
                  </a:cubicBezTo>
                  <a:cubicBezTo>
                    <a:pt x="536" y="102"/>
                    <a:pt x="503" y="1"/>
                    <a:pt x="425" y="1"/>
                  </a:cubicBezTo>
                  <a:close/>
                </a:path>
              </a:pathLst>
            </a:custGeom>
            <a:solidFill>
              <a:srgbClr val="E3C4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3" name="Google Shape;1313;p22"/>
            <p:cNvSpPr/>
            <p:nvPr/>
          </p:nvSpPr>
          <p:spPr>
            <a:xfrm>
              <a:off x="2539225" y="2264025"/>
              <a:ext cx="17650" cy="44400"/>
            </a:xfrm>
            <a:custGeom>
              <a:avLst/>
              <a:gdLst/>
              <a:ahLst/>
              <a:cxnLst/>
              <a:rect l="l" t="t" r="r" b="b"/>
              <a:pathLst>
                <a:path w="706" h="1776" extrusionOk="0">
                  <a:moveTo>
                    <a:pt x="551" y="0"/>
                  </a:moveTo>
                  <a:cubicBezTo>
                    <a:pt x="529" y="0"/>
                    <a:pt x="509" y="12"/>
                    <a:pt x="503" y="39"/>
                  </a:cubicBezTo>
                  <a:cubicBezTo>
                    <a:pt x="408" y="277"/>
                    <a:pt x="408" y="527"/>
                    <a:pt x="349" y="789"/>
                  </a:cubicBezTo>
                  <a:cubicBezTo>
                    <a:pt x="277" y="1099"/>
                    <a:pt x="122" y="1361"/>
                    <a:pt x="27" y="1658"/>
                  </a:cubicBezTo>
                  <a:cubicBezTo>
                    <a:pt x="1" y="1720"/>
                    <a:pt x="46" y="1776"/>
                    <a:pt x="101" y="1776"/>
                  </a:cubicBezTo>
                  <a:cubicBezTo>
                    <a:pt x="120" y="1776"/>
                    <a:pt x="140" y="1769"/>
                    <a:pt x="158" y="1754"/>
                  </a:cubicBezTo>
                  <a:cubicBezTo>
                    <a:pt x="515" y="1396"/>
                    <a:pt x="706" y="563"/>
                    <a:pt x="622" y="51"/>
                  </a:cubicBezTo>
                  <a:cubicBezTo>
                    <a:pt x="609" y="18"/>
                    <a:pt x="578" y="0"/>
                    <a:pt x="551" y="0"/>
                  </a:cubicBezTo>
                  <a:close/>
                </a:path>
              </a:pathLst>
            </a:custGeom>
            <a:solidFill>
              <a:srgbClr val="E3C4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4" name="Google Shape;1314;p22"/>
            <p:cNvSpPr/>
            <p:nvPr/>
          </p:nvSpPr>
          <p:spPr>
            <a:xfrm>
              <a:off x="2529400" y="2314925"/>
              <a:ext cx="8425" cy="10350"/>
            </a:xfrm>
            <a:custGeom>
              <a:avLst/>
              <a:gdLst/>
              <a:ahLst/>
              <a:cxnLst/>
              <a:rect l="l" t="t" r="r" b="b"/>
              <a:pathLst>
                <a:path w="337" h="414" extrusionOk="0">
                  <a:moveTo>
                    <a:pt x="280" y="1"/>
                  </a:moveTo>
                  <a:cubicBezTo>
                    <a:pt x="270" y="1"/>
                    <a:pt x="260" y="5"/>
                    <a:pt x="253" y="15"/>
                  </a:cubicBezTo>
                  <a:cubicBezTo>
                    <a:pt x="206" y="63"/>
                    <a:pt x="158" y="122"/>
                    <a:pt x="134" y="158"/>
                  </a:cubicBezTo>
                  <a:cubicBezTo>
                    <a:pt x="99" y="218"/>
                    <a:pt x="63" y="265"/>
                    <a:pt x="27" y="325"/>
                  </a:cubicBezTo>
                  <a:cubicBezTo>
                    <a:pt x="1" y="369"/>
                    <a:pt x="47" y="414"/>
                    <a:pt x="97" y="414"/>
                  </a:cubicBezTo>
                  <a:cubicBezTo>
                    <a:pt x="114" y="414"/>
                    <a:pt x="131" y="408"/>
                    <a:pt x="146" y="396"/>
                  </a:cubicBezTo>
                  <a:cubicBezTo>
                    <a:pt x="241" y="325"/>
                    <a:pt x="325" y="182"/>
                    <a:pt x="337" y="63"/>
                  </a:cubicBezTo>
                  <a:cubicBezTo>
                    <a:pt x="337" y="29"/>
                    <a:pt x="306" y="1"/>
                    <a:pt x="280" y="1"/>
                  </a:cubicBezTo>
                  <a:close/>
                </a:path>
              </a:pathLst>
            </a:custGeom>
            <a:solidFill>
              <a:srgbClr val="E3C4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5" name="Google Shape;1315;p22"/>
            <p:cNvSpPr/>
            <p:nvPr/>
          </p:nvSpPr>
          <p:spPr>
            <a:xfrm>
              <a:off x="2569325" y="2373175"/>
              <a:ext cx="23775" cy="27675"/>
            </a:xfrm>
            <a:custGeom>
              <a:avLst/>
              <a:gdLst/>
              <a:ahLst/>
              <a:cxnLst/>
              <a:rect l="l" t="t" r="r" b="b"/>
              <a:pathLst>
                <a:path w="951" h="1107" extrusionOk="0">
                  <a:moveTo>
                    <a:pt x="884" y="1"/>
                  </a:moveTo>
                  <a:cubicBezTo>
                    <a:pt x="866" y="1"/>
                    <a:pt x="848" y="10"/>
                    <a:pt x="835" y="31"/>
                  </a:cubicBezTo>
                  <a:cubicBezTo>
                    <a:pt x="680" y="436"/>
                    <a:pt x="299" y="686"/>
                    <a:pt x="37" y="1007"/>
                  </a:cubicBezTo>
                  <a:cubicBezTo>
                    <a:pt x="1" y="1053"/>
                    <a:pt x="42" y="1106"/>
                    <a:pt x="90" y="1106"/>
                  </a:cubicBezTo>
                  <a:cubicBezTo>
                    <a:pt x="104" y="1106"/>
                    <a:pt x="119" y="1101"/>
                    <a:pt x="133" y="1090"/>
                  </a:cubicBezTo>
                  <a:cubicBezTo>
                    <a:pt x="514" y="840"/>
                    <a:pt x="764" y="495"/>
                    <a:pt x="942" y="78"/>
                  </a:cubicBezTo>
                  <a:cubicBezTo>
                    <a:pt x="950" y="32"/>
                    <a:pt x="918" y="1"/>
                    <a:pt x="884" y="1"/>
                  </a:cubicBezTo>
                  <a:close/>
                </a:path>
              </a:pathLst>
            </a:custGeom>
            <a:solidFill>
              <a:srgbClr val="E3C4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6" name="Google Shape;1316;p22"/>
            <p:cNvSpPr/>
            <p:nvPr/>
          </p:nvSpPr>
          <p:spPr>
            <a:xfrm>
              <a:off x="2637775" y="2401150"/>
              <a:ext cx="8700" cy="18950"/>
            </a:xfrm>
            <a:custGeom>
              <a:avLst/>
              <a:gdLst/>
              <a:ahLst/>
              <a:cxnLst/>
              <a:rect l="l" t="t" r="r" b="b"/>
              <a:pathLst>
                <a:path w="348" h="758" extrusionOk="0">
                  <a:moveTo>
                    <a:pt x="275" y="1"/>
                  </a:moveTo>
                  <a:cubicBezTo>
                    <a:pt x="251" y="1"/>
                    <a:pt x="228" y="16"/>
                    <a:pt x="228" y="43"/>
                  </a:cubicBezTo>
                  <a:cubicBezTo>
                    <a:pt x="217" y="138"/>
                    <a:pt x="169" y="257"/>
                    <a:pt x="145" y="341"/>
                  </a:cubicBezTo>
                  <a:cubicBezTo>
                    <a:pt x="97" y="448"/>
                    <a:pt x="74" y="555"/>
                    <a:pt x="26" y="662"/>
                  </a:cubicBezTo>
                  <a:cubicBezTo>
                    <a:pt x="1" y="713"/>
                    <a:pt x="42" y="758"/>
                    <a:pt x="93" y="758"/>
                  </a:cubicBezTo>
                  <a:cubicBezTo>
                    <a:pt x="114" y="758"/>
                    <a:pt x="136" y="751"/>
                    <a:pt x="157" y="733"/>
                  </a:cubicBezTo>
                  <a:cubicBezTo>
                    <a:pt x="228" y="626"/>
                    <a:pt x="288" y="519"/>
                    <a:pt x="324" y="400"/>
                  </a:cubicBezTo>
                  <a:cubicBezTo>
                    <a:pt x="336" y="341"/>
                    <a:pt x="347" y="269"/>
                    <a:pt x="347" y="210"/>
                  </a:cubicBezTo>
                  <a:cubicBezTo>
                    <a:pt x="347" y="150"/>
                    <a:pt x="336" y="102"/>
                    <a:pt x="336" y="67"/>
                  </a:cubicBezTo>
                  <a:cubicBezTo>
                    <a:pt x="336" y="22"/>
                    <a:pt x="304" y="1"/>
                    <a:pt x="275" y="1"/>
                  </a:cubicBezTo>
                  <a:close/>
                </a:path>
              </a:pathLst>
            </a:custGeom>
            <a:solidFill>
              <a:srgbClr val="E3C4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7" name="Google Shape;1317;p22"/>
            <p:cNvSpPr/>
            <p:nvPr/>
          </p:nvSpPr>
          <p:spPr>
            <a:xfrm>
              <a:off x="2673950" y="2453975"/>
              <a:ext cx="12975" cy="18175"/>
            </a:xfrm>
            <a:custGeom>
              <a:avLst/>
              <a:gdLst/>
              <a:ahLst/>
              <a:cxnLst/>
              <a:rect l="l" t="t" r="r" b="b"/>
              <a:pathLst>
                <a:path w="519" h="727" extrusionOk="0">
                  <a:moveTo>
                    <a:pt x="419" y="1"/>
                  </a:moveTo>
                  <a:cubicBezTo>
                    <a:pt x="392" y="1"/>
                    <a:pt x="366" y="15"/>
                    <a:pt x="353" y="49"/>
                  </a:cubicBezTo>
                  <a:cubicBezTo>
                    <a:pt x="305" y="156"/>
                    <a:pt x="258" y="252"/>
                    <a:pt x="198" y="359"/>
                  </a:cubicBezTo>
                  <a:cubicBezTo>
                    <a:pt x="151" y="454"/>
                    <a:pt x="67" y="514"/>
                    <a:pt x="20" y="609"/>
                  </a:cubicBezTo>
                  <a:cubicBezTo>
                    <a:pt x="1" y="675"/>
                    <a:pt x="42" y="727"/>
                    <a:pt x="90" y="727"/>
                  </a:cubicBezTo>
                  <a:cubicBezTo>
                    <a:pt x="102" y="727"/>
                    <a:pt x="115" y="723"/>
                    <a:pt x="127" y="716"/>
                  </a:cubicBezTo>
                  <a:cubicBezTo>
                    <a:pt x="353" y="645"/>
                    <a:pt x="436" y="299"/>
                    <a:pt x="496" y="109"/>
                  </a:cubicBezTo>
                  <a:cubicBezTo>
                    <a:pt x="519" y="47"/>
                    <a:pt x="468" y="1"/>
                    <a:pt x="419" y="1"/>
                  </a:cubicBezTo>
                  <a:close/>
                </a:path>
              </a:pathLst>
            </a:custGeom>
            <a:solidFill>
              <a:srgbClr val="E3C4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18" name="Google Shape;1318;p22"/>
          <p:cNvGrpSpPr/>
          <p:nvPr/>
        </p:nvGrpSpPr>
        <p:grpSpPr>
          <a:xfrm>
            <a:off x="7233529" y="2986464"/>
            <a:ext cx="1083416" cy="1634851"/>
            <a:chOff x="3452500" y="1965250"/>
            <a:chExt cx="420450" cy="634450"/>
          </a:xfrm>
        </p:grpSpPr>
        <p:sp>
          <p:nvSpPr>
            <p:cNvPr id="1319" name="Google Shape;1319;p22"/>
            <p:cNvSpPr/>
            <p:nvPr/>
          </p:nvSpPr>
          <p:spPr>
            <a:xfrm>
              <a:off x="3534350" y="1965250"/>
              <a:ext cx="338575" cy="411100"/>
            </a:xfrm>
            <a:custGeom>
              <a:avLst/>
              <a:gdLst/>
              <a:ahLst/>
              <a:cxnLst/>
              <a:rect l="l" t="t" r="r" b="b"/>
              <a:pathLst>
                <a:path w="13543" h="16444" extrusionOk="0">
                  <a:moveTo>
                    <a:pt x="7165" y="1"/>
                  </a:moveTo>
                  <a:cubicBezTo>
                    <a:pt x="6088" y="1"/>
                    <a:pt x="4895" y="299"/>
                    <a:pt x="3692" y="1048"/>
                  </a:cubicBezTo>
                  <a:cubicBezTo>
                    <a:pt x="1" y="3358"/>
                    <a:pt x="1299" y="6811"/>
                    <a:pt x="3978" y="9180"/>
                  </a:cubicBezTo>
                  <a:lnTo>
                    <a:pt x="5013" y="9549"/>
                  </a:lnTo>
                  <a:cubicBezTo>
                    <a:pt x="5013" y="9549"/>
                    <a:pt x="5505" y="8803"/>
                    <a:pt x="6211" y="8803"/>
                  </a:cubicBezTo>
                  <a:cubicBezTo>
                    <a:pt x="6564" y="8803"/>
                    <a:pt x="6970" y="8990"/>
                    <a:pt x="7395" y="9549"/>
                  </a:cubicBezTo>
                  <a:cubicBezTo>
                    <a:pt x="8323" y="10776"/>
                    <a:pt x="6097" y="13228"/>
                    <a:pt x="8109" y="15300"/>
                  </a:cubicBezTo>
                  <a:cubicBezTo>
                    <a:pt x="8914" y="16124"/>
                    <a:pt x="10009" y="16443"/>
                    <a:pt x="10969" y="16443"/>
                  </a:cubicBezTo>
                  <a:cubicBezTo>
                    <a:pt x="12408" y="16443"/>
                    <a:pt x="13543" y="15726"/>
                    <a:pt x="12943" y="14919"/>
                  </a:cubicBezTo>
                  <a:cubicBezTo>
                    <a:pt x="12943" y="14919"/>
                    <a:pt x="13514" y="14014"/>
                    <a:pt x="12741" y="13395"/>
                  </a:cubicBezTo>
                  <a:lnTo>
                    <a:pt x="12741" y="13395"/>
                  </a:lnTo>
                  <a:cubicBezTo>
                    <a:pt x="12741" y="13395"/>
                    <a:pt x="12967" y="14145"/>
                    <a:pt x="12431" y="14348"/>
                  </a:cubicBezTo>
                  <a:cubicBezTo>
                    <a:pt x="12400" y="14359"/>
                    <a:pt x="12367" y="14364"/>
                    <a:pt x="12331" y="14364"/>
                  </a:cubicBezTo>
                  <a:cubicBezTo>
                    <a:pt x="11760" y="14364"/>
                    <a:pt x="10639" y="12984"/>
                    <a:pt x="11300" y="11931"/>
                  </a:cubicBezTo>
                  <a:cubicBezTo>
                    <a:pt x="12014" y="10811"/>
                    <a:pt x="12371" y="9168"/>
                    <a:pt x="11240" y="7299"/>
                  </a:cubicBezTo>
                  <a:lnTo>
                    <a:pt x="11240" y="7299"/>
                  </a:lnTo>
                  <a:cubicBezTo>
                    <a:pt x="11388" y="7489"/>
                    <a:pt x="11592" y="7572"/>
                    <a:pt x="11814" y="7572"/>
                  </a:cubicBezTo>
                  <a:cubicBezTo>
                    <a:pt x="12414" y="7572"/>
                    <a:pt x="13149" y="6966"/>
                    <a:pt x="13288" y="6228"/>
                  </a:cubicBezTo>
                  <a:lnTo>
                    <a:pt x="13288" y="6228"/>
                  </a:lnTo>
                  <a:cubicBezTo>
                    <a:pt x="13149" y="6292"/>
                    <a:pt x="13024" y="6322"/>
                    <a:pt x="12910" y="6322"/>
                  </a:cubicBezTo>
                  <a:cubicBezTo>
                    <a:pt x="11929" y="6322"/>
                    <a:pt x="11803" y="4100"/>
                    <a:pt x="11419" y="2489"/>
                  </a:cubicBezTo>
                  <a:cubicBezTo>
                    <a:pt x="11122" y="1277"/>
                    <a:pt x="9392" y="1"/>
                    <a:pt x="7165" y="1"/>
                  </a:cubicBezTo>
                  <a:close/>
                </a:path>
              </a:pathLst>
            </a:custGeom>
            <a:solidFill>
              <a:srgbClr val="D4B43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0" name="Google Shape;1320;p22"/>
            <p:cNvSpPr/>
            <p:nvPr/>
          </p:nvSpPr>
          <p:spPr>
            <a:xfrm>
              <a:off x="3546550" y="1994425"/>
              <a:ext cx="326400" cy="381675"/>
            </a:xfrm>
            <a:custGeom>
              <a:avLst/>
              <a:gdLst/>
              <a:ahLst/>
              <a:cxnLst/>
              <a:rect l="l" t="t" r="r" b="b"/>
              <a:pathLst>
                <a:path w="13056" h="15267" extrusionOk="0">
                  <a:moveTo>
                    <a:pt x="10050" y="0"/>
                  </a:moveTo>
                  <a:lnTo>
                    <a:pt x="10050" y="0"/>
                  </a:lnTo>
                  <a:cubicBezTo>
                    <a:pt x="11091" y="2178"/>
                    <a:pt x="8711" y="5700"/>
                    <a:pt x="5101" y="5700"/>
                  </a:cubicBezTo>
                  <a:cubicBezTo>
                    <a:pt x="4664" y="5700"/>
                    <a:pt x="4209" y="5649"/>
                    <a:pt x="3740" y="5537"/>
                  </a:cubicBezTo>
                  <a:cubicBezTo>
                    <a:pt x="2882" y="5346"/>
                    <a:pt x="2251" y="4680"/>
                    <a:pt x="2394" y="4144"/>
                  </a:cubicBezTo>
                  <a:lnTo>
                    <a:pt x="2394" y="4144"/>
                  </a:lnTo>
                  <a:cubicBezTo>
                    <a:pt x="2203" y="4221"/>
                    <a:pt x="2037" y="4257"/>
                    <a:pt x="1896" y="4257"/>
                  </a:cubicBezTo>
                  <a:cubicBezTo>
                    <a:pt x="818" y="4257"/>
                    <a:pt x="1096" y="2219"/>
                    <a:pt x="1727" y="1167"/>
                  </a:cubicBezTo>
                  <a:lnTo>
                    <a:pt x="1727" y="1167"/>
                  </a:lnTo>
                  <a:cubicBezTo>
                    <a:pt x="1" y="3346"/>
                    <a:pt x="1263" y="6049"/>
                    <a:pt x="3478" y="8013"/>
                  </a:cubicBezTo>
                  <a:lnTo>
                    <a:pt x="4537" y="8382"/>
                  </a:lnTo>
                  <a:cubicBezTo>
                    <a:pt x="4537" y="8382"/>
                    <a:pt x="5029" y="7636"/>
                    <a:pt x="5735" y="7636"/>
                  </a:cubicBezTo>
                  <a:cubicBezTo>
                    <a:pt x="6088" y="7636"/>
                    <a:pt x="6494" y="7823"/>
                    <a:pt x="6919" y="8382"/>
                  </a:cubicBezTo>
                  <a:cubicBezTo>
                    <a:pt x="7847" y="9597"/>
                    <a:pt x="5621" y="12061"/>
                    <a:pt x="7633" y="14133"/>
                  </a:cubicBezTo>
                  <a:cubicBezTo>
                    <a:pt x="8431" y="14950"/>
                    <a:pt x="9519" y="15267"/>
                    <a:pt x="10475" y="15267"/>
                  </a:cubicBezTo>
                  <a:cubicBezTo>
                    <a:pt x="11915" y="15267"/>
                    <a:pt x="13056" y="14549"/>
                    <a:pt x="12455" y="13740"/>
                  </a:cubicBezTo>
                  <a:cubicBezTo>
                    <a:pt x="12455" y="13740"/>
                    <a:pt x="13026" y="12835"/>
                    <a:pt x="12253" y="12204"/>
                  </a:cubicBezTo>
                  <a:lnTo>
                    <a:pt x="12253" y="12204"/>
                  </a:lnTo>
                  <a:cubicBezTo>
                    <a:pt x="12253" y="12204"/>
                    <a:pt x="12479" y="12966"/>
                    <a:pt x="11943" y="13157"/>
                  </a:cubicBezTo>
                  <a:cubicBezTo>
                    <a:pt x="11910" y="13169"/>
                    <a:pt x="11873" y="13175"/>
                    <a:pt x="11835" y="13175"/>
                  </a:cubicBezTo>
                  <a:cubicBezTo>
                    <a:pt x="11252" y="13175"/>
                    <a:pt x="10142" y="11801"/>
                    <a:pt x="10812" y="10752"/>
                  </a:cubicBezTo>
                  <a:cubicBezTo>
                    <a:pt x="11502" y="9633"/>
                    <a:pt x="11883" y="7978"/>
                    <a:pt x="10752" y="6120"/>
                  </a:cubicBezTo>
                  <a:lnTo>
                    <a:pt x="10752" y="6120"/>
                  </a:lnTo>
                  <a:cubicBezTo>
                    <a:pt x="10900" y="6306"/>
                    <a:pt x="11103" y="6388"/>
                    <a:pt x="11324" y="6388"/>
                  </a:cubicBezTo>
                  <a:cubicBezTo>
                    <a:pt x="11924" y="6388"/>
                    <a:pt x="12661" y="5788"/>
                    <a:pt x="12800" y="5049"/>
                  </a:cubicBezTo>
                  <a:lnTo>
                    <a:pt x="12800" y="5049"/>
                  </a:lnTo>
                  <a:cubicBezTo>
                    <a:pt x="12664" y="5111"/>
                    <a:pt x="12540" y="5140"/>
                    <a:pt x="12427" y="5140"/>
                  </a:cubicBezTo>
                  <a:cubicBezTo>
                    <a:pt x="11441" y="5140"/>
                    <a:pt x="11314" y="2913"/>
                    <a:pt x="10919" y="1310"/>
                  </a:cubicBezTo>
                  <a:cubicBezTo>
                    <a:pt x="10824" y="870"/>
                    <a:pt x="10514" y="405"/>
                    <a:pt x="10050" y="0"/>
                  </a:cubicBezTo>
                  <a:close/>
                </a:path>
              </a:pathLst>
            </a:custGeom>
            <a:solidFill>
              <a:srgbClr val="D0A5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1" name="Google Shape;1321;p22"/>
            <p:cNvSpPr/>
            <p:nvPr/>
          </p:nvSpPr>
          <p:spPr>
            <a:xfrm>
              <a:off x="3600450" y="2093500"/>
              <a:ext cx="41100" cy="98925"/>
            </a:xfrm>
            <a:custGeom>
              <a:avLst/>
              <a:gdLst/>
              <a:ahLst/>
              <a:cxnLst/>
              <a:rect l="l" t="t" r="r" b="b"/>
              <a:pathLst>
                <a:path w="1644" h="3957" extrusionOk="0">
                  <a:moveTo>
                    <a:pt x="315" y="1"/>
                  </a:moveTo>
                  <a:cubicBezTo>
                    <a:pt x="293" y="1"/>
                    <a:pt x="269" y="56"/>
                    <a:pt x="214" y="121"/>
                  </a:cubicBezTo>
                  <a:cubicBezTo>
                    <a:pt x="155" y="216"/>
                    <a:pt x="95" y="371"/>
                    <a:pt x="48" y="574"/>
                  </a:cubicBezTo>
                  <a:cubicBezTo>
                    <a:pt x="36" y="633"/>
                    <a:pt x="36" y="681"/>
                    <a:pt x="12" y="740"/>
                  </a:cubicBezTo>
                  <a:cubicBezTo>
                    <a:pt x="12" y="776"/>
                    <a:pt x="0" y="800"/>
                    <a:pt x="0" y="836"/>
                  </a:cubicBezTo>
                  <a:lnTo>
                    <a:pt x="0" y="919"/>
                  </a:lnTo>
                  <a:lnTo>
                    <a:pt x="0" y="1121"/>
                  </a:lnTo>
                  <a:cubicBezTo>
                    <a:pt x="12" y="1181"/>
                    <a:pt x="12" y="1240"/>
                    <a:pt x="36" y="1312"/>
                  </a:cubicBezTo>
                  <a:cubicBezTo>
                    <a:pt x="71" y="1574"/>
                    <a:pt x="179" y="1860"/>
                    <a:pt x="333" y="2145"/>
                  </a:cubicBezTo>
                  <a:cubicBezTo>
                    <a:pt x="631" y="2693"/>
                    <a:pt x="988" y="3122"/>
                    <a:pt x="1226" y="3455"/>
                  </a:cubicBezTo>
                  <a:cubicBezTo>
                    <a:pt x="1452" y="3749"/>
                    <a:pt x="1582" y="3957"/>
                    <a:pt x="1615" y="3957"/>
                  </a:cubicBezTo>
                  <a:cubicBezTo>
                    <a:pt x="1617" y="3957"/>
                    <a:pt x="1618" y="3956"/>
                    <a:pt x="1619" y="3955"/>
                  </a:cubicBezTo>
                  <a:cubicBezTo>
                    <a:pt x="1643" y="3955"/>
                    <a:pt x="1536" y="3717"/>
                    <a:pt x="1322" y="3384"/>
                  </a:cubicBezTo>
                  <a:cubicBezTo>
                    <a:pt x="1119" y="3038"/>
                    <a:pt x="774" y="2586"/>
                    <a:pt x="488" y="2074"/>
                  </a:cubicBezTo>
                  <a:cubicBezTo>
                    <a:pt x="357" y="1812"/>
                    <a:pt x="250" y="1550"/>
                    <a:pt x="214" y="1300"/>
                  </a:cubicBezTo>
                  <a:cubicBezTo>
                    <a:pt x="191" y="1240"/>
                    <a:pt x="191" y="1181"/>
                    <a:pt x="179" y="1121"/>
                  </a:cubicBezTo>
                  <a:cubicBezTo>
                    <a:pt x="167" y="1062"/>
                    <a:pt x="167" y="1002"/>
                    <a:pt x="167" y="943"/>
                  </a:cubicBezTo>
                  <a:lnTo>
                    <a:pt x="167" y="848"/>
                  </a:lnTo>
                  <a:lnTo>
                    <a:pt x="167" y="776"/>
                  </a:lnTo>
                  <a:cubicBezTo>
                    <a:pt x="167" y="728"/>
                    <a:pt x="179" y="669"/>
                    <a:pt x="179" y="621"/>
                  </a:cubicBezTo>
                  <a:cubicBezTo>
                    <a:pt x="214" y="431"/>
                    <a:pt x="238" y="288"/>
                    <a:pt x="286" y="181"/>
                  </a:cubicBezTo>
                  <a:cubicBezTo>
                    <a:pt x="321" y="74"/>
                    <a:pt x="333" y="2"/>
                    <a:pt x="321" y="2"/>
                  </a:cubicBezTo>
                  <a:cubicBezTo>
                    <a:pt x="319" y="1"/>
                    <a:pt x="317" y="1"/>
                    <a:pt x="315" y="1"/>
                  </a:cubicBezTo>
                  <a:close/>
                </a:path>
              </a:pathLst>
            </a:custGeom>
            <a:solidFill>
              <a:srgbClr val="21191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2" name="Google Shape;1322;p22"/>
            <p:cNvSpPr/>
            <p:nvPr/>
          </p:nvSpPr>
          <p:spPr>
            <a:xfrm>
              <a:off x="3643600" y="2155150"/>
              <a:ext cx="5375" cy="38125"/>
            </a:xfrm>
            <a:custGeom>
              <a:avLst/>
              <a:gdLst/>
              <a:ahLst/>
              <a:cxnLst/>
              <a:rect l="l" t="t" r="r" b="b"/>
              <a:pathLst>
                <a:path w="215" h="1525" extrusionOk="0">
                  <a:moveTo>
                    <a:pt x="152" y="0"/>
                  </a:moveTo>
                  <a:cubicBezTo>
                    <a:pt x="92" y="0"/>
                    <a:pt x="0" y="341"/>
                    <a:pt x="0" y="763"/>
                  </a:cubicBezTo>
                  <a:cubicBezTo>
                    <a:pt x="24" y="1191"/>
                    <a:pt x="108" y="1525"/>
                    <a:pt x="155" y="1525"/>
                  </a:cubicBezTo>
                  <a:cubicBezTo>
                    <a:pt x="215" y="1513"/>
                    <a:pt x="215" y="1179"/>
                    <a:pt x="215" y="763"/>
                  </a:cubicBezTo>
                  <a:cubicBezTo>
                    <a:pt x="191" y="346"/>
                    <a:pt x="215" y="25"/>
                    <a:pt x="155" y="1"/>
                  </a:cubicBezTo>
                  <a:cubicBezTo>
                    <a:pt x="154" y="1"/>
                    <a:pt x="153" y="0"/>
                    <a:pt x="152" y="0"/>
                  </a:cubicBezTo>
                  <a:close/>
                </a:path>
              </a:pathLst>
            </a:custGeom>
            <a:solidFill>
              <a:srgbClr val="21191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3" name="Google Shape;1323;p22"/>
            <p:cNvSpPr/>
            <p:nvPr/>
          </p:nvSpPr>
          <p:spPr>
            <a:xfrm>
              <a:off x="3652225" y="2154025"/>
              <a:ext cx="82775" cy="47325"/>
            </a:xfrm>
            <a:custGeom>
              <a:avLst/>
              <a:gdLst/>
              <a:ahLst/>
              <a:cxnLst/>
              <a:rect l="l" t="t" r="r" b="b"/>
              <a:pathLst>
                <a:path w="3311" h="1893" extrusionOk="0">
                  <a:moveTo>
                    <a:pt x="1773" y="1"/>
                  </a:moveTo>
                  <a:cubicBezTo>
                    <a:pt x="1608" y="1"/>
                    <a:pt x="1435" y="24"/>
                    <a:pt x="1263" y="81"/>
                  </a:cubicBezTo>
                  <a:cubicBezTo>
                    <a:pt x="1191" y="93"/>
                    <a:pt x="1120" y="141"/>
                    <a:pt x="1048" y="165"/>
                  </a:cubicBezTo>
                  <a:cubicBezTo>
                    <a:pt x="989" y="212"/>
                    <a:pt x="906" y="260"/>
                    <a:pt x="846" y="296"/>
                  </a:cubicBezTo>
                  <a:cubicBezTo>
                    <a:pt x="715" y="391"/>
                    <a:pt x="632" y="510"/>
                    <a:pt x="536" y="617"/>
                  </a:cubicBezTo>
                  <a:cubicBezTo>
                    <a:pt x="370" y="832"/>
                    <a:pt x="275" y="1058"/>
                    <a:pt x="191" y="1248"/>
                  </a:cubicBezTo>
                  <a:cubicBezTo>
                    <a:pt x="48" y="1641"/>
                    <a:pt x="1" y="1891"/>
                    <a:pt x="36" y="1891"/>
                  </a:cubicBezTo>
                  <a:cubicBezTo>
                    <a:pt x="38" y="1892"/>
                    <a:pt x="39" y="1893"/>
                    <a:pt x="40" y="1893"/>
                  </a:cubicBezTo>
                  <a:cubicBezTo>
                    <a:pt x="69" y="1893"/>
                    <a:pt x="164" y="1660"/>
                    <a:pt x="334" y="1320"/>
                  </a:cubicBezTo>
                  <a:cubicBezTo>
                    <a:pt x="429" y="1141"/>
                    <a:pt x="536" y="927"/>
                    <a:pt x="703" y="736"/>
                  </a:cubicBezTo>
                  <a:cubicBezTo>
                    <a:pt x="775" y="641"/>
                    <a:pt x="882" y="546"/>
                    <a:pt x="989" y="462"/>
                  </a:cubicBezTo>
                  <a:cubicBezTo>
                    <a:pt x="1048" y="427"/>
                    <a:pt x="1108" y="391"/>
                    <a:pt x="1168" y="367"/>
                  </a:cubicBezTo>
                  <a:cubicBezTo>
                    <a:pt x="1227" y="332"/>
                    <a:pt x="1287" y="308"/>
                    <a:pt x="1358" y="284"/>
                  </a:cubicBezTo>
                  <a:cubicBezTo>
                    <a:pt x="1500" y="239"/>
                    <a:pt x="1649" y="218"/>
                    <a:pt x="1795" y="218"/>
                  </a:cubicBezTo>
                  <a:cubicBezTo>
                    <a:pt x="1919" y="218"/>
                    <a:pt x="2041" y="233"/>
                    <a:pt x="2156" y="260"/>
                  </a:cubicBezTo>
                  <a:cubicBezTo>
                    <a:pt x="2418" y="320"/>
                    <a:pt x="2620" y="403"/>
                    <a:pt x="2787" y="510"/>
                  </a:cubicBezTo>
                  <a:cubicBezTo>
                    <a:pt x="3099" y="718"/>
                    <a:pt x="3243" y="915"/>
                    <a:pt x="3273" y="915"/>
                  </a:cubicBezTo>
                  <a:cubicBezTo>
                    <a:pt x="3273" y="915"/>
                    <a:pt x="3274" y="915"/>
                    <a:pt x="3275" y="915"/>
                  </a:cubicBezTo>
                  <a:cubicBezTo>
                    <a:pt x="3311" y="903"/>
                    <a:pt x="3203" y="641"/>
                    <a:pt x="2846" y="355"/>
                  </a:cubicBezTo>
                  <a:cubicBezTo>
                    <a:pt x="2668" y="236"/>
                    <a:pt x="2441" y="105"/>
                    <a:pt x="2180" y="46"/>
                  </a:cubicBezTo>
                  <a:cubicBezTo>
                    <a:pt x="2053" y="18"/>
                    <a:pt x="1915" y="1"/>
                    <a:pt x="1773" y="1"/>
                  </a:cubicBezTo>
                  <a:close/>
                </a:path>
              </a:pathLst>
            </a:custGeom>
            <a:solidFill>
              <a:srgbClr val="21191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4" name="Google Shape;1324;p22"/>
            <p:cNvSpPr/>
            <p:nvPr/>
          </p:nvSpPr>
          <p:spPr>
            <a:xfrm>
              <a:off x="3620975" y="2192525"/>
              <a:ext cx="39900" cy="35675"/>
            </a:xfrm>
            <a:custGeom>
              <a:avLst/>
              <a:gdLst/>
              <a:ahLst/>
              <a:cxnLst/>
              <a:rect l="l" t="t" r="r" b="b"/>
              <a:pathLst>
                <a:path w="1596" h="1427" extrusionOk="0">
                  <a:moveTo>
                    <a:pt x="722" y="0"/>
                  </a:moveTo>
                  <a:cubicBezTo>
                    <a:pt x="583" y="0"/>
                    <a:pt x="469" y="16"/>
                    <a:pt x="417" y="42"/>
                  </a:cubicBezTo>
                  <a:cubicBezTo>
                    <a:pt x="239" y="137"/>
                    <a:pt x="1" y="708"/>
                    <a:pt x="1" y="1220"/>
                  </a:cubicBezTo>
                  <a:cubicBezTo>
                    <a:pt x="87" y="1401"/>
                    <a:pt x="772" y="1426"/>
                    <a:pt x="1144" y="1426"/>
                  </a:cubicBezTo>
                  <a:cubicBezTo>
                    <a:pt x="1286" y="1426"/>
                    <a:pt x="1382" y="1423"/>
                    <a:pt x="1382" y="1423"/>
                  </a:cubicBezTo>
                  <a:cubicBezTo>
                    <a:pt x="1382" y="1423"/>
                    <a:pt x="1584" y="887"/>
                    <a:pt x="1596" y="280"/>
                  </a:cubicBezTo>
                  <a:cubicBezTo>
                    <a:pt x="1449" y="75"/>
                    <a:pt x="1026" y="0"/>
                    <a:pt x="722" y="0"/>
                  </a:cubicBezTo>
                  <a:close/>
                </a:path>
              </a:pathLst>
            </a:custGeom>
            <a:solidFill>
              <a:srgbClr val="4C59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5" name="Google Shape;1325;p22"/>
            <p:cNvSpPr/>
            <p:nvPr/>
          </p:nvSpPr>
          <p:spPr>
            <a:xfrm>
              <a:off x="3480050" y="2216100"/>
              <a:ext cx="340075" cy="383600"/>
            </a:xfrm>
            <a:custGeom>
              <a:avLst/>
              <a:gdLst/>
              <a:ahLst/>
              <a:cxnLst/>
              <a:rect l="l" t="t" r="r" b="b"/>
              <a:pathLst>
                <a:path w="13603" h="15344" extrusionOk="0">
                  <a:moveTo>
                    <a:pt x="5737" y="0"/>
                  </a:moveTo>
                  <a:cubicBezTo>
                    <a:pt x="3328" y="0"/>
                    <a:pt x="318" y="1738"/>
                    <a:pt x="327" y="4766"/>
                  </a:cubicBezTo>
                  <a:cubicBezTo>
                    <a:pt x="339" y="8755"/>
                    <a:pt x="3244" y="7504"/>
                    <a:pt x="3447" y="10410"/>
                  </a:cubicBezTo>
                  <a:cubicBezTo>
                    <a:pt x="2185" y="10469"/>
                    <a:pt x="1708" y="10802"/>
                    <a:pt x="1708" y="10802"/>
                  </a:cubicBezTo>
                  <a:cubicBezTo>
                    <a:pt x="0" y="13729"/>
                    <a:pt x="1281" y="15344"/>
                    <a:pt x="2648" y="15344"/>
                  </a:cubicBezTo>
                  <a:cubicBezTo>
                    <a:pt x="2844" y="15344"/>
                    <a:pt x="3042" y="15311"/>
                    <a:pt x="3232" y="15244"/>
                  </a:cubicBezTo>
                  <a:cubicBezTo>
                    <a:pt x="4671" y="14745"/>
                    <a:pt x="5722" y="12187"/>
                    <a:pt x="7195" y="12187"/>
                  </a:cubicBezTo>
                  <a:cubicBezTo>
                    <a:pt x="7270" y="12187"/>
                    <a:pt x="7346" y="12194"/>
                    <a:pt x="7423" y="12207"/>
                  </a:cubicBezTo>
                  <a:cubicBezTo>
                    <a:pt x="9269" y="12553"/>
                    <a:pt x="9448" y="14815"/>
                    <a:pt x="9448" y="14815"/>
                  </a:cubicBezTo>
                  <a:cubicBezTo>
                    <a:pt x="10936" y="14565"/>
                    <a:pt x="10031" y="11588"/>
                    <a:pt x="8364" y="10529"/>
                  </a:cubicBezTo>
                  <a:cubicBezTo>
                    <a:pt x="7376" y="7183"/>
                    <a:pt x="13603" y="4492"/>
                    <a:pt x="7733" y="539"/>
                  </a:cubicBezTo>
                  <a:cubicBezTo>
                    <a:pt x="7205" y="175"/>
                    <a:pt x="6502" y="0"/>
                    <a:pt x="5737" y="0"/>
                  </a:cubicBezTo>
                  <a:close/>
                </a:path>
              </a:pathLst>
            </a:custGeom>
            <a:solidFill>
              <a:srgbClr val="B5C3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6" name="Google Shape;1326;p22"/>
            <p:cNvSpPr/>
            <p:nvPr/>
          </p:nvSpPr>
          <p:spPr>
            <a:xfrm>
              <a:off x="3487925" y="2231650"/>
              <a:ext cx="330425" cy="354825"/>
            </a:xfrm>
            <a:custGeom>
              <a:avLst/>
              <a:gdLst/>
              <a:ahLst/>
              <a:cxnLst/>
              <a:rect l="l" t="t" r="r" b="b"/>
              <a:pathLst>
                <a:path w="13217" h="14193" extrusionOk="0">
                  <a:moveTo>
                    <a:pt x="7513" y="1"/>
                  </a:moveTo>
                  <a:lnTo>
                    <a:pt x="7513" y="1"/>
                  </a:lnTo>
                  <a:cubicBezTo>
                    <a:pt x="7552" y="2288"/>
                    <a:pt x="3912" y="4118"/>
                    <a:pt x="1480" y="4118"/>
                  </a:cubicBezTo>
                  <a:cubicBezTo>
                    <a:pt x="900" y="4118"/>
                    <a:pt x="389" y="4014"/>
                    <a:pt x="12" y="3787"/>
                  </a:cubicBezTo>
                  <a:cubicBezTo>
                    <a:pt x="0" y="3906"/>
                    <a:pt x="0" y="4025"/>
                    <a:pt x="0" y="4168"/>
                  </a:cubicBezTo>
                  <a:cubicBezTo>
                    <a:pt x="12" y="8156"/>
                    <a:pt x="2917" y="6906"/>
                    <a:pt x="3120" y="9799"/>
                  </a:cubicBezTo>
                  <a:cubicBezTo>
                    <a:pt x="2525" y="9835"/>
                    <a:pt x="2096" y="9919"/>
                    <a:pt x="1822" y="10002"/>
                  </a:cubicBezTo>
                  <a:cubicBezTo>
                    <a:pt x="1751" y="10712"/>
                    <a:pt x="987" y="12479"/>
                    <a:pt x="2482" y="12479"/>
                  </a:cubicBezTo>
                  <a:cubicBezTo>
                    <a:pt x="2492" y="12479"/>
                    <a:pt x="2503" y="12479"/>
                    <a:pt x="2513" y="12478"/>
                  </a:cubicBezTo>
                  <a:cubicBezTo>
                    <a:pt x="4232" y="12478"/>
                    <a:pt x="5320" y="10957"/>
                    <a:pt x="6619" y="10957"/>
                  </a:cubicBezTo>
                  <a:cubicBezTo>
                    <a:pt x="6759" y="10957"/>
                    <a:pt x="6902" y="10974"/>
                    <a:pt x="7049" y="11014"/>
                  </a:cubicBezTo>
                  <a:cubicBezTo>
                    <a:pt x="7882" y="11228"/>
                    <a:pt x="7978" y="11574"/>
                    <a:pt x="7823" y="11859"/>
                  </a:cubicBezTo>
                  <a:cubicBezTo>
                    <a:pt x="9002" y="12562"/>
                    <a:pt x="9121" y="14193"/>
                    <a:pt x="9121" y="14193"/>
                  </a:cubicBezTo>
                  <a:cubicBezTo>
                    <a:pt x="10621" y="13955"/>
                    <a:pt x="9704" y="10966"/>
                    <a:pt x="8049" y="9919"/>
                  </a:cubicBezTo>
                  <a:cubicBezTo>
                    <a:pt x="7061" y="6585"/>
                    <a:pt x="13216" y="3906"/>
                    <a:pt x="7513" y="1"/>
                  </a:cubicBezTo>
                  <a:close/>
                </a:path>
              </a:pathLst>
            </a:custGeom>
            <a:solidFill>
              <a:srgbClr val="8C99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7" name="Google Shape;1327;p22"/>
            <p:cNvSpPr/>
            <p:nvPr/>
          </p:nvSpPr>
          <p:spPr>
            <a:xfrm>
              <a:off x="3452500" y="2242975"/>
              <a:ext cx="168800" cy="182475"/>
            </a:xfrm>
            <a:custGeom>
              <a:avLst/>
              <a:gdLst/>
              <a:ahLst/>
              <a:cxnLst/>
              <a:rect l="l" t="t" r="r" b="b"/>
              <a:pathLst>
                <a:path w="6752" h="7299" extrusionOk="0">
                  <a:moveTo>
                    <a:pt x="2263" y="0"/>
                  </a:moveTo>
                  <a:cubicBezTo>
                    <a:pt x="822" y="1596"/>
                    <a:pt x="1" y="4084"/>
                    <a:pt x="2215" y="7299"/>
                  </a:cubicBezTo>
                  <a:cubicBezTo>
                    <a:pt x="3561" y="6834"/>
                    <a:pt x="6656" y="4679"/>
                    <a:pt x="6656" y="4679"/>
                  </a:cubicBezTo>
                  <a:lnTo>
                    <a:pt x="6751" y="3751"/>
                  </a:lnTo>
                  <a:cubicBezTo>
                    <a:pt x="5227" y="3143"/>
                    <a:pt x="3001" y="1250"/>
                    <a:pt x="2263" y="0"/>
                  </a:cubicBezTo>
                  <a:close/>
                </a:path>
              </a:pathLst>
            </a:custGeom>
            <a:solidFill>
              <a:srgbClr val="8C99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8" name="Google Shape;1328;p22"/>
            <p:cNvSpPr/>
            <p:nvPr/>
          </p:nvSpPr>
          <p:spPr>
            <a:xfrm>
              <a:off x="3610550" y="2318575"/>
              <a:ext cx="58075" cy="57775"/>
            </a:xfrm>
            <a:custGeom>
              <a:avLst/>
              <a:gdLst/>
              <a:ahLst/>
              <a:cxnLst/>
              <a:rect l="l" t="t" r="r" b="b"/>
              <a:pathLst>
                <a:path w="2323" h="2311" extrusionOk="0">
                  <a:moveTo>
                    <a:pt x="1190" y="0"/>
                  </a:moveTo>
                  <a:cubicBezTo>
                    <a:pt x="1182" y="0"/>
                    <a:pt x="1175" y="0"/>
                    <a:pt x="1168" y="0"/>
                  </a:cubicBezTo>
                  <a:cubicBezTo>
                    <a:pt x="525" y="0"/>
                    <a:pt x="1" y="512"/>
                    <a:pt x="1" y="1143"/>
                  </a:cubicBezTo>
                  <a:cubicBezTo>
                    <a:pt x="1" y="1786"/>
                    <a:pt x="525" y="2310"/>
                    <a:pt x="1168" y="2310"/>
                  </a:cubicBezTo>
                  <a:cubicBezTo>
                    <a:pt x="1799" y="2310"/>
                    <a:pt x="2323" y="1786"/>
                    <a:pt x="2323" y="1143"/>
                  </a:cubicBezTo>
                  <a:cubicBezTo>
                    <a:pt x="2323" y="519"/>
                    <a:pt x="1834" y="0"/>
                    <a:pt x="1190" y="0"/>
                  </a:cubicBezTo>
                  <a:close/>
                </a:path>
              </a:pathLst>
            </a:custGeom>
            <a:solidFill>
              <a:srgbClr val="E6F3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9" name="Google Shape;1329;p22"/>
            <p:cNvSpPr/>
            <p:nvPr/>
          </p:nvSpPr>
          <p:spPr>
            <a:xfrm>
              <a:off x="3626925" y="2334650"/>
              <a:ext cx="25325" cy="25325"/>
            </a:xfrm>
            <a:custGeom>
              <a:avLst/>
              <a:gdLst/>
              <a:ahLst/>
              <a:cxnLst/>
              <a:rect l="l" t="t" r="r" b="b"/>
              <a:pathLst>
                <a:path w="1013" h="1013" extrusionOk="0">
                  <a:moveTo>
                    <a:pt x="513" y="0"/>
                  </a:moveTo>
                  <a:cubicBezTo>
                    <a:pt x="227" y="0"/>
                    <a:pt x="1" y="226"/>
                    <a:pt x="1" y="500"/>
                  </a:cubicBezTo>
                  <a:cubicBezTo>
                    <a:pt x="1" y="786"/>
                    <a:pt x="227" y="1012"/>
                    <a:pt x="513" y="1012"/>
                  </a:cubicBezTo>
                  <a:cubicBezTo>
                    <a:pt x="786" y="1012"/>
                    <a:pt x="1013" y="786"/>
                    <a:pt x="1013" y="500"/>
                  </a:cubicBezTo>
                  <a:cubicBezTo>
                    <a:pt x="1013" y="226"/>
                    <a:pt x="786" y="0"/>
                    <a:pt x="513" y="0"/>
                  </a:cubicBezTo>
                  <a:close/>
                </a:path>
              </a:pathLst>
            </a:custGeom>
            <a:solidFill>
              <a:srgbClr val="4C59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0" name="Google Shape;1330;p22"/>
            <p:cNvSpPr/>
            <p:nvPr/>
          </p:nvSpPr>
          <p:spPr>
            <a:xfrm>
              <a:off x="3485850" y="2270300"/>
              <a:ext cx="39300" cy="134675"/>
            </a:xfrm>
            <a:custGeom>
              <a:avLst/>
              <a:gdLst/>
              <a:ahLst/>
              <a:cxnLst/>
              <a:rect l="l" t="t" r="r" b="b"/>
              <a:pathLst>
                <a:path w="1572" h="5387" extrusionOk="0">
                  <a:moveTo>
                    <a:pt x="1186" y="1"/>
                  </a:moveTo>
                  <a:cubicBezTo>
                    <a:pt x="1149" y="1"/>
                    <a:pt x="1082" y="36"/>
                    <a:pt x="976" y="98"/>
                  </a:cubicBezTo>
                  <a:cubicBezTo>
                    <a:pt x="917" y="145"/>
                    <a:pt x="834" y="217"/>
                    <a:pt x="750" y="300"/>
                  </a:cubicBezTo>
                  <a:cubicBezTo>
                    <a:pt x="714" y="336"/>
                    <a:pt x="679" y="383"/>
                    <a:pt x="631" y="431"/>
                  </a:cubicBezTo>
                  <a:cubicBezTo>
                    <a:pt x="584" y="479"/>
                    <a:pt x="560" y="538"/>
                    <a:pt x="512" y="598"/>
                  </a:cubicBezTo>
                  <a:cubicBezTo>
                    <a:pt x="345" y="836"/>
                    <a:pt x="203" y="1145"/>
                    <a:pt x="107" y="1515"/>
                  </a:cubicBezTo>
                  <a:cubicBezTo>
                    <a:pt x="95" y="1610"/>
                    <a:pt x="60" y="1693"/>
                    <a:pt x="48" y="1800"/>
                  </a:cubicBezTo>
                  <a:cubicBezTo>
                    <a:pt x="48" y="1884"/>
                    <a:pt x="36" y="1991"/>
                    <a:pt x="24" y="2098"/>
                  </a:cubicBezTo>
                  <a:cubicBezTo>
                    <a:pt x="24" y="2300"/>
                    <a:pt x="0" y="2515"/>
                    <a:pt x="36" y="2741"/>
                  </a:cubicBezTo>
                  <a:cubicBezTo>
                    <a:pt x="48" y="2943"/>
                    <a:pt x="107" y="3158"/>
                    <a:pt x="155" y="3360"/>
                  </a:cubicBezTo>
                  <a:cubicBezTo>
                    <a:pt x="203" y="3455"/>
                    <a:pt x="226" y="3551"/>
                    <a:pt x="262" y="3646"/>
                  </a:cubicBezTo>
                  <a:lnTo>
                    <a:pt x="298" y="3777"/>
                  </a:lnTo>
                  <a:cubicBezTo>
                    <a:pt x="322" y="3824"/>
                    <a:pt x="345" y="3872"/>
                    <a:pt x="357" y="3908"/>
                  </a:cubicBezTo>
                  <a:cubicBezTo>
                    <a:pt x="405" y="4003"/>
                    <a:pt x="441" y="4086"/>
                    <a:pt x="476" y="4170"/>
                  </a:cubicBezTo>
                  <a:lnTo>
                    <a:pt x="619" y="4384"/>
                  </a:lnTo>
                  <a:cubicBezTo>
                    <a:pt x="655" y="4467"/>
                    <a:pt x="703" y="4539"/>
                    <a:pt x="750" y="4598"/>
                  </a:cubicBezTo>
                  <a:cubicBezTo>
                    <a:pt x="798" y="4670"/>
                    <a:pt x="834" y="4717"/>
                    <a:pt x="881" y="4777"/>
                  </a:cubicBezTo>
                  <a:cubicBezTo>
                    <a:pt x="976" y="4884"/>
                    <a:pt x="1060" y="4979"/>
                    <a:pt x="1131" y="5063"/>
                  </a:cubicBezTo>
                  <a:cubicBezTo>
                    <a:pt x="1215" y="5134"/>
                    <a:pt x="1286" y="5205"/>
                    <a:pt x="1346" y="5253"/>
                  </a:cubicBezTo>
                  <a:cubicBezTo>
                    <a:pt x="1450" y="5347"/>
                    <a:pt x="1518" y="5386"/>
                    <a:pt x="1541" y="5386"/>
                  </a:cubicBezTo>
                  <a:cubicBezTo>
                    <a:pt x="1544" y="5386"/>
                    <a:pt x="1546" y="5386"/>
                    <a:pt x="1548" y="5384"/>
                  </a:cubicBezTo>
                  <a:cubicBezTo>
                    <a:pt x="1572" y="5360"/>
                    <a:pt x="1536" y="5277"/>
                    <a:pt x="1429" y="5194"/>
                  </a:cubicBezTo>
                  <a:cubicBezTo>
                    <a:pt x="1393" y="5134"/>
                    <a:pt x="1334" y="5063"/>
                    <a:pt x="1274" y="4967"/>
                  </a:cubicBezTo>
                  <a:cubicBezTo>
                    <a:pt x="1215" y="4884"/>
                    <a:pt x="1155" y="4777"/>
                    <a:pt x="1072" y="4658"/>
                  </a:cubicBezTo>
                  <a:cubicBezTo>
                    <a:pt x="1048" y="4598"/>
                    <a:pt x="1000" y="4539"/>
                    <a:pt x="976" y="4479"/>
                  </a:cubicBezTo>
                  <a:cubicBezTo>
                    <a:pt x="941" y="4408"/>
                    <a:pt x="893" y="4348"/>
                    <a:pt x="869" y="4265"/>
                  </a:cubicBezTo>
                  <a:cubicBezTo>
                    <a:pt x="834" y="4205"/>
                    <a:pt x="798" y="4134"/>
                    <a:pt x="762" y="4062"/>
                  </a:cubicBezTo>
                  <a:cubicBezTo>
                    <a:pt x="738" y="3991"/>
                    <a:pt x="703" y="3896"/>
                    <a:pt x="679" y="3824"/>
                  </a:cubicBezTo>
                  <a:cubicBezTo>
                    <a:pt x="655" y="3777"/>
                    <a:pt x="643" y="3753"/>
                    <a:pt x="631" y="3705"/>
                  </a:cubicBezTo>
                  <a:lnTo>
                    <a:pt x="584" y="3574"/>
                  </a:lnTo>
                  <a:cubicBezTo>
                    <a:pt x="572" y="3479"/>
                    <a:pt x="536" y="3396"/>
                    <a:pt x="512" y="3301"/>
                  </a:cubicBezTo>
                  <a:cubicBezTo>
                    <a:pt x="464" y="3122"/>
                    <a:pt x="417" y="2931"/>
                    <a:pt x="405" y="2741"/>
                  </a:cubicBezTo>
                  <a:cubicBezTo>
                    <a:pt x="381" y="2539"/>
                    <a:pt x="381" y="2348"/>
                    <a:pt x="381" y="2158"/>
                  </a:cubicBezTo>
                  <a:cubicBezTo>
                    <a:pt x="393" y="2062"/>
                    <a:pt x="393" y="1979"/>
                    <a:pt x="405" y="1884"/>
                  </a:cubicBezTo>
                  <a:cubicBezTo>
                    <a:pt x="417" y="1788"/>
                    <a:pt x="441" y="1705"/>
                    <a:pt x="453" y="1622"/>
                  </a:cubicBezTo>
                  <a:cubicBezTo>
                    <a:pt x="512" y="1288"/>
                    <a:pt x="619" y="979"/>
                    <a:pt x="738" y="753"/>
                  </a:cubicBezTo>
                  <a:cubicBezTo>
                    <a:pt x="762" y="693"/>
                    <a:pt x="798" y="634"/>
                    <a:pt x="822" y="598"/>
                  </a:cubicBezTo>
                  <a:cubicBezTo>
                    <a:pt x="857" y="538"/>
                    <a:pt x="881" y="491"/>
                    <a:pt x="917" y="443"/>
                  </a:cubicBezTo>
                  <a:cubicBezTo>
                    <a:pt x="988" y="360"/>
                    <a:pt x="1036" y="276"/>
                    <a:pt x="1072" y="217"/>
                  </a:cubicBezTo>
                  <a:cubicBezTo>
                    <a:pt x="1179" y="122"/>
                    <a:pt x="1226" y="38"/>
                    <a:pt x="1215" y="14"/>
                  </a:cubicBezTo>
                  <a:cubicBezTo>
                    <a:pt x="1208" y="5"/>
                    <a:pt x="1199" y="1"/>
                    <a:pt x="1186" y="1"/>
                  </a:cubicBezTo>
                  <a:close/>
                </a:path>
              </a:pathLst>
            </a:custGeom>
            <a:solidFill>
              <a:srgbClr val="4C59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1" name="Google Shape;1331;p22"/>
            <p:cNvSpPr/>
            <p:nvPr/>
          </p:nvSpPr>
          <p:spPr>
            <a:xfrm>
              <a:off x="3512325" y="2283625"/>
              <a:ext cx="31275" cy="106475"/>
            </a:xfrm>
            <a:custGeom>
              <a:avLst/>
              <a:gdLst/>
              <a:ahLst/>
              <a:cxnLst/>
              <a:rect l="l" t="t" r="r" b="b"/>
              <a:pathLst>
                <a:path w="1251" h="4259" extrusionOk="0">
                  <a:moveTo>
                    <a:pt x="808" y="1"/>
                  </a:moveTo>
                  <a:cubicBezTo>
                    <a:pt x="745" y="1"/>
                    <a:pt x="531" y="170"/>
                    <a:pt x="346" y="517"/>
                  </a:cubicBezTo>
                  <a:cubicBezTo>
                    <a:pt x="239" y="720"/>
                    <a:pt x="144" y="970"/>
                    <a:pt x="84" y="1255"/>
                  </a:cubicBezTo>
                  <a:cubicBezTo>
                    <a:pt x="25" y="1553"/>
                    <a:pt x="1" y="1863"/>
                    <a:pt x="48" y="2208"/>
                  </a:cubicBezTo>
                  <a:cubicBezTo>
                    <a:pt x="60" y="2387"/>
                    <a:pt x="108" y="2541"/>
                    <a:pt x="132" y="2696"/>
                  </a:cubicBezTo>
                  <a:cubicBezTo>
                    <a:pt x="191" y="2839"/>
                    <a:pt x="227" y="2994"/>
                    <a:pt x="298" y="3125"/>
                  </a:cubicBezTo>
                  <a:cubicBezTo>
                    <a:pt x="334" y="3196"/>
                    <a:pt x="358" y="3256"/>
                    <a:pt x="382" y="3315"/>
                  </a:cubicBezTo>
                  <a:cubicBezTo>
                    <a:pt x="417" y="3399"/>
                    <a:pt x="465" y="3434"/>
                    <a:pt x="489" y="3494"/>
                  </a:cubicBezTo>
                  <a:cubicBezTo>
                    <a:pt x="572" y="3613"/>
                    <a:pt x="632" y="3708"/>
                    <a:pt x="703" y="3791"/>
                  </a:cubicBezTo>
                  <a:cubicBezTo>
                    <a:pt x="775" y="3887"/>
                    <a:pt x="834" y="3958"/>
                    <a:pt x="894" y="4018"/>
                  </a:cubicBezTo>
                  <a:cubicBezTo>
                    <a:pt x="953" y="4077"/>
                    <a:pt x="1013" y="4125"/>
                    <a:pt x="1060" y="4172"/>
                  </a:cubicBezTo>
                  <a:cubicBezTo>
                    <a:pt x="1150" y="4232"/>
                    <a:pt x="1207" y="4259"/>
                    <a:pt x="1229" y="4259"/>
                  </a:cubicBezTo>
                  <a:cubicBezTo>
                    <a:pt x="1234" y="4259"/>
                    <a:pt x="1237" y="4258"/>
                    <a:pt x="1239" y="4256"/>
                  </a:cubicBezTo>
                  <a:cubicBezTo>
                    <a:pt x="1251" y="4244"/>
                    <a:pt x="1239" y="4184"/>
                    <a:pt x="1132" y="4018"/>
                  </a:cubicBezTo>
                  <a:cubicBezTo>
                    <a:pt x="1096" y="3970"/>
                    <a:pt x="1072" y="3910"/>
                    <a:pt x="1025" y="3839"/>
                  </a:cubicBezTo>
                  <a:cubicBezTo>
                    <a:pt x="977" y="3768"/>
                    <a:pt x="941" y="3696"/>
                    <a:pt x="894" y="3601"/>
                  </a:cubicBezTo>
                  <a:cubicBezTo>
                    <a:pt x="715" y="3244"/>
                    <a:pt x="477" y="2744"/>
                    <a:pt x="417" y="2148"/>
                  </a:cubicBezTo>
                  <a:cubicBezTo>
                    <a:pt x="382" y="1851"/>
                    <a:pt x="382" y="1553"/>
                    <a:pt x="429" y="1291"/>
                  </a:cubicBezTo>
                  <a:cubicBezTo>
                    <a:pt x="477" y="1041"/>
                    <a:pt x="537" y="815"/>
                    <a:pt x="596" y="624"/>
                  </a:cubicBezTo>
                  <a:cubicBezTo>
                    <a:pt x="715" y="255"/>
                    <a:pt x="858" y="41"/>
                    <a:pt x="822" y="5"/>
                  </a:cubicBezTo>
                  <a:cubicBezTo>
                    <a:pt x="819" y="2"/>
                    <a:pt x="814" y="1"/>
                    <a:pt x="808" y="1"/>
                  </a:cubicBezTo>
                  <a:close/>
                </a:path>
              </a:pathLst>
            </a:custGeom>
            <a:solidFill>
              <a:srgbClr val="4C59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2" name="Google Shape;1332;p22"/>
            <p:cNvSpPr/>
            <p:nvPr/>
          </p:nvSpPr>
          <p:spPr>
            <a:xfrm>
              <a:off x="3540025" y="2308075"/>
              <a:ext cx="23825" cy="73025"/>
            </a:xfrm>
            <a:custGeom>
              <a:avLst/>
              <a:gdLst/>
              <a:ahLst/>
              <a:cxnLst/>
              <a:rect l="l" t="t" r="r" b="b"/>
              <a:pathLst>
                <a:path w="953" h="2921" extrusionOk="0">
                  <a:moveTo>
                    <a:pt x="548" y="0"/>
                  </a:moveTo>
                  <a:cubicBezTo>
                    <a:pt x="497" y="0"/>
                    <a:pt x="321" y="103"/>
                    <a:pt x="202" y="361"/>
                  </a:cubicBezTo>
                  <a:cubicBezTo>
                    <a:pt x="60" y="647"/>
                    <a:pt x="0" y="1075"/>
                    <a:pt x="71" y="1539"/>
                  </a:cubicBezTo>
                  <a:cubicBezTo>
                    <a:pt x="95" y="1766"/>
                    <a:pt x="179" y="1980"/>
                    <a:pt x="250" y="2159"/>
                  </a:cubicBezTo>
                  <a:cubicBezTo>
                    <a:pt x="322" y="2361"/>
                    <a:pt x="417" y="2504"/>
                    <a:pt x="512" y="2623"/>
                  </a:cubicBezTo>
                  <a:cubicBezTo>
                    <a:pt x="681" y="2821"/>
                    <a:pt x="833" y="2921"/>
                    <a:pt x="893" y="2921"/>
                  </a:cubicBezTo>
                  <a:cubicBezTo>
                    <a:pt x="905" y="2921"/>
                    <a:pt x="913" y="2917"/>
                    <a:pt x="917" y="2909"/>
                  </a:cubicBezTo>
                  <a:cubicBezTo>
                    <a:pt x="953" y="2861"/>
                    <a:pt x="857" y="2718"/>
                    <a:pt x="762" y="2456"/>
                  </a:cubicBezTo>
                  <a:cubicBezTo>
                    <a:pt x="714" y="2337"/>
                    <a:pt x="667" y="2194"/>
                    <a:pt x="607" y="2028"/>
                  </a:cubicBezTo>
                  <a:cubicBezTo>
                    <a:pt x="548" y="1861"/>
                    <a:pt x="500" y="1670"/>
                    <a:pt x="464" y="1480"/>
                  </a:cubicBezTo>
                  <a:cubicBezTo>
                    <a:pt x="417" y="1075"/>
                    <a:pt x="417" y="706"/>
                    <a:pt x="464" y="456"/>
                  </a:cubicBezTo>
                  <a:cubicBezTo>
                    <a:pt x="512" y="194"/>
                    <a:pt x="607" y="51"/>
                    <a:pt x="560" y="4"/>
                  </a:cubicBezTo>
                  <a:cubicBezTo>
                    <a:pt x="557" y="1"/>
                    <a:pt x="553" y="0"/>
                    <a:pt x="548" y="0"/>
                  </a:cubicBezTo>
                  <a:close/>
                </a:path>
              </a:pathLst>
            </a:custGeom>
            <a:solidFill>
              <a:srgbClr val="4C59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3" name="Google Shape;1333;p22"/>
            <p:cNvSpPr/>
            <p:nvPr/>
          </p:nvSpPr>
          <p:spPr>
            <a:xfrm>
              <a:off x="3550725" y="2436725"/>
              <a:ext cx="21450" cy="88150"/>
            </a:xfrm>
            <a:custGeom>
              <a:avLst/>
              <a:gdLst/>
              <a:ahLst/>
              <a:cxnLst/>
              <a:rect l="l" t="t" r="r" b="b"/>
              <a:pathLst>
                <a:path w="858" h="3526" extrusionOk="0">
                  <a:moveTo>
                    <a:pt x="28" y="0"/>
                  </a:moveTo>
                  <a:cubicBezTo>
                    <a:pt x="27" y="0"/>
                    <a:pt x="25" y="1"/>
                    <a:pt x="24" y="1"/>
                  </a:cubicBezTo>
                  <a:cubicBezTo>
                    <a:pt x="1" y="37"/>
                    <a:pt x="132" y="180"/>
                    <a:pt x="263" y="477"/>
                  </a:cubicBezTo>
                  <a:cubicBezTo>
                    <a:pt x="346" y="632"/>
                    <a:pt x="405" y="811"/>
                    <a:pt x="465" y="1013"/>
                  </a:cubicBezTo>
                  <a:cubicBezTo>
                    <a:pt x="525" y="1227"/>
                    <a:pt x="560" y="1454"/>
                    <a:pt x="596" y="1704"/>
                  </a:cubicBezTo>
                  <a:cubicBezTo>
                    <a:pt x="656" y="2192"/>
                    <a:pt x="644" y="2656"/>
                    <a:pt x="608" y="2990"/>
                  </a:cubicBezTo>
                  <a:cubicBezTo>
                    <a:pt x="584" y="3311"/>
                    <a:pt x="536" y="3501"/>
                    <a:pt x="560" y="3525"/>
                  </a:cubicBezTo>
                  <a:cubicBezTo>
                    <a:pt x="584" y="3525"/>
                    <a:pt x="667" y="3323"/>
                    <a:pt x="763" y="3013"/>
                  </a:cubicBezTo>
                  <a:cubicBezTo>
                    <a:pt x="834" y="2668"/>
                    <a:pt x="858" y="2204"/>
                    <a:pt x="798" y="1692"/>
                  </a:cubicBezTo>
                  <a:cubicBezTo>
                    <a:pt x="775" y="1430"/>
                    <a:pt x="727" y="1180"/>
                    <a:pt x="656" y="977"/>
                  </a:cubicBezTo>
                  <a:cubicBezTo>
                    <a:pt x="584" y="751"/>
                    <a:pt x="489" y="573"/>
                    <a:pt x="405" y="418"/>
                  </a:cubicBezTo>
                  <a:cubicBezTo>
                    <a:pt x="234" y="132"/>
                    <a:pt x="63" y="0"/>
                    <a:pt x="28" y="0"/>
                  </a:cubicBezTo>
                  <a:close/>
                </a:path>
              </a:pathLst>
            </a:custGeom>
            <a:solidFill>
              <a:srgbClr val="778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4" name="Google Shape;1334;p22"/>
            <p:cNvSpPr/>
            <p:nvPr/>
          </p:nvSpPr>
          <p:spPr>
            <a:xfrm>
              <a:off x="3682900" y="2431325"/>
              <a:ext cx="14300" cy="71225"/>
            </a:xfrm>
            <a:custGeom>
              <a:avLst/>
              <a:gdLst/>
              <a:ahLst/>
              <a:cxnLst/>
              <a:rect l="l" t="t" r="r" b="b"/>
              <a:pathLst>
                <a:path w="572" h="2849" extrusionOk="0">
                  <a:moveTo>
                    <a:pt x="360" y="0"/>
                  </a:moveTo>
                  <a:cubicBezTo>
                    <a:pt x="320" y="0"/>
                    <a:pt x="230" y="140"/>
                    <a:pt x="131" y="372"/>
                  </a:cubicBezTo>
                  <a:cubicBezTo>
                    <a:pt x="71" y="503"/>
                    <a:pt x="24" y="669"/>
                    <a:pt x="12" y="848"/>
                  </a:cubicBezTo>
                  <a:cubicBezTo>
                    <a:pt x="0" y="1027"/>
                    <a:pt x="0" y="1241"/>
                    <a:pt x="24" y="1443"/>
                  </a:cubicBezTo>
                  <a:cubicBezTo>
                    <a:pt x="83" y="1860"/>
                    <a:pt x="214" y="2205"/>
                    <a:pt x="322" y="2455"/>
                  </a:cubicBezTo>
                  <a:cubicBezTo>
                    <a:pt x="436" y="2696"/>
                    <a:pt x="507" y="2849"/>
                    <a:pt x="544" y="2849"/>
                  </a:cubicBezTo>
                  <a:cubicBezTo>
                    <a:pt x="545" y="2849"/>
                    <a:pt x="546" y="2849"/>
                    <a:pt x="548" y="2848"/>
                  </a:cubicBezTo>
                  <a:cubicBezTo>
                    <a:pt x="572" y="2825"/>
                    <a:pt x="536" y="2670"/>
                    <a:pt x="476" y="2408"/>
                  </a:cubicBezTo>
                  <a:cubicBezTo>
                    <a:pt x="393" y="2158"/>
                    <a:pt x="298" y="1801"/>
                    <a:pt x="238" y="1420"/>
                  </a:cubicBezTo>
                  <a:cubicBezTo>
                    <a:pt x="202" y="1217"/>
                    <a:pt x="191" y="1027"/>
                    <a:pt x="202" y="860"/>
                  </a:cubicBezTo>
                  <a:cubicBezTo>
                    <a:pt x="202" y="705"/>
                    <a:pt x="226" y="539"/>
                    <a:pt x="262" y="419"/>
                  </a:cubicBezTo>
                  <a:cubicBezTo>
                    <a:pt x="322" y="169"/>
                    <a:pt x="393" y="15"/>
                    <a:pt x="369" y="3"/>
                  </a:cubicBezTo>
                  <a:cubicBezTo>
                    <a:pt x="367" y="1"/>
                    <a:pt x="364" y="0"/>
                    <a:pt x="360" y="0"/>
                  </a:cubicBezTo>
                  <a:close/>
                </a:path>
              </a:pathLst>
            </a:custGeom>
            <a:solidFill>
              <a:srgbClr val="778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5" name="Google Shape;1335;p22"/>
            <p:cNvSpPr/>
            <p:nvPr/>
          </p:nvSpPr>
          <p:spPr>
            <a:xfrm>
              <a:off x="3512025" y="2506100"/>
              <a:ext cx="180125" cy="76400"/>
            </a:xfrm>
            <a:custGeom>
              <a:avLst/>
              <a:gdLst/>
              <a:ahLst/>
              <a:cxnLst/>
              <a:rect l="l" t="t" r="r" b="b"/>
              <a:pathLst>
                <a:path w="7205" h="3056" extrusionOk="0">
                  <a:moveTo>
                    <a:pt x="5728" y="0"/>
                  </a:moveTo>
                  <a:cubicBezTo>
                    <a:pt x="5621" y="0"/>
                    <a:pt x="5502" y="12"/>
                    <a:pt x="5382" y="48"/>
                  </a:cubicBezTo>
                  <a:cubicBezTo>
                    <a:pt x="5144" y="84"/>
                    <a:pt x="4906" y="191"/>
                    <a:pt x="4668" y="322"/>
                  </a:cubicBezTo>
                  <a:cubicBezTo>
                    <a:pt x="4430" y="476"/>
                    <a:pt x="4216" y="643"/>
                    <a:pt x="3989" y="834"/>
                  </a:cubicBezTo>
                  <a:cubicBezTo>
                    <a:pt x="3763" y="1024"/>
                    <a:pt x="3561" y="1238"/>
                    <a:pt x="3347" y="1453"/>
                  </a:cubicBezTo>
                  <a:cubicBezTo>
                    <a:pt x="2930" y="1905"/>
                    <a:pt x="2525" y="2322"/>
                    <a:pt x="2108" y="2620"/>
                  </a:cubicBezTo>
                  <a:cubicBezTo>
                    <a:pt x="1806" y="2827"/>
                    <a:pt x="1473" y="2921"/>
                    <a:pt x="1171" y="2921"/>
                  </a:cubicBezTo>
                  <a:cubicBezTo>
                    <a:pt x="1057" y="2921"/>
                    <a:pt x="948" y="2908"/>
                    <a:pt x="846" y="2882"/>
                  </a:cubicBezTo>
                  <a:cubicBezTo>
                    <a:pt x="668" y="2846"/>
                    <a:pt x="525" y="2751"/>
                    <a:pt x="406" y="2643"/>
                  </a:cubicBezTo>
                  <a:cubicBezTo>
                    <a:pt x="287" y="2560"/>
                    <a:pt x="191" y="2453"/>
                    <a:pt x="132" y="2370"/>
                  </a:cubicBezTo>
                  <a:cubicBezTo>
                    <a:pt x="13" y="2191"/>
                    <a:pt x="25" y="2048"/>
                    <a:pt x="13" y="2048"/>
                  </a:cubicBezTo>
                  <a:cubicBezTo>
                    <a:pt x="13" y="2048"/>
                    <a:pt x="1" y="2084"/>
                    <a:pt x="1" y="2143"/>
                  </a:cubicBezTo>
                  <a:cubicBezTo>
                    <a:pt x="1" y="2203"/>
                    <a:pt x="13" y="2286"/>
                    <a:pt x="72" y="2393"/>
                  </a:cubicBezTo>
                  <a:cubicBezTo>
                    <a:pt x="132" y="2501"/>
                    <a:pt x="227" y="2620"/>
                    <a:pt x="346" y="2727"/>
                  </a:cubicBezTo>
                  <a:cubicBezTo>
                    <a:pt x="406" y="2786"/>
                    <a:pt x="477" y="2846"/>
                    <a:pt x="549" y="2882"/>
                  </a:cubicBezTo>
                  <a:cubicBezTo>
                    <a:pt x="644" y="2929"/>
                    <a:pt x="727" y="2977"/>
                    <a:pt x="834" y="3001"/>
                  </a:cubicBezTo>
                  <a:cubicBezTo>
                    <a:pt x="957" y="3037"/>
                    <a:pt x="1092" y="3055"/>
                    <a:pt x="1234" y="3055"/>
                  </a:cubicBezTo>
                  <a:cubicBezTo>
                    <a:pt x="1557" y="3055"/>
                    <a:pt x="1912" y="2958"/>
                    <a:pt x="2227" y="2751"/>
                  </a:cubicBezTo>
                  <a:cubicBezTo>
                    <a:pt x="2692" y="2441"/>
                    <a:pt x="3096" y="2024"/>
                    <a:pt x="3513" y="1584"/>
                  </a:cubicBezTo>
                  <a:cubicBezTo>
                    <a:pt x="3716" y="1358"/>
                    <a:pt x="3930" y="1143"/>
                    <a:pt x="4132" y="953"/>
                  </a:cubicBezTo>
                  <a:cubicBezTo>
                    <a:pt x="4347" y="762"/>
                    <a:pt x="4549" y="596"/>
                    <a:pt x="4775" y="465"/>
                  </a:cubicBezTo>
                  <a:cubicBezTo>
                    <a:pt x="5001" y="334"/>
                    <a:pt x="5228" y="238"/>
                    <a:pt x="5442" y="179"/>
                  </a:cubicBezTo>
                  <a:cubicBezTo>
                    <a:pt x="5561" y="155"/>
                    <a:pt x="5668" y="131"/>
                    <a:pt x="5775" y="119"/>
                  </a:cubicBezTo>
                  <a:cubicBezTo>
                    <a:pt x="5807" y="116"/>
                    <a:pt x="5837" y="114"/>
                    <a:pt x="5867" y="114"/>
                  </a:cubicBezTo>
                  <a:cubicBezTo>
                    <a:pt x="5938" y="114"/>
                    <a:pt x="6006" y="123"/>
                    <a:pt x="6073" y="131"/>
                  </a:cubicBezTo>
                  <a:cubicBezTo>
                    <a:pt x="6252" y="167"/>
                    <a:pt x="6418" y="238"/>
                    <a:pt x="6549" y="310"/>
                  </a:cubicBezTo>
                  <a:cubicBezTo>
                    <a:pt x="6680" y="393"/>
                    <a:pt x="6799" y="465"/>
                    <a:pt x="6895" y="524"/>
                  </a:cubicBezTo>
                  <a:cubicBezTo>
                    <a:pt x="7060" y="635"/>
                    <a:pt x="7154" y="704"/>
                    <a:pt x="7186" y="704"/>
                  </a:cubicBezTo>
                  <a:cubicBezTo>
                    <a:pt x="7188" y="704"/>
                    <a:pt x="7190" y="704"/>
                    <a:pt x="7192" y="703"/>
                  </a:cubicBezTo>
                  <a:cubicBezTo>
                    <a:pt x="7204" y="703"/>
                    <a:pt x="7109" y="607"/>
                    <a:pt x="6895" y="500"/>
                  </a:cubicBezTo>
                  <a:cubicBezTo>
                    <a:pt x="6799" y="429"/>
                    <a:pt x="6692" y="345"/>
                    <a:pt x="6561" y="250"/>
                  </a:cubicBezTo>
                  <a:cubicBezTo>
                    <a:pt x="6430" y="167"/>
                    <a:pt x="6264" y="72"/>
                    <a:pt x="6049" y="24"/>
                  </a:cubicBezTo>
                  <a:cubicBezTo>
                    <a:pt x="5954" y="12"/>
                    <a:pt x="5847" y="0"/>
                    <a:pt x="5728" y="0"/>
                  </a:cubicBezTo>
                  <a:close/>
                </a:path>
              </a:pathLst>
            </a:custGeom>
            <a:solidFill>
              <a:srgbClr val="778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6" name="Google Shape;1336;p22"/>
            <p:cNvSpPr/>
            <p:nvPr/>
          </p:nvSpPr>
          <p:spPr>
            <a:xfrm>
              <a:off x="3841250" y="2299675"/>
              <a:ext cx="25025" cy="53275"/>
            </a:xfrm>
            <a:custGeom>
              <a:avLst/>
              <a:gdLst/>
              <a:ahLst/>
              <a:cxnLst/>
              <a:rect l="l" t="t" r="r" b="b"/>
              <a:pathLst>
                <a:path w="1001" h="2131" extrusionOk="0">
                  <a:moveTo>
                    <a:pt x="438" y="0"/>
                  </a:moveTo>
                  <a:cubicBezTo>
                    <a:pt x="417" y="0"/>
                    <a:pt x="405" y="6"/>
                    <a:pt x="405" y="18"/>
                  </a:cubicBezTo>
                  <a:cubicBezTo>
                    <a:pt x="393" y="42"/>
                    <a:pt x="536" y="90"/>
                    <a:pt x="655" y="280"/>
                  </a:cubicBezTo>
                  <a:cubicBezTo>
                    <a:pt x="715" y="375"/>
                    <a:pt x="762" y="494"/>
                    <a:pt x="774" y="637"/>
                  </a:cubicBezTo>
                  <a:cubicBezTo>
                    <a:pt x="810" y="792"/>
                    <a:pt x="786" y="947"/>
                    <a:pt x="750" y="1113"/>
                  </a:cubicBezTo>
                  <a:cubicBezTo>
                    <a:pt x="655" y="1447"/>
                    <a:pt x="453" y="1697"/>
                    <a:pt x="286" y="1864"/>
                  </a:cubicBezTo>
                  <a:cubicBezTo>
                    <a:pt x="238" y="1887"/>
                    <a:pt x="191" y="1935"/>
                    <a:pt x="167" y="1959"/>
                  </a:cubicBezTo>
                  <a:cubicBezTo>
                    <a:pt x="131" y="1995"/>
                    <a:pt x="107" y="2018"/>
                    <a:pt x="72" y="2042"/>
                  </a:cubicBezTo>
                  <a:cubicBezTo>
                    <a:pt x="12" y="2078"/>
                    <a:pt x="0" y="2114"/>
                    <a:pt x="0" y="2126"/>
                  </a:cubicBezTo>
                  <a:cubicBezTo>
                    <a:pt x="0" y="2129"/>
                    <a:pt x="4" y="2130"/>
                    <a:pt x="10" y="2130"/>
                  </a:cubicBezTo>
                  <a:cubicBezTo>
                    <a:pt x="28" y="2130"/>
                    <a:pt x="70" y="2119"/>
                    <a:pt x="131" y="2102"/>
                  </a:cubicBezTo>
                  <a:cubicBezTo>
                    <a:pt x="167" y="2102"/>
                    <a:pt x="203" y="2066"/>
                    <a:pt x="250" y="2054"/>
                  </a:cubicBezTo>
                  <a:cubicBezTo>
                    <a:pt x="298" y="2042"/>
                    <a:pt x="345" y="1995"/>
                    <a:pt x="405" y="1959"/>
                  </a:cubicBezTo>
                  <a:cubicBezTo>
                    <a:pt x="595" y="1816"/>
                    <a:pt x="857" y="1542"/>
                    <a:pt x="953" y="1161"/>
                  </a:cubicBezTo>
                  <a:cubicBezTo>
                    <a:pt x="1000" y="971"/>
                    <a:pt x="1000" y="768"/>
                    <a:pt x="965" y="613"/>
                  </a:cubicBezTo>
                  <a:cubicBezTo>
                    <a:pt x="917" y="447"/>
                    <a:pt x="869" y="292"/>
                    <a:pt x="774" y="197"/>
                  </a:cubicBezTo>
                  <a:cubicBezTo>
                    <a:pt x="726" y="149"/>
                    <a:pt x="679" y="101"/>
                    <a:pt x="643" y="78"/>
                  </a:cubicBezTo>
                  <a:cubicBezTo>
                    <a:pt x="595" y="42"/>
                    <a:pt x="548" y="30"/>
                    <a:pt x="524" y="18"/>
                  </a:cubicBezTo>
                  <a:cubicBezTo>
                    <a:pt x="488" y="6"/>
                    <a:pt x="459" y="0"/>
                    <a:pt x="438" y="0"/>
                  </a:cubicBezTo>
                  <a:close/>
                </a:path>
              </a:pathLst>
            </a:custGeom>
            <a:solidFill>
              <a:srgbClr val="21191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7" name="Google Shape;1337;p22"/>
            <p:cNvSpPr/>
            <p:nvPr/>
          </p:nvSpPr>
          <p:spPr>
            <a:xfrm>
              <a:off x="3770100" y="2090575"/>
              <a:ext cx="75625" cy="61325"/>
            </a:xfrm>
            <a:custGeom>
              <a:avLst/>
              <a:gdLst/>
              <a:ahLst/>
              <a:cxnLst/>
              <a:rect l="l" t="t" r="r" b="b"/>
              <a:pathLst>
                <a:path w="3025" h="2453" extrusionOk="0">
                  <a:moveTo>
                    <a:pt x="48" y="0"/>
                  </a:moveTo>
                  <a:cubicBezTo>
                    <a:pt x="24" y="0"/>
                    <a:pt x="1" y="12"/>
                    <a:pt x="1" y="12"/>
                  </a:cubicBezTo>
                  <a:cubicBezTo>
                    <a:pt x="1" y="24"/>
                    <a:pt x="24" y="24"/>
                    <a:pt x="48" y="48"/>
                  </a:cubicBezTo>
                  <a:cubicBezTo>
                    <a:pt x="84" y="48"/>
                    <a:pt x="108" y="60"/>
                    <a:pt x="155" y="83"/>
                  </a:cubicBezTo>
                  <a:cubicBezTo>
                    <a:pt x="239" y="143"/>
                    <a:pt x="358" y="226"/>
                    <a:pt x="465" y="369"/>
                  </a:cubicBezTo>
                  <a:cubicBezTo>
                    <a:pt x="584" y="500"/>
                    <a:pt x="691" y="703"/>
                    <a:pt x="798" y="917"/>
                  </a:cubicBezTo>
                  <a:cubicBezTo>
                    <a:pt x="917" y="1143"/>
                    <a:pt x="1036" y="1393"/>
                    <a:pt x="1191" y="1631"/>
                  </a:cubicBezTo>
                  <a:cubicBezTo>
                    <a:pt x="1346" y="1869"/>
                    <a:pt x="1536" y="2096"/>
                    <a:pt x="1763" y="2250"/>
                  </a:cubicBezTo>
                  <a:cubicBezTo>
                    <a:pt x="1965" y="2393"/>
                    <a:pt x="2227" y="2453"/>
                    <a:pt x="2418" y="2453"/>
                  </a:cubicBezTo>
                  <a:cubicBezTo>
                    <a:pt x="2525" y="2453"/>
                    <a:pt x="2608" y="2441"/>
                    <a:pt x="2679" y="2429"/>
                  </a:cubicBezTo>
                  <a:cubicBezTo>
                    <a:pt x="2763" y="2405"/>
                    <a:pt x="2834" y="2381"/>
                    <a:pt x="2882" y="2369"/>
                  </a:cubicBezTo>
                  <a:cubicBezTo>
                    <a:pt x="2977" y="2322"/>
                    <a:pt x="3025" y="2286"/>
                    <a:pt x="3025" y="2274"/>
                  </a:cubicBezTo>
                  <a:cubicBezTo>
                    <a:pt x="3025" y="2262"/>
                    <a:pt x="2965" y="2262"/>
                    <a:pt x="2822" y="2262"/>
                  </a:cubicBezTo>
                  <a:cubicBezTo>
                    <a:pt x="2775" y="2274"/>
                    <a:pt x="2715" y="2274"/>
                    <a:pt x="2644" y="2286"/>
                  </a:cubicBezTo>
                  <a:cubicBezTo>
                    <a:pt x="2588" y="2286"/>
                    <a:pt x="2538" y="2297"/>
                    <a:pt x="2486" y="2297"/>
                  </a:cubicBezTo>
                  <a:cubicBezTo>
                    <a:pt x="2460" y="2297"/>
                    <a:pt x="2433" y="2294"/>
                    <a:pt x="2406" y="2286"/>
                  </a:cubicBezTo>
                  <a:cubicBezTo>
                    <a:pt x="2227" y="2274"/>
                    <a:pt x="2013" y="2227"/>
                    <a:pt x="1834" y="2084"/>
                  </a:cubicBezTo>
                  <a:cubicBezTo>
                    <a:pt x="1656" y="1953"/>
                    <a:pt x="1477" y="1750"/>
                    <a:pt x="1334" y="1512"/>
                  </a:cubicBezTo>
                  <a:cubicBezTo>
                    <a:pt x="1167" y="1298"/>
                    <a:pt x="1048" y="1060"/>
                    <a:pt x="929" y="834"/>
                  </a:cubicBezTo>
                  <a:cubicBezTo>
                    <a:pt x="810" y="607"/>
                    <a:pt x="691" y="417"/>
                    <a:pt x="560" y="262"/>
                  </a:cubicBezTo>
                  <a:cubicBezTo>
                    <a:pt x="417" y="131"/>
                    <a:pt x="274" y="48"/>
                    <a:pt x="167" y="12"/>
                  </a:cubicBezTo>
                  <a:cubicBezTo>
                    <a:pt x="120" y="0"/>
                    <a:pt x="84" y="0"/>
                    <a:pt x="48" y="0"/>
                  </a:cubicBezTo>
                  <a:close/>
                </a:path>
              </a:pathLst>
            </a:custGeom>
            <a:solidFill>
              <a:srgbClr val="21191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8" name="Google Shape;1338;p22"/>
            <p:cNvSpPr/>
            <p:nvPr/>
          </p:nvSpPr>
          <p:spPr>
            <a:xfrm>
              <a:off x="3815350" y="2120900"/>
              <a:ext cx="51225" cy="14925"/>
            </a:xfrm>
            <a:custGeom>
              <a:avLst/>
              <a:gdLst/>
              <a:ahLst/>
              <a:cxnLst/>
              <a:rect l="l" t="t" r="r" b="b"/>
              <a:pathLst>
                <a:path w="2049" h="597" extrusionOk="0">
                  <a:moveTo>
                    <a:pt x="16" y="1"/>
                  </a:moveTo>
                  <a:cubicBezTo>
                    <a:pt x="15" y="1"/>
                    <a:pt x="13" y="1"/>
                    <a:pt x="12" y="2"/>
                  </a:cubicBezTo>
                  <a:cubicBezTo>
                    <a:pt x="0" y="25"/>
                    <a:pt x="36" y="156"/>
                    <a:pt x="215" y="299"/>
                  </a:cubicBezTo>
                  <a:cubicBezTo>
                    <a:pt x="310" y="371"/>
                    <a:pt x="429" y="442"/>
                    <a:pt x="560" y="490"/>
                  </a:cubicBezTo>
                  <a:cubicBezTo>
                    <a:pt x="715" y="549"/>
                    <a:pt x="858" y="585"/>
                    <a:pt x="1036" y="597"/>
                  </a:cubicBezTo>
                  <a:cubicBezTo>
                    <a:pt x="1215" y="597"/>
                    <a:pt x="1381" y="585"/>
                    <a:pt x="1524" y="537"/>
                  </a:cubicBezTo>
                  <a:cubicBezTo>
                    <a:pt x="1667" y="478"/>
                    <a:pt x="1798" y="418"/>
                    <a:pt x="1870" y="335"/>
                  </a:cubicBezTo>
                  <a:cubicBezTo>
                    <a:pt x="2036" y="168"/>
                    <a:pt x="2048" y="2"/>
                    <a:pt x="2036" y="2"/>
                  </a:cubicBezTo>
                  <a:cubicBezTo>
                    <a:pt x="2034" y="1"/>
                    <a:pt x="2033" y="1"/>
                    <a:pt x="2031" y="1"/>
                  </a:cubicBezTo>
                  <a:cubicBezTo>
                    <a:pt x="1994" y="1"/>
                    <a:pt x="1932" y="104"/>
                    <a:pt x="1762" y="240"/>
                  </a:cubicBezTo>
                  <a:cubicBezTo>
                    <a:pt x="1691" y="299"/>
                    <a:pt x="1572" y="347"/>
                    <a:pt x="1453" y="371"/>
                  </a:cubicBezTo>
                  <a:cubicBezTo>
                    <a:pt x="1334" y="406"/>
                    <a:pt x="1191" y="406"/>
                    <a:pt x="1036" y="406"/>
                  </a:cubicBezTo>
                  <a:cubicBezTo>
                    <a:pt x="893" y="406"/>
                    <a:pt x="750" y="359"/>
                    <a:pt x="619" y="335"/>
                  </a:cubicBezTo>
                  <a:cubicBezTo>
                    <a:pt x="488" y="287"/>
                    <a:pt x="381" y="240"/>
                    <a:pt x="298" y="180"/>
                  </a:cubicBezTo>
                  <a:cubicBezTo>
                    <a:pt x="129" y="101"/>
                    <a:pt x="45" y="1"/>
                    <a:pt x="16" y="1"/>
                  </a:cubicBezTo>
                  <a:close/>
                </a:path>
              </a:pathLst>
            </a:custGeom>
            <a:solidFill>
              <a:srgbClr val="21191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9" name="Google Shape;1339;p22"/>
            <p:cNvSpPr/>
            <p:nvPr/>
          </p:nvSpPr>
          <p:spPr>
            <a:xfrm>
              <a:off x="3809700" y="2193850"/>
              <a:ext cx="27100" cy="129150"/>
            </a:xfrm>
            <a:custGeom>
              <a:avLst/>
              <a:gdLst/>
              <a:ahLst/>
              <a:cxnLst/>
              <a:rect l="l" t="t" r="r" b="b"/>
              <a:pathLst>
                <a:path w="1084" h="5166" extrusionOk="0">
                  <a:moveTo>
                    <a:pt x="48" y="1"/>
                  </a:moveTo>
                  <a:lnTo>
                    <a:pt x="48" y="1"/>
                  </a:lnTo>
                  <a:cubicBezTo>
                    <a:pt x="12" y="36"/>
                    <a:pt x="238" y="286"/>
                    <a:pt x="250" y="774"/>
                  </a:cubicBezTo>
                  <a:cubicBezTo>
                    <a:pt x="262" y="1013"/>
                    <a:pt x="238" y="1310"/>
                    <a:pt x="179" y="1644"/>
                  </a:cubicBezTo>
                  <a:cubicBezTo>
                    <a:pt x="143" y="1810"/>
                    <a:pt x="119" y="1989"/>
                    <a:pt x="83" y="2168"/>
                  </a:cubicBezTo>
                  <a:cubicBezTo>
                    <a:pt x="60" y="2346"/>
                    <a:pt x="24" y="2537"/>
                    <a:pt x="24" y="2727"/>
                  </a:cubicBezTo>
                  <a:cubicBezTo>
                    <a:pt x="0" y="3513"/>
                    <a:pt x="131" y="4227"/>
                    <a:pt x="405" y="4692"/>
                  </a:cubicBezTo>
                  <a:cubicBezTo>
                    <a:pt x="536" y="4930"/>
                    <a:pt x="714" y="5085"/>
                    <a:pt x="857" y="5120"/>
                  </a:cubicBezTo>
                  <a:cubicBezTo>
                    <a:pt x="942" y="5155"/>
                    <a:pt x="1006" y="5166"/>
                    <a:pt x="1044" y="5166"/>
                  </a:cubicBezTo>
                  <a:cubicBezTo>
                    <a:pt x="1070" y="5166"/>
                    <a:pt x="1084" y="5161"/>
                    <a:pt x="1084" y="5156"/>
                  </a:cubicBezTo>
                  <a:cubicBezTo>
                    <a:pt x="1084" y="5144"/>
                    <a:pt x="1012" y="5120"/>
                    <a:pt x="893" y="5037"/>
                  </a:cubicBezTo>
                  <a:cubicBezTo>
                    <a:pt x="774" y="4977"/>
                    <a:pt x="619" y="4846"/>
                    <a:pt x="524" y="4620"/>
                  </a:cubicBezTo>
                  <a:cubicBezTo>
                    <a:pt x="310" y="4192"/>
                    <a:pt x="203" y="3489"/>
                    <a:pt x="226" y="2727"/>
                  </a:cubicBezTo>
                  <a:cubicBezTo>
                    <a:pt x="226" y="2537"/>
                    <a:pt x="250" y="2358"/>
                    <a:pt x="286" y="2179"/>
                  </a:cubicBezTo>
                  <a:cubicBezTo>
                    <a:pt x="298" y="2001"/>
                    <a:pt x="322" y="1822"/>
                    <a:pt x="357" y="1656"/>
                  </a:cubicBezTo>
                  <a:cubicBezTo>
                    <a:pt x="405" y="1310"/>
                    <a:pt x="417" y="1001"/>
                    <a:pt x="381" y="751"/>
                  </a:cubicBezTo>
                  <a:cubicBezTo>
                    <a:pt x="357" y="501"/>
                    <a:pt x="262" y="286"/>
                    <a:pt x="191" y="167"/>
                  </a:cubicBezTo>
                  <a:cubicBezTo>
                    <a:pt x="167" y="108"/>
                    <a:pt x="119" y="60"/>
                    <a:pt x="83" y="36"/>
                  </a:cubicBezTo>
                  <a:cubicBezTo>
                    <a:pt x="60" y="24"/>
                    <a:pt x="48" y="1"/>
                    <a:pt x="48" y="1"/>
                  </a:cubicBezTo>
                  <a:close/>
                </a:path>
              </a:pathLst>
            </a:custGeom>
            <a:solidFill>
              <a:srgbClr val="21191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0" name="Google Shape;1340;p22"/>
            <p:cNvSpPr/>
            <p:nvPr/>
          </p:nvSpPr>
          <p:spPr>
            <a:xfrm>
              <a:off x="3535550" y="2230275"/>
              <a:ext cx="64025" cy="28225"/>
            </a:xfrm>
            <a:custGeom>
              <a:avLst/>
              <a:gdLst/>
              <a:ahLst/>
              <a:cxnLst/>
              <a:rect l="l" t="t" r="r" b="b"/>
              <a:pathLst>
                <a:path w="2561" h="1129" extrusionOk="0">
                  <a:moveTo>
                    <a:pt x="2420" y="0"/>
                  </a:moveTo>
                  <a:cubicBezTo>
                    <a:pt x="2200" y="0"/>
                    <a:pt x="1695" y="65"/>
                    <a:pt x="1143" y="270"/>
                  </a:cubicBezTo>
                  <a:cubicBezTo>
                    <a:pt x="774" y="425"/>
                    <a:pt x="453" y="603"/>
                    <a:pt x="262" y="782"/>
                  </a:cubicBezTo>
                  <a:cubicBezTo>
                    <a:pt x="60" y="961"/>
                    <a:pt x="0" y="1103"/>
                    <a:pt x="12" y="1127"/>
                  </a:cubicBezTo>
                  <a:cubicBezTo>
                    <a:pt x="13" y="1128"/>
                    <a:pt x="15" y="1128"/>
                    <a:pt x="16" y="1128"/>
                  </a:cubicBezTo>
                  <a:cubicBezTo>
                    <a:pt x="46" y="1128"/>
                    <a:pt x="153" y="1013"/>
                    <a:pt x="358" y="877"/>
                  </a:cubicBezTo>
                  <a:cubicBezTo>
                    <a:pt x="548" y="746"/>
                    <a:pt x="858" y="580"/>
                    <a:pt x="1215" y="449"/>
                  </a:cubicBezTo>
                  <a:cubicBezTo>
                    <a:pt x="1929" y="187"/>
                    <a:pt x="2560" y="79"/>
                    <a:pt x="2536" y="20"/>
                  </a:cubicBezTo>
                  <a:cubicBezTo>
                    <a:pt x="2536" y="8"/>
                    <a:pt x="2494" y="0"/>
                    <a:pt x="2420" y="0"/>
                  </a:cubicBezTo>
                  <a:close/>
                </a:path>
              </a:pathLst>
            </a:custGeom>
            <a:solidFill>
              <a:srgbClr val="E6F3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1" name="Google Shape;1341;p22"/>
            <p:cNvSpPr/>
            <p:nvPr/>
          </p:nvSpPr>
          <p:spPr>
            <a:xfrm>
              <a:off x="3609075" y="2224875"/>
              <a:ext cx="14300" cy="5250"/>
            </a:xfrm>
            <a:custGeom>
              <a:avLst/>
              <a:gdLst/>
              <a:ahLst/>
              <a:cxnLst/>
              <a:rect l="l" t="t" r="r" b="b"/>
              <a:pathLst>
                <a:path w="572" h="210" extrusionOk="0">
                  <a:moveTo>
                    <a:pt x="379" y="1"/>
                  </a:moveTo>
                  <a:cubicBezTo>
                    <a:pt x="346" y="1"/>
                    <a:pt x="311" y="4"/>
                    <a:pt x="274" y="10"/>
                  </a:cubicBezTo>
                  <a:cubicBezTo>
                    <a:pt x="119" y="34"/>
                    <a:pt x="0" y="93"/>
                    <a:pt x="12" y="153"/>
                  </a:cubicBezTo>
                  <a:cubicBezTo>
                    <a:pt x="12" y="187"/>
                    <a:pt x="89" y="210"/>
                    <a:pt x="186" y="210"/>
                  </a:cubicBezTo>
                  <a:cubicBezTo>
                    <a:pt x="221" y="210"/>
                    <a:pt x="260" y="207"/>
                    <a:pt x="298" y="200"/>
                  </a:cubicBezTo>
                  <a:cubicBezTo>
                    <a:pt x="453" y="188"/>
                    <a:pt x="572" y="129"/>
                    <a:pt x="548" y="69"/>
                  </a:cubicBezTo>
                  <a:cubicBezTo>
                    <a:pt x="539" y="25"/>
                    <a:pt x="471" y="1"/>
                    <a:pt x="379" y="1"/>
                  </a:cubicBezTo>
                  <a:close/>
                </a:path>
              </a:pathLst>
            </a:custGeom>
            <a:solidFill>
              <a:srgbClr val="E6F3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2" name="Google Shape;1342;p22"/>
            <p:cNvSpPr/>
            <p:nvPr/>
          </p:nvSpPr>
          <p:spPr>
            <a:xfrm>
              <a:off x="3630200" y="2344775"/>
              <a:ext cx="35750" cy="25775"/>
            </a:xfrm>
            <a:custGeom>
              <a:avLst/>
              <a:gdLst/>
              <a:ahLst/>
              <a:cxnLst/>
              <a:rect l="l" t="t" r="r" b="b"/>
              <a:pathLst>
                <a:path w="1430" h="1031" extrusionOk="0">
                  <a:moveTo>
                    <a:pt x="1370" y="0"/>
                  </a:moveTo>
                  <a:cubicBezTo>
                    <a:pt x="1334" y="0"/>
                    <a:pt x="1334" y="95"/>
                    <a:pt x="1275" y="250"/>
                  </a:cubicBezTo>
                  <a:cubicBezTo>
                    <a:pt x="1215" y="381"/>
                    <a:pt x="1072" y="572"/>
                    <a:pt x="870" y="714"/>
                  </a:cubicBezTo>
                  <a:cubicBezTo>
                    <a:pt x="763" y="774"/>
                    <a:pt x="655" y="810"/>
                    <a:pt x="560" y="845"/>
                  </a:cubicBezTo>
                  <a:cubicBezTo>
                    <a:pt x="484" y="854"/>
                    <a:pt x="415" y="862"/>
                    <a:pt x="355" y="862"/>
                  </a:cubicBezTo>
                  <a:cubicBezTo>
                    <a:pt x="330" y="862"/>
                    <a:pt x="307" y="861"/>
                    <a:pt x="286" y="857"/>
                  </a:cubicBezTo>
                  <a:cubicBezTo>
                    <a:pt x="167" y="847"/>
                    <a:pt x="72" y="804"/>
                    <a:pt x="38" y="804"/>
                  </a:cubicBezTo>
                  <a:cubicBezTo>
                    <a:pt x="31" y="804"/>
                    <a:pt x="26" y="806"/>
                    <a:pt x="24" y="810"/>
                  </a:cubicBezTo>
                  <a:cubicBezTo>
                    <a:pt x="1" y="833"/>
                    <a:pt x="84" y="929"/>
                    <a:pt x="263" y="988"/>
                  </a:cubicBezTo>
                  <a:cubicBezTo>
                    <a:pt x="318" y="1020"/>
                    <a:pt x="390" y="1031"/>
                    <a:pt x="470" y="1031"/>
                  </a:cubicBezTo>
                  <a:cubicBezTo>
                    <a:pt x="510" y="1031"/>
                    <a:pt x="552" y="1028"/>
                    <a:pt x="596" y="1024"/>
                  </a:cubicBezTo>
                  <a:cubicBezTo>
                    <a:pt x="715" y="1012"/>
                    <a:pt x="858" y="953"/>
                    <a:pt x="977" y="869"/>
                  </a:cubicBezTo>
                  <a:cubicBezTo>
                    <a:pt x="1215" y="714"/>
                    <a:pt x="1346" y="476"/>
                    <a:pt x="1394" y="298"/>
                  </a:cubicBezTo>
                  <a:cubicBezTo>
                    <a:pt x="1429" y="119"/>
                    <a:pt x="1394" y="0"/>
                    <a:pt x="1370" y="0"/>
                  </a:cubicBezTo>
                  <a:close/>
                </a:path>
              </a:pathLst>
            </a:custGeom>
            <a:solidFill>
              <a:srgbClr val="B5C3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3" name="Google Shape;1343;p22"/>
            <p:cNvSpPr/>
            <p:nvPr/>
          </p:nvSpPr>
          <p:spPr>
            <a:xfrm>
              <a:off x="3550425" y="2514850"/>
              <a:ext cx="95275" cy="72875"/>
            </a:xfrm>
            <a:custGeom>
              <a:avLst/>
              <a:gdLst/>
              <a:ahLst/>
              <a:cxnLst/>
              <a:rect l="l" t="t" r="r" b="b"/>
              <a:pathLst>
                <a:path w="3811" h="2915" extrusionOk="0">
                  <a:moveTo>
                    <a:pt x="3779" y="0"/>
                  </a:moveTo>
                  <a:cubicBezTo>
                    <a:pt x="3743" y="0"/>
                    <a:pt x="3679" y="9"/>
                    <a:pt x="3596" y="31"/>
                  </a:cubicBezTo>
                  <a:cubicBezTo>
                    <a:pt x="3477" y="79"/>
                    <a:pt x="3311" y="150"/>
                    <a:pt x="3132" y="293"/>
                  </a:cubicBezTo>
                  <a:cubicBezTo>
                    <a:pt x="2763" y="543"/>
                    <a:pt x="2346" y="1008"/>
                    <a:pt x="1906" y="1484"/>
                  </a:cubicBezTo>
                  <a:cubicBezTo>
                    <a:pt x="1787" y="1603"/>
                    <a:pt x="1680" y="1698"/>
                    <a:pt x="1560" y="1805"/>
                  </a:cubicBezTo>
                  <a:cubicBezTo>
                    <a:pt x="1441" y="1912"/>
                    <a:pt x="1322" y="2020"/>
                    <a:pt x="1215" y="2103"/>
                  </a:cubicBezTo>
                  <a:cubicBezTo>
                    <a:pt x="1013" y="2293"/>
                    <a:pt x="798" y="2448"/>
                    <a:pt x="620" y="2567"/>
                  </a:cubicBezTo>
                  <a:cubicBezTo>
                    <a:pt x="263" y="2805"/>
                    <a:pt x="1" y="2877"/>
                    <a:pt x="13" y="2913"/>
                  </a:cubicBezTo>
                  <a:cubicBezTo>
                    <a:pt x="13" y="2914"/>
                    <a:pt x="16" y="2915"/>
                    <a:pt x="23" y="2915"/>
                  </a:cubicBezTo>
                  <a:cubicBezTo>
                    <a:pt x="77" y="2915"/>
                    <a:pt x="342" y="2866"/>
                    <a:pt x="691" y="2686"/>
                  </a:cubicBezTo>
                  <a:cubicBezTo>
                    <a:pt x="894" y="2579"/>
                    <a:pt x="1108" y="2436"/>
                    <a:pt x="1334" y="2258"/>
                  </a:cubicBezTo>
                  <a:cubicBezTo>
                    <a:pt x="1453" y="2162"/>
                    <a:pt x="1572" y="2079"/>
                    <a:pt x="1691" y="1972"/>
                  </a:cubicBezTo>
                  <a:cubicBezTo>
                    <a:pt x="1811" y="1865"/>
                    <a:pt x="1930" y="1746"/>
                    <a:pt x="2049" y="1627"/>
                  </a:cubicBezTo>
                  <a:cubicBezTo>
                    <a:pt x="2513" y="1138"/>
                    <a:pt x="2894" y="674"/>
                    <a:pt x="3227" y="412"/>
                  </a:cubicBezTo>
                  <a:cubicBezTo>
                    <a:pt x="3382" y="281"/>
                    <a:pt x="3537" y="174"/>
                    <a:pt x="3644" y="115"/>
                  </a:cubicBezTo>
                  <a:cubicBezTo>
                    <a:pt x="3751" y="55"/>
                    <a:pt x="3811" y="19"/>
                    <a:pt x="3811" y="7"/>
                  </a:cubicBezTo>
                  <a:cubicBezTo>
                    <a:pt x="3811" y="3"/>
                    <a:pt x="3800" y="0"/>
                    <a:pt x="3779" y="0"/>
                  </a:cubicBezTo>
                  <a:close/>
                </a:path>
              </a:pathLst>
            </a:custGeom>
            <a:solidFill>
              <a:srgbClr val="E6F3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4" name="Google Shape;1344;p22"/>
            <p:cNvSpPr/>
            <p:nvPr/>
          </p:nvSpPr>
          <p:spPr>
            <a:xfrm>
              <a:off x="3653800" y="2511425"/>
              <a:ext cx="20475" cy="7150"/>
            </a:xfrm>
            <a:custGeom>
              <a:avLst/>
              <a:gdLst/>
              <a:ahLst/>
              <a:cxnLst/>
              <a:rect l="l" t="t" r="r" b="b"/>
              <a:pathLst>
                <a:path w="819" h="286" extrusionOk="0">
                  <a:moveTo>
                    <a:pt x="242" y="1"/>
                  </a:moveTo>
                  <a:cubicBezTo>
                    <a:pt x="99" y="1"/>
                    <a:pt x="1" y="43"/>
                    <a:pt x="9" y="85"/>
                  </a:cubicBezTo>
                  <a:cubicBezTo>
                    <a:pt x="33" y="144"/>
                    <a:pt x="188" y="180"/>
                    <a:pt x="402" y="216"/>
                  </a:cubicBezTo>
                  <a:cubicBezTo>
                    <a:pt x="531" y="256"/>
                    <a:pt x="655" y="286"/>
                    <a:pt x="732" y="286"/>
                  </a:cubicBezTo>
                  <a:cubicBezTo>
                    <a:pt x="769" y="286"/>
                    <a:pt x="795" y="279"/>
                    <a:pt x="807" y="263"/>
                  </a:cubicBezTo>
                  <a:cubicBezTo>
                    <a:pt x="819" y="216"/>
                    <a:pt x="664" y="85"/>
                    <a:pt x="438" y="25"/>
                  </a:cubicBezTo>
                  <a:cubicBezTo>
                    <a:pt x="368" y="8"/>
                    <a:pt x="301" y="1"/>
                    <a:pt x="242" y="1"/>
                  </a:cubicBezTo>
                  <a:close/>
                </a:path>
              </a:pathLst>
            </a:custGeom>
            <a:solidFill>
              <a:srgbClr val="E6F3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5" name="Google Shape;1345;p22"/>
            <p:cNvSpPr/>
            <p:nvPr/>
          </p:nvSpPr>
          <p:spPr>
            <a:xfrm>
              <a:off x="3485550" y="2252800"/>
              <a:ext cx="54500" cy="36050"/>
            </a:xfrm>
            <a:custGeom>
              <a:avLst/>
              <a:gdLst/>
              <a:ahLst/>
              <a:cxnLst/>
              <a:rect l="l" t="t" r="r" b="b"/>
              <a:pathLst>
                <a:path w="2180" h="1442" extrusionOk="0">
                  <a:moveTo>
                    <a:pt x="846" y="0"/>
                  </a:moveTo>
                  <a:cubicBezTo>
                    <a:pt x="786" y="0"/>
                    <a:pt x="762" y="24"/>
                    <a:pt x="726" y="60"/>
                  </a:cubicBezTo>
                  <a:lnTo>
                    <a:pt x="667" y="131"/>
                  </a:lnTo>
                  <a:lnTo>
                    <a:pt x="619" y="191"/>
                  </a:lnTo>
                  <a:cubicBezTo>
                    <a:pt x="596" y="226"/>
                    <a:pt x="584" y="262"/>
                    <a:pt x="548" y="298"/>
                  </a:cubicBezTo>
                  <a:cubicBezTo>
                    <a:pt x="488" y="369"/>
                    <a:pt x="441" y="441"/>
                    <a:pt x="405" y="500"/>
                  </a:cubicBezTo>
                  <a:cubicBezTo>
                    <a:pt x="298" y="643"/>
                    <a:pt x="226" y="762"/>
                    <a:pt x="167" y="857"/>
                  </a:cubicBezTo>
                  <a:cubicBezTo>
                    <a:pt x="24" y="1072"/>
                    <a:pt x="0" y="1238"/>
                    <a:pt x="24" y="1238"/>
                  </a:cubicBezTo>
                  <a:cubicBezTo>
                    <a:pt x="26" y="1239"/>
                    <a:pt x="27" y="1239"/>
                    <a:pt x="29" y="1239"/>
                  </a:cubicBezTo>
                  <a:cubicBezTo>
                    <a:pt x="65" y="1239"/>
                    <a:pt x="125" y="1112"/>
                    <a:pt x="262" y="941"/>
                  </a:cubicBezTo>
                  <a:cubicBezTo>
                    <a:pt x="345" y="845"/>
                    <a:pt x="429" y="726"/>
                    <a:pt x="536" y="607"/>
                  </a:cubicBezTo>
                  <a:cubicBezTo>
                    <a:pt x="596" y="548"/>
                    <a:pt x="643" y="488"/>
                    <a:pt x="703" y="417"/>
                  </a:cubicBezTo>
                  <a:cubicBezTo>
                    <a:pt x="726" y="381"/>
                    <a:pt x="762" y="345"/>
                    <a:pt x="786" y="310"/>
                  </a:cubicBezTo>
                  <a:cubicBezTo>
                    <a:pt x="822" y="274"/>
                    <a:pt x="834" y="250"/>
                    <a:pt x="857" y="226"/>
                  </a:cubicBezTo>
                  <a:cubicBezTo>
                    <a:pt x="893" y="238"/>
                    <a:pt x="941" y="286"/>
                    <a:pt x="965" y="310"/>
                  </a:cubicBezTo>
                  <a:cubicBezTo>
                    <a:pt x="1262" y="643"/>
                    <a:pt x="1548" y="953"/>
                    <a:pt x="1774" y="1143"/>
                  </a:cubicBezTo>
                  <a:cubicBezTo>
                    <a:pt x="1988" y="1345"/>
                    <a:pt x="2127" y="1442"/>
                    <a:pt x="2152" y="1442"/>
                  </a:cubicBezTo>
                  <a:cubicBezTo>
                    <a:pt x="2154" y="1442"/>
                    <a:pt x="2155" y="1441"/>
                    <a:pt x="2155" y="1441"/>
                  </a:cubicBezTo>
                  <a:cubicBezTo>
                    <a:pt x="2179" y="1429"/>
                    <a:pt x="2060" y="1274"/>
                    <a:pt x="1893" y="1060"/>
                  </a:cubicBezTo>
                  <a:cubicBezTo>
                    <a:pt x="1691" y="833"/>
                    <a:pt x="1441" y="524"/>
                    <a:pt x="1119" y="179"/>
                  </a:cubicBezTo>
                  <a:cubicBezTo>
                    <a:pt x="1072" y="131"/>
                    <a:pt x="1036" y="107"/>
                    <a:pt x="977" y="60"/>
                  </a:cubicBezTo>
                  <a:cubicBezTo>
                    <a:pt x="941" y="24"/>
                    <a:pt x="893" y="0"/>
                    <a:pt x="846" y="0"/>
                  </a:cubicBezTo>
                  <a:close/>
                </a:path>
              </a:pathLst>
            </a:custGeom>
            <a:solidFill>
              <a:srgbClr val="B5C3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
          <p:cNvSpPr/>
          <p:nvPr/>
        </p:nvSpPr>
        <p:spPr>
          <a:xfrm>
            <a:off x="-5016877" y="3317080"/>
            <a:ext cx="8536475" cy="3286425"/>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5" name="Google Shape;215;p3"/>
          <p:cNvPicPr preferRelativeResize="0"/>
          <p:nvPr/>
        </p:nvPicPr>
        <p:blipFill rotWithShape="1">
          <a:blip r:embed="rId3">
            <a:alphaModFix/>
          </a:blip>
          <a:srcRect/>
          <a:stretch/>
        </p:blipFill>
        <p:spPr>
          <a:xfrm>
            <a:off x="925706" y="579515"/>
            <a:ext cx="3272583" cy="3002515"/>
          </a:xfrm>
          <a:prstGeom prst="rect">
            <a:avLst/>
          </a:prstGeom>
          <a:noFill/>
          <a:ln>
            <a:noFill/>
          </a:ln>
        </p:spPr>
      </p:pic>
      <p:pic>
        <p:nvPicPr>
          <p:cNvPr id="216" name="Google Shape;216;p3"/>
          <p:cNvPicPr preferRelativeResize="0"/>
          <p:nvPr/>
        </p:nvPicPr>
        <p:blipFill rotWithShape="1">
          <a:blip r:embed="rId4">
            <a:alphaModFix/>
          </a:blip>
          <a:srcRect/>
          <a:stretch/>
        </p:blipFill>
        <p:spPr>
          <a:xfrm>
            <a:off x="4671152" y="1657062"/>
            <a:ext cx="3404213" cy="292394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
          <p:cNvSpPr txBox="1">
            <a:spLocks noGrp="1"/>
          </p:cNvSpPr>
          <p:nvPr>
            <p:ph type="title"/>
          </p:nvPr>
        </p:nvSpPr>
        <p:spPr>
          <a:xfrm>
            <a:off x="2333847" y="445026"/>
            <a:ext cx="7772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MX"/>
              <a:t>La religión y la sociedad</a:t>
            </a:r>
            <a:br>
              <a:rPr lang="es-MX"/>
            </a:br>
            <a:endParaRPr/>
          </a:p>
        </p:txBody>
      </p:sp>
      <p:sp>
        <p:nvSpPr>
          <p:cNvPr id="222" name="Google Shape;222;p4"/>
          <p:cNvSpPr txBox="1">
            <a:spLocks noGrp="1"/>
          </p:cNvSpPr>
          <p:nvPr>
            <p:ph type="body" idx="1"/>
          </p:nvPr>
        </p:nvSpPr>
        <p:spPr>
          <a:xfrm>
            <a:off x="691115" y="1892885"/>
            <a:ext cx="4662377" cy="1609445"/>
          </a:xfrm>
          <a:prstGeom prst="rect">
            <a:avLst/>
          </a:prstGeom>
          <a:noFill/>
          <a:ln>
            <a:noFill/>
          </a:ln>
        </p:spPr>
        <p:txBody>
          <a:bodyPr spcFirstLastPara="1" wrap="square" lIns="91425" tIns="91425" rIns="91425" bIns="91425" anchor="t" anchorCtr="0">
            <a:noAutofit/>
          </a:bodyPr>
          <a:lstStyle/>
          <a:p>
            <a:pPr marL="152400" lvl="0" indent="0" algn="just" rtl="0">
              <a:lnSpc>
                <a:spcPct val="100000"/>
              </a:lnSpc>
              <a:spcBef>
                <a:spcPts val="0"/>
              </a:spcBef>
              <a:spcAft>
                <a:spcPts val="0"/>
              </a:spcAft>
              <a:buSzPts val="1200"/>
              <a:buNone/>
            </a:pPr>
            <a:r>
              <a:rPr lang="es-MX" sz="1400">
                <a:latin typeface="Arial"/>
                <a:ea typeface="Arial"/>
                <a:cs typeface="Arial"/>
                <a:sym typeface="Arial"/>
              </a:rPr>
              <a:t>En la península Ibérica regía la teoría teocéntrica: se consideraba a Dios como centro del universo. La iglesia estaba presente en todos los aspectos de la vida: en la sociedad, en la política y en la cultura. La sociedad estaba organizada en estructura piramidal: </a:t>
            </a:r>
            <a:endParaRPr sz="1400">
              <a:latin typeface="Arial"/>
              <a:ea typeface="Arial"/>
              <a:cs typeface="Arial"/>
              <a:sym typeface="Arial"/>
            </a:endParaRPr>
          </a:p>
        </p:txBody>
      </p:sp>
      <p:pic>
        <p:nvPicPr>
          <p:cNvPr id="223" name="Google Shape;223;p4" descr="Material recortable sobre la sociedad feudal 5º y 6º de primaria | Edad  media, Edad medieval, Alta edad media"/>
          <p:cNvPicPr preferRelativeResize="0"/>
          <p:nvPr/>
        </p:nvPicPr>
        <p:blipFill rotWithShape="1">
          <a:blip r:embed="rId3">
            <a:alphaModFix/>
          </a:blip>
          <a:srcRect/>
          <a:stretch/>
        </p:blipFill>
        <p:spPr>
          <a:xfrm>
            <a:off x="5531586" y="1017726"/>
            <a:ext cx="2780414" cy="3551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5"/>
          <p:cNvPicPr preferRelativeResize="0"/>
          <p:nvPr/>
        </p:nvPicPr>
        <p:blipFill rotWithShape="1">
          <a:blip r:embed="rId3">
            <a:alphaModFix/>
          </a:blip>
          <a:srcRect/>
          <a:stretch/>
        </p:blipFill>
        <p:spPr>
          <a:xfrm>
            <a:off x="528637" y="1457325"/>
            <a:ext cx="8086725" cy="2228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6"/>
          <p:cNvSpPr txBox="1">
            <a:spLocks noGrp="1"/>
          </p:cNvSpPr>
          <p:nvPr>
            <p:ph type="subTitle" idx="1"/>
          </p:nvPr>
        </p:nvSpPr>
        <p:spPr>
          <a:xfrm>
            <a:off x="934457" y="975475"/>
            <a:ext cx="7050593" cy="3275557"/>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SzPts val="1400"/>
              <a:buNone/>
            </a:pPr>
            <a:r>
              <a:rPr lang="es-MX">
                <a:latin typeface="Arial"/>
                <a:ea typeface="Arial"/>
                <a:cs typeface="Arial"/>
                <a:sym typeface="Arial"/>
              </a:rPr>
              <a:t>• Convivencia cultural de musulmanes, cristianos y judíos. </a:t>
            </a:r>
            <a:endParaRPr/>
          </a:p>
          <a:p>
            <a:pPr marL="0" marR="0" lvl="0" indent="0" algn="just" rtl="0">
              <a:lnSpc>
                <a:spcPct val="100000"/>
              </a:lnSpc>
              <a:spcBef>
                <a:spcPts val="0"/>
              </a:spcBef>
              <a:spcAft>
                <a:spcPts val="0"/>
              </a:spcAft>
              <a:buSzPts val="1400"/>
              <a:buNone/>
            </a:pPr>
            <a:r>
              <a:rPr lang="es-MX">
                <a:latin typeface="Arial"/>
                <a:ea typeface="Arial"/>
                <a:cs typeface="Arial"/>
                <a:sym typeface="Arial"/>
              </a:rPr>
              <a:t>• Sentimiento religioso que afectó todos los ámbitos de la vida. </a:t>
            </a:r>
            <a:endParaRPr/>
          </a:p>
          <a:p>
            <a:pPr marL="0" marR="0" lvl="0" indent="0" algn="just" rtl="0">
              <a:lnSpc>
                <a:spcPct val="100000"/>
              </a:lnSpc>
              <a:spcBef>
                <a:spcPts val="0"/>
              </a:spcBef>
              <a:spcAft>
                <a:spcPts val="0"/>
              </a:spcAft>
              <a:buSzPts val="1400"/>
              <a:buNone/>
            </a:pPr>
            <a:r>
              <a:rPr lang="es-MX">
                <a:latin typeface="Arial"/>
                <a:ea typeface="Arial"/>
                <a:cs typeface="Arial"/>
                <a:sym typeface="Arial"/>
              </a:rPr>
              <a:t>• Actividad guerrera, presente en el transcurso de estos siglos </a:t>
            </a:r>
            <a:endParaRPr/>
          </a:p>
          <a:p>
            <a:pPr marL="0" marR="0" lvl="0" indent="0" algn="just" rtl="0">
              <a:lnSpc>
                <a:spcPct val="100000"/>
              </a:lnSpc>
              <a:spcBef>
                <a:spcPts val="0"/>
              </a:spcBef>
              <a:spcAft>
                <a:spcPts val="0"/>
              </a:spcAft>
              <a:buSzPts val="1400"/>
              <a:buNone/>
            </a:pPr>
            <a:r>
              <a:rPr lang="es-MX">
                <a:latin typeface="Arial"/>
                <a:ea typeface="Arial"/>
                <a:cs typeface="Arial"/>
                <a:sym typeface="Arial"/>
              </a:rPr>
              <a:t>en la vida cotidiana. </a:t>
            </a:r>
            <a:endParaRPr/>
          </a:p>
          <a:p>
            <a:pPr marL="0" marR="0" lvl="0" indent="0" algn="just" rtl="0">
              <a:lnSpc>
                <a:spcPct val="100000"/>
              </a:lnSpc>
              <a:spcBef>
                <a:spcPts val="0"/>
              </a:spcBef>
              <a:spcAft>
                <a:spcPts val="0"/>
              </a:spcAft>
              <a:buSzPts val="1400"/>
              <a:buNone/>
            </a:pPr>
            <a:r>
              <a:rPr lang="es-MX">
                <a:latin typeface="Arial"/>
                <a:ea typeface="Arial"/>
                <a:cs typeface="Arial"/>
                <a:sym typeface="Arial"/>
              </a:rPr>
              <a:t>Cada grupo social hizo aportes que favorecieron el florecimiento cultural y religioso de la época. </a:t>
            </a:r>
            <a:endParaRPr/>
          </a:p>
          <a:p>
            <a:pPr marL="0" marR="0" lvl="0" indent="0" algn="just" rtl="0">
              <a:lnSpc>
                <a:spcPct val="100000"/>
              </a:lnSpc>
              <a:spcBef>
                <a:spcPts val="0"/>
              </a:spcBef>
              <a:spcAft>
                <a:spcPts val="0"/>
              </a:spcAft>
              <a:buSzPts val="1400"/>
              <a:buNone/>
            </a:pPr>
            <a:r>
              <a:rPr lang="es-MX">
                <a:latin typeface="Arial"/>
                <a:ea typeface="Arial"/>
                <a:cs typeface="Arial"/>
                <a:sym typeface="Arial"/>
              </a:rPr>
              <a:t>• Los musulmanes eran un pueblo con importantes conocimientos de Astronomía, Medicina y otras ciencias y disciplinas que llevaron a la Península. </a:t>
            </a:r>
            <a:endParaRPr/>
          </a:p>
          <a:p>
            <a:pPr marL="0" marR="0" lvl="0" indent="0" algn="just" rtl="0">
              <a:lnSpc>
                <a:spcPct val="100000"/>
              </a:lnSpc>
              <a:spcBef>
                <a:spcPts val="0"/>
              </a:spcBef>
              <a:spcAft>
                <a:spcPts val="0"/>
              </a:spcAft>
              <a:buSzPts val="1400"/>
              <a:buNone/>
            </a:pPr>
            <a:r>
              <a:rPr lang="es-MX">
                <a:latin typeface="Arial"/>
                <a:ea typeface="Arial"/>
                <a:cs typeface="Arial"/>
                <a:sym typeface="Arial"/>
              </a:rPr>
              <a:t>• En las zonas del norte, los primitivos reinos cristianos desarrollaron el arte románico y el gótico. Durante muchos años conservaron una estructura feudal organizada alrededor de iglesias, castillos y monasterios. </a:t>
            </a:r>
            <a:endParaRPr/>
          </a:p>
          <a:p>
            <a:pPr marL="0" marR="0" lvl="0" indent="0" algn="just" rtl="0">
              <a:lnSpc>
                <a:spcPct val="100000"/>
              </a:lnSpc>
              <a:spcBef>
                <a:spcPts val="0"/>
              </a:spcBef>
              <a:spcAft>
                <a:spcPts val="0"/>
              </a:spcAft>
              <a:buSzPts val="1400"/>
              <a:buNone/>
            </a:pPr>
            <a:r>
              <a:rPr lang="es-MX">
                <a:latin typeface="Arial"/>
                <a:ea typeface="Arial"/>
                <a:cs typeface="Arial"/>
                <a:sym typeface="Arial"/>
              </a:rPr>
              <a:t>• Desde mucho tiempo atrás, habitaba también en este territorio otro grupo étnico, los judíos, quienes desempeñaron un importante papel en el desarrollo económico y cultural. Por ejemplo, uno de los legados del pueblo judio es la traducción y transmisión de los conocimientos de los árabes</a:t>
            </a:r>
            <a:endParaRPr/>
          </a:p>
          <a:p>
            <a:pPr marL="0" marR="0" lvl="0" indent="0" algn="just" rtl="0">
              <a:lnSpc>
                <a:spcPct val="100000"/>
              </a:lnSpc>
              <a:spcBef>
                <a:spcPts val="0"/>
              </a:spcBef>
              <a:spcAft>
                <a:spcPts val="0"/>
              </a:spcAft>
              <a:buSzPts val="1400"/>
              <a:buNone/>
            </a:pPr>
            <a:endParaRPr>
              <a:latin typeface="Arial"/>
              <a:ea typeface="Arial"/>
              <a:cs typeface="Arial"/>
              <a:sym typeface="Arial"/>
            </a:endParaRPr>
          </a:p>
          <a:p>
            <a:pPr marL="0" lvl="0" indent="0" algn="just" rtl="0">
              <a:lnSpc>
                <a:spcPct val="100000"/>
              </a:lnSpc>
              <a:spcBef>
                <a:spcPts val="0"/>
              </a:spcBef>
              <a:spcAft>
                <a:spcPts val="0"/>
              </a:spcAft>
              <a:buSzPts val="1400"/>
              <a:buNone/>
            </a:pPr>
            <a:endParaRPr sz="1100">
              <a:latin typeface="Arial"/>
              <a:ea typeface="Arial"/>
              <a:cs typeface="Arial"/>
              <a:sym typeface="Arial"/>
            </a:endParaRPr>
          </a:p>
        </p:txBody>
      </p:sp>
      <p:grpSp>
        <p:nvGrpSpPr>
          <p:cNvPr id="234" name="Google Shape;234;p6"/>
          <p:cNvGrpSpPr/>
          <p:nvPr/>
        </p:nvGrpSpPr>
        <p:grpSpPr>
          <a:xfrm rot="3011804">
            <a:off x="5264567" y="3877401"/>
            <a:ext cx="948165" cy="1113661"/>
            <a:chOff x="1224250" y="2447575"/>
            <a:chExt cx="596825" cy="701025"/>
          </a:xfrm>
        </p:grpSpPr>
        <p:sp>
          <p:nvSpPr>
            <p:cNvPr id="235" name="Google Shape;235;p6"/>
            <p:cNvSpPr/>
            <p:nvPr/>
          </p:nvSpPr>
          <p:spPr>
            <a:xfrm>
              <a:off x="1676100" y="2447750"/>
              <a:ext cx="144975" cy="169700"/>
            </a:xfrm>
            <a:custGeom>
              <a:avLst/>
              <a:gdLst/>
              <a:ahLst/>
              <a:cxnLst/>
              <a:rect l="l" t="t" r="r" b="b"/>
              <a:pathLst>
                <a:path w="5799" h="6788" extrusionOk="0">
                  <a:moveTo>
                    <a:pt x="5525" y="1"/>
                  </a:moveTo>
                  <a:lnTo>
                    <a:pt x="0" y="6668"/>
                  </a:lnTo>
                  <a:lnTo>
                    <a:pt x="155" y="6787"/>
                  </a:lnTo>
                  <a:cubicBezTo>
                    <a:pt x="155" y="6787"/>
                    <a:pt x="1750" y="6620"/>
                    <a:pt x="1965" y="6359"/>
                  </a:cubicBezTo>
                  <a:cubicBezTo>
                    <a:pt x="3334" y="4715"/>
                    <a:pt x="4274" y="3572"/>
                    <a:pt x="4405" y="3418"/>
                  </a:cubicBezTo>
                  <a:cubicBezTo>
                    <a:pt x="4751" y="3001"/>
                    <a:pt x="5798" y="203"/>
                    <a:pt x="5525" y="1"/>
                  </a:cubicBezTo>
                  <a:close/>
                </a:path>
              </a:pathLst>
            </a:custGeom>
            <a:solidFill>
              <a:srgbClr val="B4B5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6"/>
            <p:cNvSpPr/>
            <p:nvPr/>
          </p:nvSpPr>
          <p:spPr>
            <a:xfrm>
              <a:off x="1364750" y="2614150"/>
              <a:ext cx="336675" cy="392025"/>
            </a:xfrm>
            <a:custGeom>
              <a:avLst/>
              <a:gdLst/>
              <a:ahLst/>
              <a:cxnLst/>
              <a:rect l="l" t="t" r="r" b="b"/>
              <a:pathLst>
                <a:path w="13467" h="15681" extrusionOk="0">
                  <a:moveTo>
                    <a:pt x="12478" y="0"/>
                  </a:moveTo>
                  <a:lnTo>
                    <a:pt x="0" y="15026"/>
                  </a:lnTo>
                  <a:cubicBezTo>
                    <a:pt x="345" y="15347"/>
                    <a:pt x="774" y="15550"/>
                    <a:pt x="1203" y="15681"/>
                  </a:cubicBezTo>
                  <a:cubicBezTo>
                    <a:pt x="1715" y="15062"/>
                    <a:pt x="9061" y="6156"/>
                    <a:pt x="13466" y="846"/>
                  </a:cubicBezTo>
                  <a:lnTo>
                    <a:pt x="12609" y="131"/>
                  </a:lnTo>
                  <a:lnTo>
                    <a:pt x="12478" y="0"/>
                  </a:lnTo>
                  <a:close/>
                </a:path>
              </a:pathLst>
            </a:custGeom>
            <a:solidFill>
              <a:srgbClr val="B4B5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6"/>
            <p:cNvSpPr/>
            <p:nvPr/>
          </p:nvSpPr>
          <p:spPr>
            <a:xfrm>
              <a:off x="1337050" y="2447575"/>
              <a:ext cx="477175" cy="542525"/>
            </a:xfrm>
            <a:custGeom>
              <a:avLst/>
              <a:gdLst/>
              <a:ahLst/>
              <a:cxnLst/>
              <a:rect l="l" t="t" r="r" b="b"/>
              <a:pathLst>
                <a:path w="19087" h="21701" extrusionOk="0">
                  <a:moveTo>
                    <a:pt x="19058" y="1"/>
                  </a:moveTo>
                  <a:cubicBezTo>
                    <a:pt x="18732" y="1"/>
                    <a:pt x="16227" y="1333"/>
                    <a:pt x="15884" y="1710"/>
                  </a:cubicBezTo>
                  <a:cubicBezTo>
                    <a:pt x="15384" y="2329"/>
                    <a:pt x="6168" y="13140"/>
                    <a:pt x="2073" y="17938"/>
                  </a:cubicBezTo>
                  <a:lnTo>
                    <a:pt x="2942" y="18605"/>
                  </a:lnTo>
                  <a:lnTo>
                    <a:pt x="1358" y="18784"/>
                  </a:lnTo>
                  <a:cubicBezTo>
                    <a:pt x="596" y="19665"/>
                    <a:pt x="25" y="20332"/>
                    <a:pt x="25" y="20332"/>
                  </a:cubicBezTo>
                  <a:lnTo>
                    <a:pt x="1" y="20355"/>
                  </a:lnTo>
                  <a:cubicBezTo>
                    <a:pt x="275" y="20808"/>
                    <a:pt x="620" y="21272"/>
                    <a:pt x="1096" y="21701"/>
                  </a:cubicBezTo>
                  <a:lnTo>
                    <a:pt x="13562" y="6675"/>
                  </a:lnTo>
                  <a:lnTo>
                    <a:pt x="19087" y="8"/>
                  </a:lnTo>
                  <a:cubicBezTo>
                    <a:pt x="19081" y="3"/>
                    <a:pt x="19071" y="1"/>
                    <a:pt x="19058" y="1"/>
                  </a:cubicBezTo>
                  <a:close/>
                </a:path>
              </a:pathLst>
            </a:custGeom>
            <a:solidFill>
              <a:srgbClr val="CCCE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6"/>
            <p:cNvSpPr/>
            <p:nvPr/>
          </p:nvSpPr>
          <p:spPr>
            <a:xfrm>
              <a:off x="1293900" y="2899300"/>
              <a:ext cx="174050" cy="133025"/>
            </a:xfrm>
            <a:custGeom>
              <a:avLst/>
              <a:gdLst/>
              <a:ahLst/>
              <a:cxnLst/>
              <a:rect l="l" t="t" r="r" b="b"/>
              <a:pathLst>
                <a:path w="6962" h="5321" extrusionOk="0">
                  <a:moveTo>
                    <a:pt x="405" y="0"/>
                  </a:moveTo>
                  <a:cubicBezTo>
                    <a:pt x="0" y="0"/>
                    <a:pt x="227" y="1715"/>
                    <a:pt x="1179" y="3191"/>
                  </a:cubicBezTo>
                  <a:cubicBezTo>
                    <a:pt x="1465" y="3620"/>
                    <a:pt x="1810" y="4037"/>
                    <a:pt x="2227" y="4382"/>
                  </a:cubicBezTo>
                  <a:cubicBezTo>
                    <a:pt x="2584" y="4679"/>
                    <a:pt x="3001" y="4906"/>
                    <a:pt x="3429" y="5049"/>
                  </a:cubicBezTo>
                  <a:cubicBezTo>
                    <a:pt x="3991" y="5244"/>
                    <a:pt x="4573" y="5320"/>
                    <a:pt x="5098" y="5320"/>
                  </a:cubicBezTo>
                  <a:cubicBezTo>
                    <a:pt x="6144" y="5320"/>
                    <a:pt x="6962" y="5016"/>
                    <a:pt x="6930" y="4739"/>
                  </a:cubicBezTo>
                  <a:cubicBezTo>
                    <a:pt x="6894" y="4406"/>
                    <a:pt x="5394" y="4703"/>
                    <a:pt x="4037" y="4287"/>
                  </a:cubicBezTo>
                  <a:cubicBezTo>
                    <a:pt x="3608" y="4156"/>
                    <a:pt x="3179" y="3953"/>
                    <a:pt x="2834" y="3656"/>
                  </a:cubicBezTo>
                  <a:cubicBezTo>
                    <a:pt x="2358" y="3215"/>
                    <a:pt x="2013" y="2763"/>
                    <a:pt x="1751" y="2298"/>
                  </a:cubicBezTo>
                  <a:cubicBezTo>
                    <a:pt x="1048" y="1108"/>
                    <a:pt x="893" y="0"/>
                    <a:pt x="405" y="0"/>
                  </a:cubicBezTo>
                  <a:close/>
                </a:path>
              </a:pathLst>
            </a:custGeom>
            <a:solidFill>
              <a:srgbClr val="C7AB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6"/>
            <p:cNvSpPr/>
            <p:nvPr/>
          </p:nvSpPr>
          <p:spPr>
            <a:xfrm>
              <a:off x="1244775" y="2978175"/>
              <a:ext cx="134875" cy="149450"/>
            </a:xfrm>
            <a:custGeom>
              <a:avLst/>
              <a:gdLst/>
              <a:ahLst/>
              <a:cxnLst/>
              <a:rect l="l" t="t" r="r" b="b"/>
              <a:pathLst>
                <a:path w="5395" h="5978" extrusionOk="0">
                  <a:moveTo>
                    <a:pt x="3144" y="0"/>
                  </a:moveTo>
                  <a:lnTo>
                    <a:pt x="25" y="4930"/>
                  </a:lnTo>
                  <a:lnTo>
                    <a:pt x="1" y="4942"/>
                  </a:lnTo>
                  <a:cubicBezTo>
                    <a:pt x="156" y="5108"/>
                    <a:pt x="370" y="5299"/>
                    <a:pt x="620" y="5513"/>
                  </a:cubicBezTo>
                  <a:cubicBezTo>
                    <a:pt x="870" y="5715"/>
                    <a:pt x="1073" y="5870"/>
                    <a:pt x="1239" y="5977"/>
                  </a:cubicBezTo>
                  <a:lnTo>
                    <a:pt x="5394" y="1894"/>
                  </a:lnTo>
                  <a:cubicBezTo>
                    <a:pt x="4966" y="1751"/>
                    <a:pt x="4549" y="1524"/>
                    <a:pt x="4192" y="1191"/>
                  </a:cubicBezTo>
                  <a:cubicBezTo>
                    <a:pt x="3775" y="870"/>
                    <a:pt x="3430" y="429"/>
                    <a:pt x="3144" y="0"/>
                  </a:cubicBezTo>
                  <a:close/>
                </a:path>
              </a:pathLst>
            </a:custGeom>
            <a:solidFill>
              <a:srgbClr val="323A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6"/>
            <p:cNvSpPr/>
            <p:nvPr/>
          </p:nvSpPr>
          <p:spPr>
            <a:xfrm>
              <a:off x="1321875" y="2978775"/>
              <a:ext cx="57775" cy="57175"/>
            </a:xfrm>
            <a:custGeom>
              <a:avLst/>
              <a:gdLst/>
              <a:ahLst/>
              <a:cxnLst/>
              <a:rect l="l" t="t" r="r" b="b"/>
              <a:pathLst>
                <a:path w="2311" h="2287" extrusionOk="0">
                  <a:moveTo>
                    <a:pt x="60" y="0"/>
                  </a:moveTo>
                  <a:lnTo>
                    <a:pt x="1" y="96"/>
                  </a:lnTo>
                  <a:cubicBezTo>
                    <a:pt x="263" y="1036"/>
                    <a:pt x="953" y="1870"/>
                    <a:pt x="1882" y="2286"/>
                  </a:cubicBezTo>
                  <a:lnTo>
                    <a:pt x="2310" y="1858"/>
                  </a:lnTo>
                  <a:cubicBezTo>
                    <a:pt x="1882" y="1703"/>
                    <a:pt x="1465" y="1489"/>
                    <a:pt x="1108" y="1191"/>
                  </a:cubicBezTo>
                  <a:cubicBezTo>
                    <a:pt x="691" y="846"/>
                    <a:pt x="346" y="429"/>
                    <a:pt x="60" y="0"/>
                  </a:cubicBezTo>
                  <a:close/>
                </a:path>
              </a:pathLst>
            </a:custGeom>
            <a:solidFill>
              <a:srgbClr val="65111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6"/>
            <p:cNvSpPr/>
            <p:nvPr/>
          </p:nvSpPr>
          <p:spPr>
            <a:xfrm>
              <a:off x="1244500" y="2981150"/>
              <a:ext cx="123850" cy="146775"/>
            </a:xfrm>
            <a:custGeom>
              <a:avLst/>
              <a:gdLst/>
              <a:ahLst/>
              <a:cxnLst/>
              <a:rect l="l" t="t" r="r" b="b"/>
              <a:pathLst>
                <a:path w="4954" h="5871" extrusionOk="0">
                  <a:moveTo>
                    <a:pt x="3084" y="1"/>
                  </a:moveTo>
                  <a:lnTo>
                    <a:pt x="12" y="4823"/>
                  </a:lnTo>
                  <a:lnTo>
                    <a:pt x="0" y="4846"/>
                  </a:lnTo>
                  <a:cubicBezTo>
                    <a:pt x="167" y="5001"/>
                    <a:pt x="357" y="5204"/>
                    <a:pt x="607" y="5406"/>
                  </a:cubicBezTo>
                  <a:cubicBezTo>
                    <a:pt x="869" y="5620"/>
                    <a:pt x="1072" y="5763"/>
                    <a:pt x="1238" y="5870"/>
                  </a:cubicBezTo>
                  <a:lnTo>
                    <a:pt x="4953" y="2203"/>
                  </a:lnTo>
                  <a:cubicBezTo>
                    <a:pt x="4048" y="1775"/>
                    <a:pt x="3358" y="941"/>
                    <a:pt x="3084" y="1"/>
                  </a:cubicBezTo>
                  <a:close/>
                </a:path>
              </a:pathLst>
            </a:custGeom>
            <a:solidFill>
              <a:srgbClr val="8717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6"/>
            <p:cNvSpPr/>
            <p:nvPr/>
          </p:nvSpPr>
          <p:spPr>
            <a:xfrm>
              <a:off x="1224250" y="3090475"/>
              <a:ext cx="64900" cy="58125"/>
            </a:xfrm>
            <a:custGeom>
              <a:avLst/>
              <a:gdLst/>
              <a:ahLst/>
              <a:cxnLst/>
              <a:rect l="l" t="t" r="r" b="b"/>
              <a:pathLst>
                <a:path w="2596" h="2325" extrusionOk="0">
                  <a:moveTo>
                    <a:pt x="369" y="1"/>
                  </a:moveTo>
                  <a:cubicBezTo>
                    <a:pt x="356" y="1"/>
                    <a:pt x="345" y="4"/>
                    <a:pt x="334" y="9"/>
                  </a:cubicBezTo>
                  <a:cubicBezTo>
                    <a:pt x="203" y="80"/>
                    <a:pt x="0" y="1819"/>
                    <a:pt x="453" y="2188"/>
                  </a:cubicBezTo>
                  <a:cubicBezTo>
                    <a:pt x="566" y="2286"/>
                    <a:pt x="756" y="2325"/>
                    <a:pt x="977" y="2325"/>
                  </a:cubicBezTo>
                  <a:cubicBezTo>
                    <a:pt x="1640" y="2325"/>
                    <a:pt x="2587" y="1977"/>
                    <a:pt x="2596" y="1843"/>
                  </a:cubicBezTo>
                  <a:cubicBezTo>
                    <a:pt x="2596" y="1724"/>
                    <a:pt x="2441" y="1640"/>
                    <a:pt x="2096" y="1426"/>
                  </a:cubicBezTo>
                  <a:cubicBezTo>
                    <a:pt x="1929" y="1295"/>
                    <a:pt x="1727" y="1152"/>
                    <a:pt x="1465" y="962"/>
                  </a:cubicBezTo>
                  <a:cubicBezTo>
                    <a:pt x="1215" y="747"/>
                    <a:pt x="1024" y="557"/>
                    <a:pt x="858" y="390"/>
                  </a:cubicBezTo>
                  <a:cubicBezTo>
                    <a:pt x="605" y="158"/>
                    <a:pt x="464" y="1"/>
                    <a:pt x="369" y="1"/>
                  </a:cubicBezTo>
                  <a:close/>
                </a:path>
              </a:pathLst>
            </a:custGeom>
            <a:solidFill>
              <a:srgbClr val="E7C6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6"/>
            <p:cNvSpPr/>
            <p:nvPr/>
          </p:nvSpPr>
          <p:spPr>
            <a:xfrm>
              <a:off x="1313550" y="2997225"/>
              <a:ext cx="49125" cy="43175"/>
            </a:xfrm>
            <a:custGeom>
              <a:avLst/>
              <a:gdLst/>
              <a:ahLst/>
              <a:cxnLst/>
              <a:rect l="l" t="t" r="r" b="b"/>
              <a:pathLst>
                <a:path w="1965" h="1727" extrusionOk="0">
                  <a:moveTo>
                    <a:pt x="12" y="0"/>
                  </a:moveTo>
                  <a:cubicBezTo>
                    <a:pt x="0" y="0"/>
                    <a:pt x="0" y="12"/>
                    <a:pt x="0" y="36"/>
                  </a:cubicBezTo>
                  <a:cubicBezTo>
                    <a:pt x="0" y="36"/>
                    <a:pt x="12" y="72"/>
                    <a:pt x="36" y="131"/>
                  </a:cubicBezTo>
                  <a:cubicBezTo>
                    <a:pt x="72" y="191"/>
                    <a:pt x="119" y="286"/>
                    <a:pt x="191" y="393"/>
                  </a:cubicBezTo>
                  <a:cubicBezTo>
                    <a:pt x="250" y="489"/>
                    <a:pt x="334" y="608"/>
                    <a:pt x="441" y="727"/>
                  </a:cubicBezTo>
                  <a:cubicBezTo>
                    <a:pt x="548" y="846"/>
                    <a:pt x="667" y="965"/>
                    <a:pt x="786" y="1072"/>
                  </a:cubicBezTo>
                  <a:cubicBezTo>
                    <a:pt x="905" y="1179"/>
                    <a:pt x="1036" y="1286"/>
                    <a:pt x="1167" y="1370"/>
                  </a:cubicBezTo>
                  <a:cubicBezTo>
                    <a:pt x="1227" y="1417"/>
                    <a:pt x="1310" y="1465"/>
                    <a:pt x="1370" y="1489"/>
                  </a:cubicBezTo>
                  <a:lnTo>
                    <a:pt x="1548" y="1584"/>
                  </a:lnTo>
                  <a:cubicBezTo>
                    <a:pt x="1667" y="1644"/>
                    <a:pt x="1751" y="1667"/>
                    <a:pt x="1822" y="1703"/>
                  </a:cubicBezTo>
                  <a:cubicBezTo>
                    <a:pt x="1881" y="1715"/>
                    <a:pt x="1929" y="1727"/>
                    <a:pt x="1929" y="1727"/>
                  </a:cubicBezTo>
                  <a:cubicBezTo>
                    <a:pt x="1929" y="1727"/>
                    <a:pt x="1941" y="1727"/>
                    <a:pt x="1941" y="1715"/>
                  </a:cubicBezTo>
                  <a:cubicBezTo>
                    <a:pt x="1965" y="1703"/>
                    <a:pt x="1965" y="1679"/>
                    <a:pt x="1941" y="1679"/>
                  </a:cubicBezTo>
                  <a:cubicBezTo>
                    <a:pt x="1941" y="1679"/>
                    <a:pt x="1905" y="1655"/>
                    <a:pt x="1846" y="1620"/>
                  </a:cubicBezTo>
                  <a:cubicBezTo>
                    <a:pt x="1798" y="1608"/>
                    <a:pt x="1762" y="1596"/>
                    <a:pt x="1727" y="1560"/>
                  </a:cubicBezTo>
                  <a:cubicBezTo>
                    <a:pt x="1691" y="1536"/>
                    <a:pt x="1631" y="1501"/>
                    <a:pt x="1584" y="1477"/>
                  </a:cubicBezTo>
                  <a:cubicBezTo>
                    <a:pt x="1489" y="1429"/>
                    <a:pt x="1370" y="1346"/>
                    <a:pt x="1250" y="1251"/>
                  </a:cubicBezTo>
                  <a:cubicBezTo>
                    <a:pt x="1108" y="1167"/>
                    <a:pt x="989" y="1060"/>
                    <a:pt x="869" y="953"/>
                  </a:cubicBezTo>
                  <a:cubicBezTo>
                    <a:pt x="750" y="846"/>
                    <a:pt x="631" y="727"/>
                    <a:pt x="536" y="632"/>
                  </a:cubicBezTo>
                  <a:cubicBezTo>
                    <a:pt x="441" y="512"/>
                    <a:pt x="334" y="405"/>
                    <a:pt x="262" y="310"/>
                  </a:cubicBezTo>
                  <a:cubicBezTo>
                    <a:pt x="96" y="131"/>
                    <a:pt x="12" y="0"/>
                    <a:pt x="12" y="0"/>
                  </a:cubicBezTo>
                  <a:close/>
                </a:path>
              </a:pathLst>
            </a:custGeom>
            <a:solidFill>
              <a:srgbClr val="0409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6"/>
            <p:cNvSpPr/>
            <p:nvPr/>
          </p:nvSpPr>
          <p:spPr>
            <a:xfrm>
              <a:off x="1286150" y="3037700"/>
              <a:ext cx="42000" cy="36775"/>
            </a:xfrm>
            <a:custGeom>
              <a:avLst/>
              <a:gdLst/>
              <a:ahLst/>
              <a:cxnLst/>
              <a:rect l="l" t="t" r="r" b="b"/>
              <a:pathLst>
                <a:path w="1680" h="1471" extrusionOk="0">
                  <a:moveTo>
                    <a:pt x="13" y="1"/>
                  </a:moveTo>
                  <a:cubicBezTo>
                    <a:pt x="1" y="1"/>
                    <a:pt x="1" y="13"/>
                    <a:pt x="1" y="36"/>
                  </a:cubicBezTo>
                  <a:cubicBezTo>
                    <a:pt x="1" y="36"/>
                    <a:pt x="60" y="156"/>
                    <a:pt x="180" y="334"/>
                  </a:cubicBezTo>
                  <a:cubicBezTo>
                    <a:pt x="215" y="370"/>
                    <a:pt x="251" y="417"/>
                    <a:pt x="287" y="465"/>
                  </a:cubicBezTo>
                  <a:cubicBezTo>
                    <a:pt x="310" y="525"/>
                    <a:pt x="358" y="572"/>
                    <a:pt x="406" y="608"/>
                  </a:cubicBezTo>
                  <a:cubicBezTo>
                    <a:pt x="453" y="656"/>
                    <a:pt x="489" y="715"/>
                    <a:pt x="537" y="763"/>
                  </a:cubicBezTo>
                  <a:cubicBezTo>
                    <a:pt x="584" y="810"/>
                    <a:pt x="644" y="846"/>
                    <a:pt x="691" y="894"/>
                  </a:cubicBezTo>
                  <a:cubicBezTo>
                    <a:pt x="787" y="1001"/>
                    <a:pt x="906" y="1072"/>
                    <a:pt x="1013" y="1144"/>
                  </a:cubicBezTo>
                  <a:cubicBezTo>
                    <a:pt x="1132" y="1227"/>
                    <a:pt x="1239" y="1287"/>
                    <a:pt x="1323" y="1322"/>
                  </a:cubicBezTo>
                  <a:cubicBezTo>
                    <a:pt x="1525" y="1418"/>
                    <a:pt x="1656" y="1465"/>
                    <a:pt x="1656" y="1465"/>
                  </a:cubicBezTo>
                  <a:cubicBezTo>
                    <a:pt x="1656" y="1469"/>
                    <a:pt x="1657" y="1470"/>
                    <a:pt x="1659" y="1470"/>
                  </a:cubicBezTo>
                  <a:cubicBezTo>
                    <a:pt x="1662" y="1470"/>
                    <a:pt x="1668" y="1465"/>
                    <a:pt x="1668" y="1465"/>
                  </a:cubicBezTo>
                  <a:cubicBezTo>
                    <a:pt x="1680" y="1441"/>
                    <a:pt x="1680" y="1429"/>
                    <a:pt x="1668" y="1429"/>
                  </a:cubicBezTo>
                  <a:cubicBezTo>
                    <a:pt x="1668" y="1429"/>
                    <a:pt x="1561" y="1358"/>
                    <a:pt x="1382" y="1251"/>
                  </a:cubicBezTo>
                  <a:cubicBezTo>
                    <a:pt x="1299" y="1191"/>
                    <a:pt x="1203" y="1120"/>
                    <a:pt x="1108" y="1048"/>
                  </a:cubicBezTo>
                  <a:cubicBezTo>
                    <a:pt x="1061" y="1013"/>
                    <a:pt x="1001" y="965"/>
                    <a:pt x="953" y="929"/>
                  </a:cubicBezTo>
                  <a:cubicBezTo>
                    <a:pt x="906" y="882"/>
                    <a:pt x="846" y="834"/>
                    <a:pt x="811" y="787"/>
                  </a:cubicBezTo>
                  <a:cubicBezTo>
                    <a:pt x="763" y="751"/>
                    <a:pt x="703" y="703"/>
                    <a:pt x="656" y="656"/>
                  </a:cubicBezTo>
                  <a:lnTo>
                    <a:pt x="525" y="525"/>
                  </a:lnTo>
                  <a:cubicBezTo>
                    <a:pt x="465" y="477"/>
                    <a:pt x="441" y="429"/>
                    <a:pt x="394" y="394"/>
                  </a:cubicBezTo>
                  <a:cubicBezTo>
                    <a:pt x="346" y="346"/>
                    <a:pt x="299" y="322"/>
                    <a:pt x="275" y="275"/>
                  </a:cubicBezTo>
                  <a:cubicBezTo>
                    <a:pt x="215" y="203"/>
                    <a:pt x="156" y="132"/>
                    <a:pt x="108" y="96"/>
                  </a:cubicBezTo>
                  <a:cubicBezTo>
                    <a:pt x="84" y="48"/>
                    <a:pt x="49" y="25"/>
                    <a:pt x="49" y="25"/>
                  </a:cubicBezTo>
                  <a:cubicBezTo>
                    <a:pt x="37" y="25"/>
                    <a:pt x="25" y="1"/>
                    <a:pt x="13" y="1"/>
                  </a:cubicBezTo>
                  <a:close/>
                </a:path>
              </a:pathLst>
            </a:custGeom>
            <a:solidFill>
              <a:srgbClr val="0409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6"/>
            <p:cNvSpPr/>
            <p:nvPr/>
          </p:nvSpPr>
          <p:spPr>
            <a:xfrm>
              <a:off x="1272475" y="3059500"/>
              <a:ext cx="39000" cy="33125"/>
            </a:xfrm>
            <a:custGeom>
              <a:avLst/>
              <a:gdLst/>
              <a:ahLst/>
              <a:cxnLst/>
              <a:rect l="l" t="t" r="r" b="b"/>
              <a:pathLst>
                <a:path w="1560" h="1325" extrusionOk="0">
                  <a:moveTo>
                    <a:pt x="40" y="1"/>
                  </a:moveTo>
                  <a:cubicBezTo>
                    <a:pt x="33" y="1"/>
                    <a:pt x="24" y="4"/>
                    <a:pt x="12" y="10"/>
                  </a:cubicBezTo>
                  <a:cubicBezTo>
                    <a:pt x="0" y="10"/>
                    <a:pt x="0" y="22"/>
                    <a:pt x="0" y="46"/>
                  </a:cubicBezTo>
                  <a:cubicBezTo>
                    <a:pt x="0" y="46"/>
                    <a:pt x="12" y="69"/>
                    <a:pt x="48" y="117"/>
                  </a:cubicBezTo>
                  <a:cubicBezTo>
                    <a:pt x="72" y="165"/>
                    <a:pt x="119" y="236"/>
                    <a:pt x="179" y="307"/>
                  </a:cubicBezTo>
                  <a:cubicBezTo>
                    <a:pt x="191" y="355"/>
                    <a:pt x="238" y="379"/>
                    <a:pt x="262" y="427"/>
                  </a:cubicBezTo>
                  <a:cubicBezTo>
                    <a:pt x="310" y="474"/>
                    <a:pt x="346" y="522"/>
                    <a:pt x="381" y="557"/>
                  </a:cubicBezTo>
                  <a:lnTo>
                    <a:pt x="524" y="700"/>
                  </a:lnTo>
                  <a:cubicBezTo>
                    <a:pt x="548" y="736"/>
                    <a:pt x="607" y="772"/>
                    <a:pt x="655" y="808"/>
                  </a:cubicBezTo>
                  <a:cubicBezTo>
                    <a:pt x="738" y="903"/>
                    <a:pt x="846" y="962"/>
                    <a:pt x="953" y="1034"/>
                  </a:cubicBezTo>
                  <a:cubicBezTo>
                    <a:pt x="1000" y="1069"/>
                    <a:pt x="1060" y="1093"/>
                    <a:pt x="1096" y="1129"/>
                  </a:cubicBezTo>
                  <a:cubicBezTo>
                    <a:pt x="1143" y="1153"/>
                    <a:pt x="1191" y="1165"/>
                    <a:pt x="1238" y="1200"/>
                  </a:cubicBezTo>
                  <a:cubicBezTo>
                    <a:pt x="1417" y="1272"/>
                    <a:pt x="1536" y="1319"/>
                    <a:pt x="1536" y="1319"/>
                  </a:cubicBezTo>
                  <a:cubicBezTo>
                    <a:pt x="1536" y="1323"/>
                    <a:pt x="1537" y="1325"/>
                    <a:pt x="1539" y="1325"/>
                  </a:cubicBezTo>
                  <a:cubicBezTo>
                    <a:pt x="1543" y="1325"/>
                    <a:pt x="1548" y="1319"/>
                    <a:pt x="1548" y="1319"/>
                  </a:cubicBezTo>
                  <a:cubicBezTo>
                    <a:pt x="1560" y="1308"/>
                    <a:pt x="1560" y="1284"/>
                    <a:pt x="1548" y="1284"/>
                  </a:cubicBezTo>
                  <a:cubicBezTo>
                    <a:pt x="1548" y="1284"/>
                    <a:pt x="1441" y="1212"/>
                    <a:pt x="1298" y="1105"/>
                  </a:cubicBezTo>
                  <a:cubicBezTo>
                    <a:pt x="1215" y="1046"/>
                    <a:pt x="1131" y="986"/>
                    <a:pt x="1036" y="915"/>
                  </a:cubicBezTo>
                  <a:cubicBezTo>
                    <a:pt x="953" y="843"/>
                    <a:pt x="846" y="784"/>
                    <a:pt x="762" y="688"/>
                  </a:cubicBezTo>
                  <a:cubicBezTo>
                    <a:pt x="715" y="653"/>
                    <a:pt x="667" y="617"/>
                    <a:pt x="619" y="569"/>
                  </a:cubicBezTo>
                  <a:cubicBezTo>
                    <a:pt x="584" y="534"/>
                    <a:pt x="536" y="498"/>
                    <a:pt x="488" y="450"/>
                  </a:cubicBezTo>
                  <a:cubicBezTo>
                    <a:pt x="441" y="415"/>
                    <a:pt x="417" y="367"/>
                    <a:pt x="369" y="343"/>
                  </a:cubicBezTo>
                  <a:cubicBezTo>
                    <a:pt x="322" y="307"/>
                    <a:pt x="298" y="260"/>
                    <a:pt x="262" y="236"/>
                  </a:cubicBezTo>
                  <a:cubicBezTo>
                    <a:pt x="203" y="153"/>
                    <a:pt x="143" y="117"/>
                    <a:pt x="119" y="69"/>
                  </a:cubicBezTo>
                  <a:cubicBezTo>
                    <a:pt x="72" y="46"/>
                    <a:pt x="60" y="10"/>
                    <a:pt x="60" y="10"/>
                  </a:cubicBezTo>
                  <a:cubicBezTo>
                    <a:pt x="54" y="4"/>
                    <a:pt x="48" y="1"/>
                    <a:pt x="40" y="1"/>
                  </a:cubicBezTo>
                  <a:close/>
                </a:path>
              </a:pathLst>
            </a:custGeom>
            <a:solidFill>
              <a:srgbClr val="0409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6"/>
            <p:cNvSpPr/>
            <p:nvPr/>
          </p:nvSpPr>
          <p:spPr>
            <a:xfrm>
              <a:off x="1256100" y="3085025"/>
              <a:ext cx="32775" cy="28450"/>
            </a:xfrm>
            <a:custGeom>
              <a:avLst/>
              <a:gdLst/>
              <a:ahLst/>
              <a:cxnLst/>
              <a:rect l="l" t="t" r="r" b="b"/>
              <a:pathLst>
                <a:path w="1311" h="1138" extrusionOk="0">
                  <a:moveTo>
                    <a:pt x="12" y="1"/>
                  </a:moveTo>
                  <a:cubicBezTo>
                    <a:pt x="0" y="1"/>
                    <a:pt x="0" y="13"/>
                    <a:pt x="0" y="37"/>
                  </a:cubicBezTo>
                  <a:lnTo>
                    <a:pt x="143" y="251"/>
                  </a:lnTo>
                  <a:cubicBezTo>
                    <a:pt x="191" y="310"/>
                    <a:pt x="250" y="394"/>
                    <a:pt x="322" y="465"/>
                  </a:cubicBezTo>
                  <a:cubicBezTo>
                    <a:pt x="381" y="537"/>
                    <a:pt x="465" y="632"/>
                    <a:pt x="548" y="691"/>
                  </a:cubicBezTo>
                  <a:cubicBezTo>
                    <a:pt x="643" y="763"/>
                    <a:pt x="727" y="822"/>
                    <a:pt x="798" y="882"/>
                  </a:cubicBezTo>
                  <a:cubicBezTo>
                    <a:pt x="834" y="906"/>
                    <a:pt x="881" y="929"/>
                    <a:pt x="917" y="953"/>
                  </a:cubicBezTo>
                  <a:cubicBezTo>
                    <a:pt x="965" y="965"/>
                    <a:pt x="1012" y="1001"/>
                    <a:pt x="1036" y="1013"/>
                  </a:cubicBezTo>
                  <a:cubicBezTo>
                    <a:pt x="1179" y="1084"/>
                    <a:pt x="1286" y="1132"/>
                    <a:pt x="1286" y="1132"/>
                  </a:cubicBezTo>
                  <a:cubicBezTo>
                    <a:pt x="1286" y="1136"/>
                    <a:pt x="1288" y="1137"/>
                    <a:pt x="1289" y="1137"/>
                  </a:cubicBezTo>
                  <a:cubicBezTo>
                    <a:pt x="1293" y="1137"/>
                    <a:pt x="1298" y="1132"/>
                    <a:pt x="1298" y="1132"/>
                  </a:cubicBezTo>
                  <a:cubicBezTo>
                    <a:pt x="1310" y="1120"/>
                    <a:pt x="1310" y="1108"/>
                    <a:pt x="1298" y="1108"/>
                  </a:cubicBezTo>
                  <a:cubicBezTo>
                    <a:pt x="1298" y="1108"/>
                    <a:pt x="1203" y="1025"/>
                    <a:pt x="1084" y="941"/>
                  </a:cubicBezTo>
                  <a:cubicBezTo>
                    <a:pt x="1060" y="906"/>
                    <a:pt x="1012" y="894"/>
                    <a:pt x="989" y="870"/>
                  </a:cubicBezTo>
                  <a:cubicBezTo>
                    <a:pt x="941" y="834"/>
                    <a:pt x="893" y="810"/>
                    <a:pt x="870" y="775"/>
                  </a:cubicBezTo>
                  <a:cubicBezTo>
                    <a:pt x="786" y="715"/>
                    <a:pt x="703" y="644"/>
                    <a:pt x="631" y="584"/>
                  </a:cubicBezTo>
                  <a:cubicBezTo>
                    <a:pt x="584" y="548"/>
                    <a:pt x="536" y="525"/>
                    <a:pt x="512" y="477"/>
                  </a:cubicBezTo>
                  <a:lnTo>
                    <a:pt x="405" y="370"/>
                  </a:lnTo>
                  <a:cubicBezTo>
                    <a:pt x="334" y="310"/>
                    <a:pt x="262" y="251"/>
                    <a:pt x="215" y="191"/>
                  </a:cubicBezTo>
                  <a:cubicBezTo>
                    <a:pt x="96" y="96"/>
                    <a:pt x="12" y="13"/>
                    <a:pt x="12" y="13"/>
                  </a:cubicBezTo>
                  <a:cubicBezTo>
                    <a:pt x="12" y="13"/>
                    <a:pt x="0" y="13"/>
                    <a:pt x="12" y="1"/>
                  </a:cubicBezTo>
                  <a:close/>
                </a:path>
              </a:pathLst>
            </a:custGeom>
            <a:solidFill>
              <a:srgbClr val="0409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6"/>
            <p:cNvSpPr/>
            <p:nvPr/>
          </p:nvSpPr>
          <p:spPr>
            <a:xfrm>
              <a:off x="1301050" y="3016650"/>
              <a:ext cx="45850" cy="39825"/>
            </a:xfrm>
            <a:custGeom>
              <a:avLst/>
              <a:gdLst/>
              <a:ahLst/>
              <a:cxnLst/>
              <a:rect l="l" t="t" r="r" b="b"/>
              <a:pathLst>
                <a:path w="1834" h="1593" extrusionOk="0">
                  <a:moveTo>
                    <a:pt x="31" y="0"/>
                  </a:moveTo>
                  <a:cubicBezTo>
                    <a:pt x="27" y="0"/>
                    <a:pt x="24" y="3"/>
                    <a:pt x="24" y="9"/>
                  </a:cubicBezTo>
                  <a:cubicBezTo>
                    <a:pt x="0" y="9"/>
                    <a:pt x="0" y="21"/>
                    <a:pt x="0" y="45"/>
                  </a:cubicBezTo>
                  <a:cubicBezTo>
                    <a:pt x="0" y="45"/>
                    <a:pt x="60" y="176"/>
                    <a:pt x="203" y="366"/>
                  </a:cubicBezTo>
                  <a:cubicBezTo>
                    <a:pt x="262" y="462"/>
                    <a:pt x="346" y="581"/>
                    <a:pt x="441" y="676"/>
                  </a:cubicBezTo>
                  <a:cubicBezTo>
                    <a:pt x="524" y="783"/>
                    <a:pt x="631" y="902"/>
                    <a:pt x="750" y="1009"/>
                  </a:cubicBezTo>
                  <a:cubicBezTo>
                    <a:pt x="869" y="1117"/>
                    <a:pt x="988" y="1200"/>
                    <a:pt x="1108" y="1295"/>
                  </a:cubicBezTo>
                  <a:cubicBezTo>
                    <a:pt x="1167" y="1319"/>
                    <a:pt x="1227" y="1367"/>
                    <a:pt x="1286" y="1390"/>
                  </a:cubicBezTo>
                  <a:cubicBezTo>
                    <a:pt x="1346" y="1426"/>
                    <a:pt x="1393" y="1450"/>
                    <a:pt x="1453" y="1486"/>
                  </a:cubicBezTo>
                  <a:cubicBezTo>
                    <a:pt x="1512" y="1509"/>
                    <a:pt x="1548" y="1533"/>
                    <a:pt x="1596" y="1545"/>
                  </a:cubicBezTo>
                  <a:cubicBezTo>
                    <a:pt x="1643" y="1557"/>
                    <a:pt x="1691" y="1557"/>
                    <a:pt x="1715" y="1569"/>
                  </a:cubicBezTo>
                  <a:cubicBezTo>
                    <a:pt x="1774" y="1593"/>
                    <a:pt x="1822" y="1593"/>
                    <a:pt x="1822" y="1593"/>
                  </a:cubicBezTo>
                  <a:cubicBezTo>
                    <a:pt x="1822" y="1593"/>
                    <a:pt x="1834" y="1593"/>
                    <a:pt x="1834" y="1569"/>
                  </a:cubicBezTo>
                  <a:cubicBezTo>
                    <a:pt x="1834" y="1557"/>
                    <a:pt x="1834" y="1545"/>
                    <a:pt x="1822" y="1545"/>
                  </a:cubicBezTo>
                  <a:lnTo>
                    <a:pt x="1727" y="1498"/>
                  </a:lnTo>
                  <a:cubicBezTo>
                    <a:pt x="1703" y="1486"/>
                    <a:pt x="1667" y="1486"/>
                    <a:pt x="1631" y="1450"/>
                  </a:cubicBezTo>
                  <a:cubicBezTo>
                    <a:pt x="1584" y="1426"/>
                    <a:pt x="1536" y="1414"/>
                    <a:pt x="1489" y="1379"/>
                  </a:cubicBezTo>
                  <a:cubicBezTo>
                    <a:pt x="1453" y="1355"/>
                    <a:pt x="1405" y="1319"/>
                    <a:pt x="1346" y="1295"/>
                  </a:cubicBezTo>
                  <a:cubicBezTo>
                    <a:pt x="1286" y="1248"/>
                    <a:pt x="1238" y="1212"/>
                    <a:pt x="1179" y="1176"/>
                  </a:cubicBezTo>
                  <a:cubicBezTo>
                    <a:pt x="1072" y="1081"/>
                    <a:pt x="953" y="998"/>
                    <a:pt x="857" y="890"/>
                  </a:cubicBezTo>
                  <a:cubicBezTo>
                    <a:pt x="738" y="783"/>
                    <a:pt x="631" y="676"/>
                    <a:pt x="536" y="581"/>
                  </a:cubicBezTo>
                  <a:cubicBezTo>
                    <a:pt x="453" y="474"/>
                    <a:pt x="357" y="378"/>
                    <a:pt x="286" y="295"/>
                  </a:cubicBezTo>
                  <a:cubicBezTo>
                    <a:pt x="143" y="128"/>
                    <a:pt x="48" y="9"/>
                    <a:pt x="48" y="9"/>
                  </a:cubicBezTo>
                  <a:cubicBezTo>
                    <a:pt x="42" y="3"/>
                    <a:pt x="36" y="0"/>
                    <a:pt x="31" y="0"/>
                  </a:cubicBezTo>
                  <a:close/>
                </a:path>
              </a:pathLst>
            </a:custGeom>
            <a:solidFill>
              <a:srgbClr val="0409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6"/>
            <p:cNvSpPr/>
            <p:nvPr/>
          </p:nvSpPr>
          <p:spPr>
            <a:xfrm>
              <a:off x="1752600" y="2473375"/>
              <a:ext cx="39825" cy="18425"/>
            </a:xfrm>
            <a:custGeom>
              <a:avLst/>
              <a:gdLst/>
              <a:ahLst/>
              <a:cxnLst/>
              <a:rect l="l" t="t" r="r" b="b"/>
              <a:pathLst>
                <a:path w="1593" h="737" extrusionOk="0">
                  <a:moveTo>
                    <a:pt x="1321" y="0"/>
                  </a:moveTo>
                  <a:cubicBezTo>
                    <a:pt x="1302" y="0"/>
                    <a:pt x="1282" y="4"/>
                    <a:pt x="1262" y="11"/>
                  </a:cubicBezTo>
                  <a:cubicBezTo>
                    <a:pt x="1072" y="95"/>
                    <a:pt x="869" y="190"/>
                    <a:pt x="679" y="250"/>
                  </a:cubicBezTo>
                  <a:cubicBezTo>
                    <a:pt x="488" y="333"/>
                    <a:pt x="238" y="392"/>
                    <a:pt x="71" y="511"/>
                  </a:cubicBezTo>
                  <a:cubicBezTo>
                    <a:pt x="0" y="571"/>
                    <a:pt x="0" y="690"/>
                    <a:pt x="95" y="714"/>
                  </a:cubicBezTo>
                  <a:cubicBezTo>
                    <a:pt x="152" y="730"/>
                    <a:pt x="214" y="736"/>
                    <a:pt x="278" y="736"/>
                  </a:cubicBezTo>
                  <a:cubicBezTo>
                    <a:pt x="456" y="736"/>
                    <a:pt x="649" y="686"/>
                    <a:pt x="798" y="642"/>
                  </a:cubicBezTo>
                  <a:cubicBezTo>
                    <a:pt x="1024" y="583"/>
                    <a:pt x="1298" y="511"/>
                    <a:pt x="1464" y="357"/>
                  </a:cubicBezTo>
                  <a:cubicBezTo>
                    <a:pt x="1592" y="250"/>
                    <a:pt x="1482" y="0"/>
                    <a:pt x="132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6"/>
            <p:cNvSpPr/>
            <p:nvPr/>
          </p:nvSpPr>
          <p:spPr>
            <a:xfrm>
              <a:off x="1756150" y="2494800"/>
              <a:ext cx="24725" cy="13350"/>
            </a:xfrm>
            <a:custGeom>
              <a:avLst/>
              <a:gdLst/>
              <a:ahLst/>
              <a:cxnLst/>
              <a:rect l="l" t="t" r="r" b="b"/>
              <a:pathLst>
                <a:path w="989" h="534" extrusionOk="0">
                  <a:moveTo>
                    <a:pt x="732" y="1"/>
                  </a:moveTo>
                  <a:cubicBezTo>
                    <a:pt x="700" y="1"/>
                    <a:pt x="666" y="11"/>
                    <a:pt x="632" y="35"/>
                  </a:cubicBezTo>
                  <a:cubicBezTo>
                    <a:pt x="537" y="95"/>
                    <a:pt x="453" y="155"/>
                    <a:pt x="334" y="202"/>
                  </a:cubicBezTo>
                  <a:cubicBezTo>
                    <a:pt x="287" y="214"/>
                    <a:pt x="227" y="250"/>
                    <a:pt x="179" y="274"/>
                  </a:cubicBezTo>
                  <a:cubicBezTo>
                    <a:pt x="132" y="309"/>
                    <a:pt x="60" y="393"/>
                    <a:pt x="13" y="393"/>
                  </a:cubicBezTo>
                  <a:cubicBezTo>
                    <a:pt x="1" y="393"/>
                    <a:pt x="1" y="428"/>
                    <a:pt x="13" y="428"/>
                  </a:cubicBezTo>
                  <a:cubicBezTo>
                    <a:pt x="72" y="428"/>
                    <a:pt x="120" y="500"/>
                    <a:pt x="168" y="512"/>
                  </a:cubicBezTo>
                  <a:cubicBezTo>
                    <a:pt x="209" y="520"/>
                    <a:pt x="250" y="534"/>
                    <a:pt x="295" y="534"/>
                  </a:cubicBezTo>
                  <a:cubicBezTo>
                    <a:pt x="315" y="534"/>
                    <a:pt x="336" y="531"/>
                    <a:pt x="358" y="524"/>
                  </a:cubicBezTo>
                  <a:cubicBezTo>
                    <a:pt x="513" y="512"/>
                    <a:pt x="691" y="464"/>
                    <a:pt x="811" y="381"/>
                  </a:cubicBezTo>
                  <a:cubicBezTo>
                    <a:pt x="988" y="252"/>
                    <a:pt x="887" y="1"/>
                    <a:pt x="7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6"/>
            <p:cNvSpPr/>
            <p:nvPr/>
          </p:nvSpPr>
          <p:spPr>
            <a:xfrm>
              <a:off x="1303425" y="2905950"/>
              <a:ext cx="14675" cy="24675"/>
            </a:xfrm>
            <a:custGeom>
              <a:avLst/>
              <a:gdLst/>
              <a:ahLst/>
              <a:cxnLst/>
              <a:rect l="l" t="t" r="r" b="b"/>
              <a:pathLst>
                <a:path w="587" h="987" extrusionOk="0">
                  <a:moveTo>
                    <a:pt x="79" y="0"/>
                  </a:moveTo>
                  <a:cubicBezTo>
                    <a:pt x="66" y="0"/>
                    <a:pt x="55" y="6"/>
                    <a:pt x="48" y="20"/>
                  </a:cubicBezTo>
                  <a:cubicBezTo>
                    <a:pt x="0" y="306"/>
                    <a:pt x="108" y="615"/>
                    <a:pt x="203" y="865"/>
                  </a:cubicBezTo>
                  <a:cubicBezTo>
                    <a:pt x="241" y="951"/>
                    <a:pt x="314" y="987"/>
                    <a:pt x="384" y="987"/>
                  </a:cubicBezTo>
                  <a:cubicBezTo>
                    <a:pt x="490" y="987"/>
                    <a:pt x="586" y="904"/>
                    <a:pt x="536" y="782"/>
                  </a:cubicBezTo>
                  <a:cubicBezTo>
                    <a:pt x="429" y="508"/>
                    <a:pt x="322" y="187"/>
                    <a:pt x="108" y="8"/>
                  </a:cubicBezTo>
                  <a:cubicBezTo>
                    <a:pt x="98" y="3"/>
                    <a:pt x="88" y="0"/>
                    <a:pt x="7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6"/>
            <p:cNvSpPr/>
            <p:nvPr/>
          </p:nvSpPr>
          <p:spPr>
            <a:xfrm>
              <a:off x="1316825" y="2937700"/>
              <a:ext cx="7150" cy="5675"/>
            </a:xfrm>
            <a:custGeom>
              <a:avLst/>
              <a:gdLst/>
              <a:ahLst/>
              <a:cxnLst/>
              <a:rect l="l" t="t" r="r" b="b"/>
              <a:pathLst>
                <a:path w="286" h="227" extrusionOk="0">
                  <a:moveTo>
                    <a:pt x="131" y="0"/>
                  </a:moveTo>
                  <a:cubicBezTo>
                    <a:pt x="0" y="0"/>
                    <a:pt x="0" y="226"/>
                    <a:pt x="131" y="226"/>
                  </a:cubicBezTo>
                  <a:cubicBezTo>
                    <a:pt x="262" y="226"/>
                    <a:pt x="286" y="0"/>
                    <a:pt x="13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2" name="Google Shape;252;p6"/>
          <p:cNvGrpSpPr/>
          <p:nvPr/>
        </p:nvGrpSpPr>
        <p:grpSpPr>
          <a:xfrm rot="-3011804" flipH="1">
            <a:off x="2677673" y="3853941"/>
            <a:ext cx="948165" cy="1113661"/>
            <a:chOff x="1224250" y="2447575"/>
            <a:chExt cx="596825" cy="701025"/>
          </a:xfrm>
        </p:grpSpPr>
        <p:sp>
          <p:nvSpPr>
            <p:cNvPr id="253" name="Google Shape;253;p6"/>
            <p:cNvSpPr/>
            <p:nvPr/>
          </p:nvSpPr>
          <p:spPr>
            <a:xfrm>
              <a:off x="1676100" y="2447750"/>
              <a:ext cx="144975" cy="169700"/>
            </a:xfrm>
            <a:custGeom>
              <a:avLst/>
              <a:gdLst/>
              <a:ahLst/>
              <a:cxnLst/>
              <a:rect l="l" t="t" r="r" b="b"/>
              <a:pathLst>
                <a:path w="5799" h="6788" extrusionOk="0">
                  <a:moveTo>
                    <a:pt x="5525" y="1"/>
                  </a:moveTo>
                  <a:lnTo>
                    <a:pt x="0" y="6668"/>
                  </a:lnTo>
                  <a:lnTo>
                    <a:pt x="155" y="6787"/>
                  </a:lnTo>
                  <a:cubicBezTo>
                    <a:pt x="155" y="6787"/>
                    <a:pt x="1750" y="6620"/>
                    <a:pt x="1965" y="6359"/>
                  </a:cubicBezTo>
                  <a:cubicBezTo>
                    <a:pt x="3334" y="4715"/>
                    <a:pt x="4274" y="3572"/>
                    <a:pt x="4405" y="3418"/>
                  </a:cubicBezTo>
                  <a:cubicBezTo>
                    <a:pt x="4751" y="3001"/>
                    <a:pt x="5798" y="203"/>
                    <a:pt x="5525" y="1"/>
                  </a:cubicBezTo>
                  <a:close/>
                </a:path>
              </a:pathLst>
            </a:custGeom>
            <a:solidFill>
              <a:srgbClr val="B4B5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6"/>
            <p:cNvSpPr/>
            <p:nvPr/>
          </p:nvSpPr>
          <p:spPr>
            <a:xfrm>
              <a:off x="1364750" y="2614150"/>
              <a:ext cx="336675" cy="392025"/>
            </a:xfrm>
            <a:custGeom>
              <a:avLst/>
              <a:gdLst/>
              <a:ahLst/>
              <a:cxnLst/>
              <a:rect l="l" t="t" r="r" b="b"/>
              <a:pathLst>
                <a:path w="13467" h="15681" extrusionOk="0">
                  <a:moveTo>
                    <a:pt x="12478" y="0"/>
                  </a:moveTo>
                  <a:lnTo>
                    <a:pt x="0" y="15026"/>
                  </a:lnTo>
                  <a:cubicBezTo>
                    <a:pt x="345" y="15347"/>
                    <a:pt x="774" y="15550"/>
                    <a:pt x="1203" y="15681"/>
                  </a:cubicBezTo>
                  <a:cubicBezTo>
                    <a:pt x="1715" y="15062"/>
                    <a:pt x="9061" y="6156"/>
                    <a:pt x="13466" y="846"/>
                  </a:cubicBezTo>
                  <a:lnTo>
                    <a:pt x="12609" y="131"/>
                  </a:lnTo>
                  <a:lnTo>
                    <a:pt x="12478" y="0"/>
                  </a:lnTo>
                  <a:close/>
                </a:path>
              </a:pathLst>
            </a:custGeom>
            <a:solidFill>
              <a:srgbClr val="B4B5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6"/>
            <p:cNvSpPr/>
            <p:nvPr/>
          </p:nvSpPr>
          <p:spPr>
            <a:xfrm>
              <a:off x="1337050" y="2447575"/>
              <a:ext cx="477175" cy="542525"/>
            </a:xfrm>
            <a:custGeom>
              <a:avLst/>
              <a:gdLst/>
              <a:ahLst/>
              <a:cxnLst/>
              <a:rect l="l" t="t" r="r" b="b"/>
              <a:pathLst>
                <a:path w="19087" h="21701" extrusionOk="0">
                  <a:moveTo>
                    <a:pt x="19058" y="1"/>
                  </a:moveTo>
                  <a:cubicBezTo>
                    <a:pt x="18732" y="1"/>
                    <a:pt x="16227" y="1333"/>
                    <a:pt x="15884" y="1710"/>
                  </a:cubicBezTo>
                  <a:cubicBezTo>
                    <a:pt x="15384" y="2329"/>
                    <a:pt x="6168" y="13140"/>
                    <a:pt x="2073" y="17938"/>
                  </a:cubicBezTo>
                  <a:lnTo>
                    <a:pt x="2942" y="18605"/>
                  </a:lnTo>
                  <a:lnTo>
                    <a:pt x="1358" y="18784"/>
                  </a:lnTo>
                  <a:cubicBezTo>
                    <a:pt x="596" y="19665"/>
                    <a:pt x="25" y="20332"/>
                    <a:pt x="25" y="20332"/>
                  </a:cubicBezTo>
                  <a:lnTo>
                    <a:pt x="1" y="20355"/>
                  </a:lnTo>
                  <a:cubicBezTo>
                    <a:pt x="275" y="20808"/>
                    <a:pt x="620" y="21272"/>
                    <a:pt x="1096" y="21701"/>
                  </a:cubicBezTo>
                  <a:lnTo>
                    <a:pt x="13562" y="6675"/>
                  </a:lnTo>
                  <a:lnTo>
                    <a:pt x="19087" y="8"/>
                  </a:lnTo>
                  <a:cubicBezTo>
                    <a:pt x="19081" y="3"/>
                    <a:pt x="19071" y="1"/>
                    <a:pt x="19058" y="1"/>
                  </a:cubicBezTo>
                  <a:close/>
                </a:path>
              </a:pathLst>
            </a:custGeom>
            <a:solidFill>
              <a:srgbClr val="CCCE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6"/>
            <p:cNvSpPr/>
            <p:nvPr/>
          </p:nvSpPr>
          <p:spPr>
            <a:xfrm>
              <a:off x="1293900" y="2899300"/>
              <a:ext cx="174050" cy="133025"/>
            </a:xfrm>
            <a:custGeom>
              <a:avLst/>
              <a:gdLst/>
              <a:ahLst/>
              <a:cxnLst/>
              <a:rect l="l" t="t" r="r" b="b"/>
              <a:pathLst>
                <a:path w="6962" h="5321" extrusionOk="0">
                  <a:moveTo>
                    <a:pt x="405" y="0"/>
                  </a:moveTo>
                  <a:cubicBezTo>
                    <a:pt x="0" y="0"/>
                    <a:pt x="227" y="1715"/>
                    <a:pt x="1179" y="3191"/>
                  </a:cubicBezTo>
                  <a:cubicBezTo>
                    <a:pt x="1465" y="3620"/>
                    <a:pt x="1810" y="4037"/>
                    <a:pt x="2227" y="4382"/>
                  </a:cubicBezTo>
                  <a:cubicBezTo>
                    <a:pt x="2584" y="4679"/>
                    <a:pt x="3001" y="4906"/>
                    <a:pt x="3429" y="5049"/>
                  </a:cubicBezTo>
                  <a:cubicBezTo>
                    <a:pt x="3991" y="5244"/>
                    <a:pt x="4573" y="5320"/>
                    <a:pt x="5098" y="5320"/>
                  </a:cubicBezTo>
                  <a:cubicBezTo>
                    <a:pt x="6144" y="5320"/>
                    <a:pt x="6962" y="5016"/>
                    <a:pt x="6930" y="4739"/>
                  </a:cubicBezTo>
                  <a:cubicBezTo>
                    <a:pt x="6894" y="4406"/>
                    <a:pt x="5394" y="4703"/>
                    <a:pt x="4037" y="4287"/>
                  </a:cubicBezTo>
                  <a:cubicBezTo>
                    <a:pt x="3608" y="4156"/>
                    <a:pt x="3179" y="3953"/>
                    <a:pt x="2834" y="3656"/>
                  </a:cubicBezTo>
                  <a:cubicBezTo>
                    <a:pt x="2358" y="3215"/>
                    <a:pt x="2013" y="2763"/>
                    <a:pt x="1751" y="2298"/>
                  </a:cubicBezTo>
                  <a:cubicBezTo>
                    <a:pt x="1048" y="1108"/>
                    <a:pt x="893" y="0"/>
                    <a:pt x="405" y="0"/>
                  </a:cubicBezTo>
                  <a:close/>
                </a:path>
              </a:pathLst>
            </a:custGeom>
            <a:solidFill>
              <a:srgbClr val="C7AB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6"/>
            <p:cNvSpPr/>
            <p:nvPr/>
          </p:nvSpPr>
          <p:spPr>
            <a:xfrm>
              <a:off x="1244775" y="2978175"/>
              <a:ext cx="134875" cy="149450"/>
            </a:xfrm>
            <a:custGeom>
              <a:avLst/>
              <a:gdLst/>
              <a:ahLst/>
              <a:cxnLst/>
              <a:rect l="l" t="t" r="r" b="b"/>
              <a:pathLst>
                <a:path w="5395" h="5978" extrusionOk="0">
                  <a:moveTo>
                    <a:pt x="3144" y="0"/>
                  </a:moveTo>
                  <a:lnTo>
                    <a:pt x="25" y="4930"/>
                  </a:lnTo>
                  <a:lnTo>
                    <a:pt x="1" y="4942"/>
                  </a:lnTo>
                  <a:cubicBezTo>
                    <a:pt x="156" y="5108"/>
                    <a:pt x="370" y="5299"/>
                    <a:pt x="620" y="5513"/>
                  </a:cubicBezTo>
                  <a:cubicBezTo>
                    <a:pt x="870" y="5715"/>
                    <a:pt x="1073" y="5870"/>
                    <a:pt x="1239" y="5977"/>
                  </a:cubicBezTo>
                  <a:lnTo>
                    <a:pt x="5394" y="1894"/>
                  </a:lnTo>
                  <a:cubicBezTo>
                    <a:pt x="4966" y="1751"/>
                    <a:pt x="4549" y="1524"/>
                    <a:pt x="4192" y="1191"/>
                  </a:cubicBezTo>
                  <a:cubicBezTo>
                    <a:pt x="3775" y="870"/>
                    <a:pt x="3430" y="429"/>
                    <a:pt x="3144" y="0"/>
                  </a:cubicBezTo>
                  <a:close/>
                </a:path>
              </a:pathLst>
            </a:custGeom>
            <a:solidFill>
              <a:srgbClr val="323A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6"/>
            <p:cNvSpPr/>
            <p:nvPr/>
          </p:nvSpPr>
          <p:spPr>
            <a:xfrm>
              <a:off x="1321875" y="2978775"/>
              <a:ext cx="57775" cy="57175"/>
            </a:xfrm>
            <a:custGeom>
              <a:avLst/>
              <a:gdLst/>
              <a:ahLst/>
              <a:cxnLst/>
              <a:rect l="l" t="t" r="r" b="b"/>
              <a:pathLst>
                <a:path w="2311" h="2287" extrusionOk="0">
                  <a:moveTo>
                    <a:pt x="60" y="0"/>
                  </a:moveTo>
                  <a:lnTo>
                    <a:pt x="1" y="96"/>
                  </a:lnTo>
                  <a:cubicBezTo>
                    <a:pt x="263" y="1036"/>
                    <a:pt x="953" y="1870"/>
                    <a:pt x="1882" y="2286"/>
                  </a:cubicBezTo>
                  <a:lnTo>
                    <a:pt x="2310" y="1858"/>
                  </a:lnTo>
                  <a:cubicBezTo>
                    <a:pt x="1882" y="1703"/>
                    <a:pt x="1465" y="1489"/>
                    <a:pt x="1108" y="1191"/>
                  </a:cubicBezTo>
                  <a:cubicBezTo>
                    <a:pt x="691" y="846"/>
                    <a:pt x="346" y="429"/>
                    <a:pt x="60" y="0"/>
                  </a:cubicBezTo>
                  <a:close/>
                </a:path>
              </a:pathLst>
            </a:custGeom>
            <a:solidFill>
              <a:srgbClr val="65111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6"/>
            <p:cNvSpPr/>
            <p:nvPr/>
          </p:nvSpPr>
          <p:spPr>
            <a:xfrm>
              <a:off x="1244500" y="2981150"/>
              <a:ext cx="123850" cy="146775"/>
            </a:xfrm>
            <a:custGeom>
              <a:avLst/>
              <a:gdLst/>
              <a:ahLst/>
              <a:cxnLst/>
              <a:rect l="l" t="t" r="r" b="b"/>
              <a:pathLst>
                <a:path w="4954" h="5871" extrusionOk="0">
                  <a:moveTo>
                    <a:pt x="3084" y="1"/>
                  </a:moveTo>
                  <a:lnTo>
                    <a:pt x="12" y="4823"/>
                  </a:lnTo>
                  <a:lnTo>
                    <a:pt x="0" y="4846"/>
                  </a:lnTo>
                  <a:cubicBezTo>
                    <a:pt x="167" y="5001"/>
                    <a:pt x="357" y="5204"/>
                    <a:pt x="607" y="5406"/>
                  </a:cubicBezTo>
                  <a:cubicBezTo>
                    <a:pt x="869" y="5620"/>
                    <a:pt x="1072" y="5763"/>
                    <a:pt x="1238" y="5870"/>
                  </a:cubicBezTo>
                  <a:lnTo>
                    <a:pt x="4953" y="2203"/>
                  </a:lnTo>
                  <a:cubicBezTo>
                    <a:pt x="4048" y="1775"/>
                    <a:pt x="3358" y="941"/>
                    <a:pt x="3084" y="1"/>
                  </a:cubicBezTo>
                  <a:close/>
                </a:path>
              </a:pathLst>
            </a:custGeom>
            <a:solidFill>
              <a:srgbClr val="8717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6"/>
            <p:cNvSpPr/>
            <p:nvPr/>
          </p:nvSpPr>
          <p:spPr>
            <a:xfrm>
              <a:off x="1224250" y="3090475"/>
              <a:ext cx="64900" cy="58125"/>
            </a:xfrm>
            <a:custGeom>
              <a:avLst/>
              <a:gdLst/>
              <a:ahLst/>
              <a:cxnLst/>
              <a:rect l="l" t="t" r="r" b="b"/>
              <a:pathLst>
                <a:path w="2596" h="2325" extrusionOk="0">
                  <a:moveTo>
                    <a:pt x="369" y="1"/>
                  </a:moveTo>
                  <a:cubicBezTo>
                    <a:pt x="356" y="1"/>
                    <a:pt x="345" y="4"/>
                    <a:pt x="334" y="9"/>
                  </a:cubicBezTo>
                  <a:cubicBezTo>
                    <a:pt x="203" y="80"/>
                    <a:pt x="0" y="1819"/>
                    <a:pt x="453" y="2188"/>
                  </a:cubicBezTo>
                  <a:cubicBezTo>
                    <a:pt x="566" y="2286"/>
                    <a:pt x="756" y="2325"/>
                    <a:pt x="977" y="2325"/>
                  </a:cubicBezTo>
                  <a:cubicBezTo>
                    <a:pt x="1640" y="2325"/>
                    <a:pt x="2587" y="1977"/>
                    <a:pt x="2596" y="1843"/>
                  </a:cubicBezTo>
                  <a:cubicBezTo>
                    <a:pt x="2596" y="1724"/>
                    <a:pt x="2441" y="1640"/>
                    <a:pt x="2096" y="1426"/>
                  </a:cubicBezTo>
                  <a:cubicBezTo>
                    <a:pt x="1929" y="1295"/>
                    <a:pt x="1727" y="1152"/>
                    <a:pt x="1465" y="962"/>
                  </a:cubicBezTo>
                  <a:cubicBezTo>
                    <a:pt x="1215" y="747"/>
                    <a:pt x="1024" y="557"/>
                    <a:pt x="858" y="390"/>
                  </a:cubicBezTo>
                  <a:cubicBezTo>
                    <a:pt x="605" y="158"/>
                    <a:pt x="464" y="1"/>
                    <a:pt x="369" y="1"/>
                  </a:cubicBezTo>
                  <a:close/>
                </a:path>
              </a:pathLst>
            </a:custGeom>
            <a:solidFill>
              <a:srgbClr val="E7C6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6"/>
            <p:cNvSpPr/>
            <p:nvPr/>
          </p:nvSpPr>
          <p:spPr>
            <a:xfrm>
              <a:off x="1313550" y="2997225"/>
              <a:ext cx="49125" cy="43175"/>
            </a:xfrm>
            <a:custGeom>
              <a:avLst/>
              <a:gdLst/>
              <a:ahLst/>
              <a:cxnLst/>
              <a:rect l="l" t="t" r="r" b="b"/>
              <a:pathLst>
                <a:path w="1965" h="1727" extrusionOk="0">
                  <a:moveTo>
                    <a:pt x="12" y="0"/>
                  </a:moveTo>
                  <a:cubicBezTo>
                    <a:pt x="0" y="0"/>
                    <a:pt x="0" y="12"/>
                    <a:pt x="0" y="36"/>
                  </a:cubicBezTo>
                  <a:cubicBezTo>
                    <a:pt x="0" y="36"/>
                    <a:pt x="12" y="72"/>
                    <a:pt x="36" y="131"/>
                  </a:cubicBezTo>
                  <a:cubicBezTo>
                    <a:pt x="72" y="191"/>
                    <a:pt x="119" y="286"/>
                    <a:pt x="191" y="393"/>
                  </a:cubicBezTo>
                  <a:cubicBezTo>
                    <a:pt x="250" y="489"/>
                    <a:pt x="334" y="608"/>
                    <a:pt x="441" y="727"/>
                  </a:cubicBezTo>
                  <a:cubicBezTo>
                    <a:pt x="548" y="846"/>
                    <a:pt x="667" y="965"/>
                    <a:pt x="786" y="1072"/>
                  </a:cubicBezTo>
                  <a:cubicBezTo>
                    <a:pt x="905" y="1179"/>
                    <a:pt x="1036" y="1286"/>
                    <a:pt x="1167" y="1370"/>
                  </a:cubicBezTo>
                  <a:cubicBezTo>
                    <a:pt x="1227" y="1417"/>
                    <a:pt x="1310" y="1465"/>
                    <a:pt x="1370" y="1489"/>
                  </a:cubicBezTo>
                  <a:lnTo>
                    <a:pt x="1548" y="1584"/>
                  </a:lnTo>
                  <a:cubicBezTo>
                    <a:pt x="1667" y="1644"/>
                    <a:pt x="1751" y="1667"/>
                    <a:pt x="1822" y="1703"/>
                  </a:cubicBezTo>
                  <a:cubicBezTo>
                    <a:pt x="1881" y="1715"/>
                    <a:pt x="1929" y="1727"/>
                    <a:pt x="1929" y="1727"/>
                  </a:cubicBezTo>
                  <a:cubicBezTo>
                    <a:pt x="1929" y="1727"/>
                    <a:pt x="1941" y="1727"/>
                    <a:pt x="1941" y="1715"/>
                  </a:cubicBezTo>
                  <a:cubicBezTo>
                    <a:pt x="1965" y="1703"/>
                    <a:pt x="1965" y="1679"/>
                    <a:pt x="1941" y="1679"/>
                  </a:cubicBezTo>
                  <a:cubicBezTo>
                    <a:pt x="1941" y="1679"/>
                    <a:pt x="1905" y="1655"/>
                    <a:pt x="1846" y="1620"/>
                  </a:cubicBezTo>
                  <a:cubicBezTo>
                    <a:pt x="1798" y="1608"/>
                    <a:pt x="1762" y="1596"/>
                    <a:pt x="1727" y="1560"/>
                  </a:cubicBezTo>
                  <a:cubicBezTo>
                    <a:pt x="1691" y="1536"/>
                    <a:pt x="1631" y="1501"/>
                    <a:pt x="1584" y="1477"/>
                  </a:cubicBezTo>
                  <a:cubicBezTo>
                    <a:pt x="1489" y="1429"/>
                    <a:pt x="1370" y="1346"/>
                    <a:pt x="1250" y="1251"/>
                  </a:cubicBezTo>
                  <a:cubicBezTo>
                    <a:pt x="1108" y="1167"/>
                    <a:pt x="989" y="1060"/>
                    <a:pt x="869" y="953"/>
                  </a:cubicBezTo>
                  <a:cubicBezTo>
                    <a:pt x="750" y="846"/>
                    <a:pt x="631" y="727"/>
                    <a:pt x="536" y="632"/>
                  </a:cubicBezTo>
                  <a:cubicBezTo>
                    <a:pt x="441" y="512"/>
                    <a:pt x="334" y="405"/>
                    <a:pt x="262" y="310"/>
                  </a:cubicBezTo>
                  <a:cubicBezTo>
                    <a:pt x="96" y="131"/>
                    <a:pt x="12" y="0"/>
                    <a:pt x="12" y="0"/>
                  </a:cubicBezTo>
                  <a:close/>
                </a:path>
              </a:pathLst>
            </a:custGeom>
            <a:solidFill>
              <a:srgbClr val="0409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6"/>
            <p:cNvSpPr/>
            <p:nvPr/>
          </p:nvSpPr>
          <p:spPr>
            <a:xfrm>
              <a:off x="1286150" y="3037700"/>
              <a:ext cx="42000" cy="36775"/>
            </a:xfrm>
            <a:custGeom>
              <a:avLst/>
              <a:gdLst/>
              <a:ahLst/>
              <a:cxnLst/>
              <a:rect l="l" t="t" r="r" b="b"/>
              <a:pathLst>
                <a:path w="1680" h="1471" extrusionOk="0">
                  <a:moveTo>
                    <a:pt x="13" y="1"/>
                  </a:moveTo>
                  <a:cubicBezTo>
                    <a:pt x="1" y="1"/>
                    <a:pt x="1" y="13"/>
                    <a:pt x="1" y="36"/>
                  </a:cubicBezTo>
                  <a:cubicBezTo>
                    <a:pt x="1" y="36"/>
                    <a:pt x="60" y="156"/>
                    <a:pt x="180" y="334"/>
                  </a:cubicBezTo>
                  <a:cubicBezTo>
                    <a:pt x="215" y="370"/>
                    <a:pt x="251" y="417"/>
                    <a:pt x="287" y="465"/>
                  </a:cubicBezTo>
                  <a:cubicBezTo>
                    <a:pt x="310" y="525"/>
                    <a:pt x="358" y="572"/>
                    <a:pt x="406" y="608"/>
                  </a:cubicBezTo>
                  <a:cubicBezTo>
                    <a:pt x="453" y="656"/>
                    <a:pt x="489" y="715"/>
                    <a:pt x="537" y="763"/>
                  </a:cubicBezTo>
                  <a:cubicBezTo>
                    <a:pt x="584" y="810"/>
                    <a:pt x="644" y="846"/>
                    <a:pt x="691" y="894"/>
                  </a:cubicBezTo>
                  <a:cubicBezTo>
                    <a:pt x="787" y="1001"/>
                    <a:pt x="906" y="1072"/>
                    <a:pt x="1013" y="1144"/>
                  </a:cubicBezTo>
                  <a:cubicBezTo>
                    <a:pt x="1132" y="1227"/>
                    <a:pt x="1239" y="1287"/>
                    <a:pt x="1323" y="1322"/>
                  </a:cubicBezTo>
                  <a:cubicBezTo>
                    <a:pt x="1525" y="1418"/>
                    <a:pt x="1656" y="1465"/>
                    <a:pt x="1656" y="1465"/>
                  </a:cubicBezTo>
                  <a:cubicBezTo>
                    <a:pt x="1656" y="1469"/>
                    <a:pt x="1657" y="1470"/>
                    <a:pt x="1659" y="1470"/>
                  </a:cubicBezTo>
                  <a:cubicBezTo>
                    <a:pt x="1662" y="1470"/>
                    <a:pt x="1668" y="1465"/>
                    <a:pt x="1668" y="1465"/>
                  </a:cubicBezTo>
                  <a:cubicBezTo>
                    <a:pt x="1680" y="1441"/>
                    <a:pt x="1680" y="1429"/>
                    <a:pt x="1668" y="1429"/>
                  </a:cubicBezTo>
                  <a:cubicBezTo>
                    <a:pt x="1668" y="1429"/>
                    <a:pt x="1561" y="1358"/>
                    <a:pt x="1382" y="1251"/>
                  </a:cubicBezTo>
                  <a:cubicBezTo>
                    <a:pt x="1299" y="1191"/>
                    <a:pt x="1203" y="1120"/>
                    <a:pt x="1108" y="1048"/>
                  </a:cubicBezTo>
                  <a:cubicBezTo>
                    <a:pt x="1061" y="1013"/>
                    <a:pt x="1001" y="965"/>
                    <a:pt x="953" y="929"/>
                  </a:cubicBezTo>
                  <a:cubicBezTo>
                    <a:pt x="906" y="882"/>
                    <a:pt x="846" y="834"/>
                    <a:pt x="811" y="787"/>
                  </a:cubicBezTo>
                  <a:cubicBezTo>
                    <a:pt x="763" y="751"/>
                    <a:pt x="703" y="703"/>
                    <a:pt x="656" y="656"/>
                  </a:cubicBezTo>
                  <a:lnTo>
                    <a:pt x="525" y="525"/>
                  </a:lnTo>
                  <a:cubicBezTo>
                    <a:pt x="465" y="477"/>
                    <a:pt x="441" y="429"/>
                    <a:pt x="394" y="394"/>
                  </a:cubicBezTo>
                  <a:cubicBezTo>
                    <a:pt x="346" y="346"/>
                    <a:pt x="299" y="322"/>
                    <a:pt x="275" y="275"/>
                  </a:cubicBezTo>
                  <a:cubicBezTo>
                    <a:pt x="215" y="203"/>
                    <a:pt x="156" y="132"/>
                    <a:pt x="108" y="96"/>
                  </a:cubicBezTo>
                  <a:cubicBezTo>
                    <a:pt x="84" y="48"/>
                    <a:pt x="49" y="25"/>
                    <a:pt x="49" y="25"/>
                  </a:cubicBezTo>
                  <a:cubicBezTo>
                    <a:pt x="37" y="25"/>
                    <a:pt x="25" y="1"/>
                    <a:pt x="13" y="1"/>
                  </a:cubicBezTo>
                  <a:close/>
                </a:path>
              </a:pathLst>
            </a:custGeom>
            <a:solidFill>
              <a:srgbClr val="0409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6"/>
            <p:cNvSpPr/>
            <p:nvPr/>
          </p:nvSpPr>
          <p:spPr>
            <a:xfrm>
              <a:off x="1272475" y="3059500"/>
              <a:ext cx="39000" cy="33125"/>
            </a:xfrm>
            <a:custGeom>
              <a:avLst/>
              <a:gdLst/>
              <a:ahLst/>
              <a:cxnLst/>
              <a:rect l="l" t="t" r="r" b="b"/>
              <a:pathLst>
                <a:path w="1560" h="1325" extrusionOk="0">
                  <a:moveTo>
                    <a:pt x="40" y="1"/>
                  </a:moveTo>
                  <a:cubicBezTo>
                    <a:pt x="33" y="1"/>
                    <a:pt x="24" y="4"/>
                    <a:pt x="12" y="10"/>
                  </a:cubicBezTo>
                  <a:cubicBezTo>
                    <a:pt x="0" y="10"/>
                    <a:pt x="0" y="22"/>
                    <a:pt x="0" y="46"/>
                  </a:cubicBezTo>
                  <a:cubicBezTo>
                    <a:pt x="0" y="46"/>
                    <a:pt x="12" y="69"/>
                    <a:pt x="48" y="117"/>
                  </a:cubicBezTo>
                  <a:cubicBezTo>
                    <a:pt x="72" y="165"/>
                    <a:pt x="119" y="236"/>
                    <a:pt x="179" y="307"/>
                  </a:cubicBezTo>
                  <a:cubicBezTo>
                    <a:pt x="191" y="355"/>
                    <a:pt x="238" y="379"/>
                    <a:pt x="262" y="427"/>
                  </a:cubicBezTo>
                  <a:cubicBezTo>
                    <a:pt x="310" y="474"/>
                    <a:pt x="346" y="522"/>
                    <a:pt x="381" y="557"/>
                  </a:cubicBezTo>
                  <a:lnTo>
                    <a:pt x="524" y="700"/>
                  </a:lnTo>
                  <a:cubicBezTo>
                    <a:pt x="548" y="736"/>
                    <a:pt x="607" y="772"/>
                    <a:pt x="655" y="808"/>
                  </a:cubicBezTo>
                  <a:cubicBezTo>
                    <a:pt x="738" y="903"/>
                    <a:pt x="846" y="962"/>
                    <a:pt x="953" y="1034"/>
                  </a:cubicBezTo>
                  <a:cubicBezTo>
                    <a:pt x="1000" y="1069"/>
                    <a:pt x="1060" y="1093"/>
                    <a:pt x="1096" y="1129"/>
                  </a:cubicBezTo>
                  <a:cubicBezTo>
                    <a:pt x="1143" y="1153"/>
                    <a:pt x="1191" y="1165"/>
                    <a:pt x="1238" y="1200"/>
                  </a:cubicBezTo>
                  <a:cubicBezTo>
                    <a:pt x="1417" y="1272"/>
                    <a:pt x="1536" y="1319"/>
                    <a:pt x="1536" y="1319"/>
                  </a:cubicBezTo>
                  <a:cubicBezTo>
                    <a:pt x="1536" y="1323"/>
                    <a:pt x="1537" y="1325"/>
                    <a:pt x="1539" y="1325"/>
                  </a:cubicBezTo>
                  <a:cubicBezTo>
                    <a:pt x="1543" y="1325"/>
                    <a:pt x="1548" y="1319"/>
                    <a:pt x="1548" y="1319"/>
                  </a:cubicBezTo>
                  <a:cubicBezTo>
                    <a:pt x="1560" y="1308"/>
                    <a:pt x="1560" y="1284"/>
                    <a:pt x="1548" y="1284"/>
                  </a:cubicBezTo>
                  <a:cubicBezTo>
                    <a:pt x="1548" y="1284"/>
                    <a:pt x="1441" y="1212"/>
                    <a:pt x="1298" y="1105"/>
                  </a:cubicBezTo>
                  <a:cubicBezTo>
                    <a:pt x="1215" y="1046"/>
                    <a:pt x="1131" y="986"/>
                    <a:pt x="1036" y="915"/>
                  </a:cubicBezTo>
                  <a:cubicBezTo>
                    <a:pt x="953" y="843"/>
                    <a:pt x="846" y="784"/>
                    <a:pt x="762" y="688"/>
                  </a:cubicBezTo>
                  <a:cubicBezTo>
                    <a:pt x="715" y="653"/>
                    <a:pt x="667" y="617"/>
                    <a:pt x="619" y="569"/>
                  </a:cubicBezTo>
                  <a:cubicBezTo>
                    <a:pt x="584" y="534"/>
                    <a:pt x="536" y="498"/>
                    <a:pt x="488" y="450"/>
                  </a:cubicBezTo>
                  <a:cubicBezTo>
                    <a:pt x="441" y="415"/>
                    <a:pt x="417" y="367"/>
                    <a:pt x="369" y="343"/>
                  </a:cubicBezTo>
                  <a:cubicBezTo>
                    <a:pt x="322" y="307"/>
                    <a:pt x="298" y="260"/>
                    <a:pt x="262" y="236"/>
                  </a:cubicBezTo>
                  <a:cubicBezTo>
                    <a:pt x="203" y="153"/>
                    <a:pt x="143" y="117"/>
                    <a:pt x="119" y="69"/>
                  </a:cubicBezTo>
                  <a:cubicBezTo>
                    <a:pt x="72" y="46"/>
                    <a:pt x="60" y="10"/>
                    <a:pt x="60" y="10"/>
                  </a:cubicBezTo>
                  <a:cubicBezTo>
                    <a:pt x="54" y="4"/>
                    <a:pt x="48" y="1"/>
                    <a:pt x="40" y="1"/>
                  </a:cubicBezTo>
                  <a:close/>
                </a:path>
              </a:pathLst>
            </a:custGeom>
            <a:solidFill>
              <a:srgbClr val="0409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6"/>
            <p:cNvSpPr/>
            <p:nvPr/>
          </p:nvSpPr>
          <p:spPr>
            <a:xfrm>
              <a:off x="1256100" y="3085025"/>
              <a:ext cx="32775" cy="28450"/>
            </a:xfrm>
            <a:custGeom>
              <a:avLst/>
              <a:gdLst/>
              <a:ahLst/>
              <a:cxnLst/>
              <a:rect l="l" t="t" r="r" b="b"/>
              <a:pathLst>
                <a:path w="1311" h="1138" extrusionOk="0">
                  <a:moveTo>
                    <a:pt x="12" y="1"/>
                  </a:moveTo>
                  <a:cubicBezTo>
                    <a:pt x="0" y="1"/>
                    <a:pt x="0" y="13"/>
                    <a:pt x="0" y="37"/>
                  </a:cubicBezTo>
                  <a:lnTo>
                    <a:pt x="143" y="251"/>
                  </a:lnTo>
                  <a:cubicBezTo>
                    <a:pt x="191" y="310"/>
                    <a:pt x="250" y="394"/>
                    <a:pt x="322" y="465"/>
                  </a:cubicBezTo>
                  <a:cubicBezTo>
                    <a:pt x="381" y="537"/>
                    <a:pt x="465" y="632"/>
                    <a:pt x="548" y="691"/>
                  </a:cubicBezTo>
                  <a:cubicBezTo>
                    <a:pt x="643" y="763"/>
                    <a:pt x="727" y="822"/>
                    <a:pt x="798" y="882"/>
                  </a:cubicBezTo>
                  <a:cubicBezTo>
                    <a:pt x="834" y="906"/>
                    <a:pt x="881" y="929"/>
                    <a:pt x="917" y="953"/>
                  </a:cubicBezTo>
                  <a:cubicBezTo>
                    <a:pt x="965" y="965"/>
                    <a:pt x="1012" y="1001"/>
                    <a:pt x="1036" y="1013"/>
                  </a:cubicBezTo>
                  <a:cubicBezTo>
                    <a:pt x="1179" y="1084"/>
                    <a:pt x="1286" y="1132"/>
                    <a:pt x="1286" y="1132"/>
                  </a:cubicBezTo>
                  <a:cubicBezTo>
                    <a:pt x="1286" y="1136"/>
                    <a:pt x="1288" y="1137"/>
                    <a:pt x="1289" y="1137"/>
                  </a:cubicBezTo>
                  <a:cubicBezTo>
                    <a:pt x="1293" y="1137"/>
                    <a:pt x="1298" y="1132"/>
                    <a:pt x="1298" y="1132"/>
                  </a:cubicBezTo>
                  <a:cubicBezTo>
                    <a:pt x="1310" y="1120"/>
                    <a:pt x="1310" y="1108"/>
                    <a:pt x="1298" y="1108"/>
                  </a:cubicBezTo>
                  <a:cubicBezTo>
                    <a:pt x="1298" y="1108"/>
                    <a:pt x="1203" y="1025"/>
                    <a:pt x="1084" y="941"/>
                  </a:cubicBezTo>
                  <a:cubicBezTo>
                    <a:pt x="1060" y="906"/>
                    <a:pt x="1012" y="894"/>
                    <a:pt x="989" y="870"/>
                  </a:cubicBezTo>
                  <a:cubicBezTo>
                    <a:pt x="941" y="834"/>
                    <a:pt x="893" y="810"/>
                    <a:pt x="870" y="775"/>
                  </a:cubicBezTo>
                  <a:cubicBezTo>
                    <a:pt x="786" y="715"/>
                    <a:pt x="703" y="644"/>
                    <a:pt x="631" y="584"/>
                  </a:cubicBezTo>
                  <a:cubicBezTo>
                    <a:pt x="584" y="548"/>
                    <a:pt x="536" y="525"/>
                    <a:pt x="512" y="477"/>
                  </a:cubicBezTo>
                  <a:lnTo>
                    <a:pt x="405" y="370"/>
                  </a:lnTo>
                  <a:cubicBezTo>
                    <a:pt x="334" y="310"/>
                    <a:pt x="262" y="251"/>
                    <a:pt x="215" y="191"/>
                  </a:cubicBezTo>
                  <a:cubicBezTo>
                    <a:pt x="96" y="96"/>
                    <a:pt x="12" y="13"/>
                    <a:pt x="12" y="13"/>
                  </a:cubicBezTo>
                  <a:cubicBezTo>
                    <a:pt x="12" y="13"/>
                    <a:pt x="0" y="13"/>
                    <a:pt x="12" y="1"/>
                  </a:cubicBezTo>
                  <a:close/>
                </a:path>
              </a:pathLst>
            </a:custGeom>
            <a:solidFill>
              <a:srgbClr val="0409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6"/>
            <p:cNvSpPr/>
            <p:nvPr/>
          </p:nvSpPr>
          <p:spPr>
            <a:xfrm>
              <a:off x="1301050" y="3016650"/>
              <a:ext cx="45850" cy="39825"/>
            </a:xfrm>
            <a:custGeom>
              <a:avLst/>
              <a:gdLst/>
              <a:ahLst/>
              <a:cxnLst/>
              <a:rect l="l" t="t" r="r" b="b"/>
              <a:pathLst>
                <a:path w="1834" h="1593" extrusionOk="0">
                  <a:moveTo>
                    <a:pt x="31" y="0"/>
                  </a:moveTo>
                  <a:cubicBezTo>
                    <a:pt x="27" y="0"/>
                    <a:pt x="24" y="3"/>
                    <a:pt x="24" y="9"/>
                  </a:cubicBezTo>
                  <a:cubicBezTo>
                    <a:pt x="0" y="9"/>
                    <a:pt x="0" y="21"/>
                    <a:pt x="0" y="45"/>
                  </a:cubicBezTo>
                  <a:cubicBezTo>
                    <a:pt x="0" y="45"/>
                    <a:pt x="60" y="176"/>
                    <a:pt x="203" y="366"/>
                  </a:cubicBezTo>
                  <a:cubicBezTo>
                    <a:pt x="262" y="462"/>
                    <a:pt x="346" y="581"/>
                    <a:pt x="441" y="676"/>
                  </a:cubicBezTo>
                  <a:cubicBezTo>
                    <a:pt x="524" y="783"/>
                    <a:pt x="631" y="902"/>
                    <a:pt x="750" y="1009"/>
                  </a:cubicBezTo>
                  <a:cubicBezTo>
                    <a:pt x="869" y="1117"/>
                    <a:pt x="988" y="1200"/>
                    <a:pt x="1108" y="1295"/>
                  </a:cubicBezTo>
                  <a:cubicBezTo>
                    <a:pt x="1167" y="1319"/>
                    <a:pt x="1227" y="1367"/>
                    <a:pt x="1286" y="1390"/>
                  </a:cubicBezTo>
                  <a:cubicBezTo>
                    <a:pt x="1346" y="1426"/>
                    <a:pt x="1393" y="1450"/>
                    <a:pt x="1453" y="1486"/>
                  </a:cubicBezTo>
                  <a:cubicBezTo>
                    <a:pt x="1512" y="1509"/>
                    <a:pt x="1548" y="1533"/>
                    <a:pt x="1596" y="1545"/>
                  </a:cubicBezTo>
                  <a:cubicBezTo>
                    <a:pt x="1643" y="1557"/>
                    <a:pt x="1691" y="1557"/>
                    <a:pt x="1715" y="1569"/>
                  </a:cubicBezTo>
                  <a:cubicBezTo>
                    <a:pt x="1774" y="1593"/>
                    <a:pt x="1822" y="1593"/>
                    <a:pt x="1822" y="1593"/>
                  </a:cubicBezTo>
                  <a:cubicBezTo>
                    <a:pt x="1822" y="1593"/>
                    <a:pt x="1834" y="1593"/>
                    <a:pt x="1834" y="1569"/>
                  </a:cubicBezTo>
                  <a:cubicBezTo>
                    <a:pt x="1834" y="1557"/>
                    <a:pt x="1834" y="1545"/>
                    <a:pt x="1822" y="1545"/>
                  </a:cubicBezTo>
                  <a:lnTo>
                    <a:pt x="1727" y="1498"/>
                  </a:lnTo>
                  <a:cubicBezTo>
                    <a:pt x="1703" y="1486"/>
                    <a:pt x="1667" y="1486"/>
                    <a:pt x="1631" y="1450"/>
                  </a:cubicBezTo>
                  <a:cubicBezTo>
                    <a:pt x="1584" y="1426"/>
                    <a:pt x="1536" y="1414"/>
                    <a:pt x="1489" y="1379"/>
                  </a:cubicBezTo>
                  <a:cubicBezTo>
                    <a:pt x="1453" y="1355"/>
                    <a:pt x="1405" y="1319"/>
                    <a:pt x="1346" y="1295"/>
                  </a:cubicBezTo>
                  <a:cubicBezTo>
                    <a:pt x="1286" y="1248"/>
                    <a:pt x="1238" y="1212"/>
                    <a:pt x="1179" y="1176"/>
                  </a:cubicBezTo>
                  <a:cubicBezTo>
                    <a:pt x="1072" y="1081"/>
                    <a:pt x="953" y="998"/>
                    <a:pt x="857" y="890"/>
                  </a:cubicBezTo>
                  <a:cubicBezTo>
                    <a:pt x="738" y="783"/>
                    <a:pt x="631" y="676"/>
                    <a:pt x="536" y="581"/>
                  </a:cubicBezTo>
                  <a:cubicBezTo>
                    <a:pt x="453" y="474"/>
                    <a:pt x="357" y="378"/>
                    <a:pt x="286" y="295"/>
                  </a:cubicBezTo>
                  <a:cubicBezTo>
                    <a:pt x="143" y="128"/>
                    <a:pt x="48" y="9"/>
                    <a:pt x="48" y="9"/>
                  </a:cubicBezTo>
                  <a:cubicBezTo>
                    <a:pt x="42" y="3"/>
                    <a:pt x="36" y="0"/>
                    <a:pt x="31" y="0"/>
                  </a:cubicBezTo>
                  <a:close/>
                </a:path>
              </a:pathLst>
            </a:custGeom>
            <a:solidFill>
              <a:srgbClr val="0409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6"/>
            <p:cNvSpPr/>
            <p:nvPr/>
          </p:nvSpPr>
          <p:spPr>
            <a:xfrm>
              <a:off x="1752600" y="2473375"/>
              <a:ext cx="39825" cy="18425"/>
            </a:xfrm>
            <a:custGeom>
              <a:avLst/>
              <a:gdLst/>
              <a:ahLst/>
              <a:cxnLst/>
              <a:rect l="l" t="t" r="r" b="b"/>
              <a:pathLst>
                <a:path w="1593" h="737" extrusionOk="0">
                  <a:moveTo>
                    <a:pt x="1321" y="0"/>
                  </a:moveTo>
                  <a:cubicBezTo>
                    <a:pt x="1302" y="0"/>
                    <a:pt x="1282" y="4"/>
                    <a:pt x="1262" y="11"/>
                  </a:cubicBezTo>
                  <a:cubicBezTo>
                    <a:pt x="1072" y="95"/>
                    <a:pt x="869" y="190"/>
                    <a:pt x="679" y="250"/>
                  </a:cubicBezTo>
                  <a:cubicBezTo>
                    <a:pt x="488" y="333"/>
                    <a:pt x="238" y="392"/>
                    <a:pt x="71" y="511"/>
                  </a:cubicBezTo>
                  <a:cubicBezTo>
                    <a:pt x="0" y="571"/>
                    <a:pt x="0" y="690"/>
                    <a:pt x="95" y="714"/>
                  </a:cubicBezTo>
                  <a:cubicBezTo>
                    <a:pt x="152" y="730"/>
                    <a:pt x="214" y="736"/>
                    <a:pt x="278" y="736"/>
                  </a:cubicBezTo>
                  <a:cubicBezTo>
                    <a:pt x="456" y="736"/>
                    <a:pt x="649" y="686"/>
                    <a:pt x="798" y="642"/>
                  </a:cubicBezTo>
                  <a:cubicBezTo>
                    <a:pt x="1024" y="583"/>
                    <a:pt x="1298" y="511"/>
                    <a:pt x="1464" y="357"/>
                  </a:cubicBezTo>
                  <a:cubicBezTo>
                    <a:pt x="1592" y="250"/>
                    <a:pt x="1482" y="0"/>
                    <a:pt x="132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6"/>
            <p:cNvSpPr/>
            <p:nvPr/>
          </p:nvSpPr>
          <p:spPr>
            <a:xfrm>
              <a:off x="1756150" y="2494800"/>
              <a:ext cx="24725" cy="13350"/>
            </a:xfrm>
            <a:custGeom>
              <a:avLst/>
              <a:gdLst/>
              <a:ahLst/>
              <a:cxnLst/>
              <a:rect l="l" t="t" r="r" b="b"/>
              <a:pathLst>
                <a:path w="989" h="534" extrusionOk="0">
                  <a:moveTo>
                    <a:pt x="732" y="1"/>
                  </a:moveTo>
                  <a:cubicBezTo>
                    <a:pt x="700" y="1"/>
                    <a:pt x="666" y="11"/>
                    <a:pt x="632" y="35"/>
                  </a:cubicBezTo>
                  <a:cubicBezTo>
                    <a:pt x="537" y="95"/>
                    <a:pt x="453" y="155"/>
                    <a:pt x="334" y="202"/>
                  </a:cubicBezTo>
                  <a:cubicBezTo>
                    <a:pt x="287" y="214"/>
                    <a:pt x="227" y="250"/>
                    <a:pt x="179" y="274"/>
                  </a:cubicBezTo>
                  <a:cubicBezTo>
                    <a:pt x="132" y="309"/>
                    <a:pt x="60" y="393"/>
                    <a:pt x="13" y="393"/>
                  </a:cubicBezTo>
                  <a:cubicBezTo>
                    <a:pt x="1" y="393"/>
                    <a:pt x="1" y="428"/>
                    <a:pt x="13" y="428"/>
                  </a:cubicBezTo>
                  <a:cubicBezTo>
                    <a:pt x="72" y="428"/>
                    <a:pt x="120" y="500"/>
                    <a:pt x="168" y="512"/>
                  </a:cubicBezTo>
                  <a:cubicBezTo>
                    <a:pt x="209" y="520"/>
                    <a:pt x="250" y="534"/>
                    <a:pt x="295" y="534"/>
                  </a:cubicBezTo>
                  <a:cubicBezTo>
                    <a:pt x="315" y="534"/>
                    <a:pt x="336" y="531"/>
                    <a:pt x="358" y="524"/>
                  </a:cubicBezTo>
                  <a:cubicBezTo>
                    <a:pt x="513" y="512"/>
                    <a:pt x="691" y="464"/>
                    <a:pt x="811" y="381"/>
                  </a:cubicBezTo>
                  <a:cubicBezTo>
                    <a:pt x="988" y="252"/>
                    <a:pt x="887" y="1"/>
                    <a:pt x="7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6"/>
            <p:cNvSpPr/>
            <p:nvPr/>
          </p:nvSpPr>
          <p:spPr>
            <a:xfrm>
              <a:off x="1303425" y="2905950"/>
              <a:ext cx="14675" cy="24675"/>
            </a:xfrm>
            <a:custGeom>
              <a:avLst/>
              <a:gdLst/>
              <a:ahLst/>
              <a:cxnLst/>
              <a:rect l="l" t="t" r="r" b="b"/>
              <a:pathLst>
                <a:path w="587" h="987" extrusionOk="0">
                  <a:moveTo>
                    <a:pt x="79" y="0"/>
                  </a:moveTo>
                  <a:cubicBezTo>
                    <a:pt x="66" y="0"/>
                    <a:pt x="55" y="6"/>
                    <a:pt x="48" y="20"/>
                  </a:cubicBezTo>
                  <a:cubicBezTo>
                    <a:pt x="0" y="306"/>
                    <a:pt x="108" y="615"/>
                    <a:pt x="203" y="865"/>
                  </a:cubicBezTo>
                  <a:cubicBezTo>
                    <a:pt x="241" y="951"/>
                    <a:pt x="314" y="987"/>
                    <a:pt x="384" y="987"/>
                  </a:cubicBezTo>
                  <a:cubicBezTo>
                    <a:pt x="490" y="987"/>
                    <a:pt x="586" y="904"/>
                    <a:pt x="536" y="782"/>
                  </a:cubicBezTo>
                  <a:cubicBezTo>
                    <a:pt x="429" y="508"/>
                    <a:pt x="322" y="187"/>
                    <a:pt x="108" y="8"/>
                  </a:cubicBezTo>
                  <a:cubicBezTo>
                    <a:pt x="98" y="3"/>
                    <a:pt x="88" y="0"/>
                    <a:pt x="7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6"/>
            <p:cNvSpPr/>
            <p:nvPr/>
          </p:nvSpPr>
          <p:spPr>
            <a:xfrm>
              <a:off x="1316825" y="2937700"/>
              <a:ext cx="7150" cy="5675"/>
            </a:xfrm>
            <a:custGeom>
              <a:avLst/>
              <a:gdLst/>
              <a:ahLst/>
              <a:cxnLst/>
              <a:rect l="l" t="t" r="r" b="b"/>
              <a:pathLst>
                <a:path w="286" h="227" extrusionOk="0">
                  <a:moveTo>
                    <a:pt x="131" y="0"/>
                  </a:moveTo>
                  <a:cubicBezTo>
                    <a:pt x="0" y="0"/>
                    <a:pt x="0" y="226"/>
                    <a:pt x="131" y="226"/>
                  </a:cubicBezTo>
                  <a:cubicBezTo>
                    <a:pt x="262" y="226"/>
                    <a:pt x="286" y="0"/>
                    <a:pt x="13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0" name="Google Shape;270;p6"/>
          <p:cNvSpPr txBox="1">
            <a:spLocks noGrp="1"/>
          </p:cNvSpPr>
          <p:nvPr>
            <p:ph type="title"/>
          </p:nvPr>
        </p:nvSpPr>
        <p:spPr>
          <a:xfrm>
            <a:off x="685800" y="445025"/>
            <a:ext cx="7969102"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s-MX" sz="2400"/>
              <a:t>Características culturales de la Edad Media española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7"/>
          <p:cNvSpPr txBox="1">
            <a:spLocks noGrp="1"/>
          </p:cNvSpPr>
          <p:nvPr>
            <p:ph type="title"/>
          </p:nvPr>
        </p:nvSpPr>
        <p:spPr>
          <a:xfrm>
            <a:off x="1194956" y="544440"/>
            <a:ext cx="6754088" cy="7395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200"/>
              <a:buNone/>
            </a:pPr>
            <a:r>
              <a:rPr lang="es-MX">
                <a:solidFill>
                  <a:srgbClr val="FFC000"/>
                </a:solidFill>
              </a:rPr>
              <a:t>ACTIVIDAD EN CLASE</a:t>
            </a:r>
            <a:endParaRPr>
              <a:solidFill>
                <a:srgbClr val="FFC000"/>
              </a:solidFill>
            </a:endParaRPr>
          </a:p>
        </p:txBody>
      </p:sp>
      <p:sp>
        <p:nvSpPr>
          <p:cNvPr id="276" name="Google Shape;276;p7"/>
          <p:cNvSpPr txBox="1">
            <a:spLocks noGrp="1"/>
          </p:cNvSpPr>
          <p:nvPr>
            <p:ph type="subTitle" idx="1"/>
          </p:nvPr>
        </p:nvSpPr>
        <p:spPr>
          <a:xfrm>
            <a:off x="834531" y="1220268"/>
            <a:ext cx="6360684" cy="607517"/>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s-MX" b="1">
                <a:latin typeface="Arial"/>
                <a:ea typeface="Arial"/>
                <a:cs typeface="Arial"/>
                <a:sym typeface="Arial"/>
              </a:rPr>
              <a:t>PASO 1. </a:t>
            </a:r>
            <a:r>
              <a:rPr lang="es-MX">
                <a:latin typeface="Arial"/>
                <a:ea typeface="Arial"/>
                <a:cs typeface="Arial"/>
                <a:sym typeface="Arial"/>
              </a:rPr>
              <a:t>Lee el siguiente texto y responde las preguntas que lo preceden. </a:t>
            </a:r>
            <a:endParaRPr>
              <a:latin typeface="Arial"/>
              <a:ea typeface="Arial"/>
              <a:cs typeface="Arial"/>
              <a:sym typeface="Arial"/>
            </a:endParaRPr>
          </a:p>
          <a:p>
            <a:pPr marL="0" lvl="0" indent="0" algn="ctr" rtl="0">
              <a:lnSpc>
                <a:spcPct val="100000"/>
              </a:lnSpc>
              <a:spcBef>
                <a:spcPts val="0"/>
              </a:spcBef>
              <a:spcAft>
                <a:spcPts val="0"/>
              </a:spcAft>
              <a:buSzPts val="1400"/>
              <a:buNone/>
            </a:pPr>
            <a:endParaRPr>
              <a:latin typeface="Arial"/>
              <a:ea typeface="Arial"/>
              <a:cs typeface="Arial"/>
              <a:sym typeface="Arial"/>
            </a:endParaRPr>
          </a:p>
        </p:txBody>
      </p:sp>
      <p:grpSp>
        <p:nvGrpSpPr>
          <p:cNvPr id="277" name="Google Shape;277;p7"/>
          <p:cNvGrpSpPr/>
          <p:nvPr/>
        </p:nvGrpSpPr>
        <p:grpSpPr>
          <a:xfrm>
            <a:off x="-388583" y="-548975"/>
            <a:ext cx="2513425" cy="2000524"/>
            <a:chOff x="1445400" y="3224625"/>
            <a:chExt cx="965625" cy="768575"/>
          </a:xfrm>
        </p:grpSpPr>
        <p:sp>
          <p:nvSpPr>
            <p:cNvPr id="278" name="Google Shape;278;p7"/>
            <p:cNvSpPr/>
            <p:nvPr/>
          </p:nvSpPr>
          <p:spPr>
            <a:xfrm>
              <a:off x="1445400" y="3369000"/>
              <a:ext cx="964425" cy="624200"/>
            </a:xfrm>
            <a:custGeom>
              <a:avLst/>
              <a:gdLst/>
              <a:ahLst/>
              <a:cxnLst/>
              <a:rect l="l" t="t" r="r" b="b"/>
              <a:pathLst>
                <a:path w="38577" h="24968" extrusionOk="0">
                  <a:moveTo>
                    <a:pt x="38577" y="0"/>
                  </a:moveTo>
                  <a:cubicBezTo>
                    <a:pt x="37755" y="358"/>
                    <a:pt x="36958" y="786"/>
                    <a:pt x="36196" y="1310"/>
                  </a:cubicBezTo>
                  <a:cubicBezTo>
                    <a:pt x="35041" y="2096"/>
                    <a:pt x="33981" y="3048"/>
                    <a:pt x="32993" y="4108"/>
                  </a:cubicBezTo>
                  <a:cubicBezTo>
                    <a:pt x="32505" y="4608"/>
                    <a:pt x="32064" y="5191"/>
                    <a:pt x="31600" y="5763"/>
                  </a:cubicBezTo>
                  <a:cubicBezTo>
                    <a:pt x="31171" y="6358"/>
                    <a:pt x="30719" y="6930"/>
                    <a:pt x="30314" y="7561"/>
                  </a:cubicBezTo>
                  <a:lnTo>
                    <a:pt x="29040" y="9513"/>
                  </a:lnTo>
                  <a:cubicBezTo>
                    <a:pt x="28623" y="10180"/>
                    <a:pt x="28147" y="10835"/>
                    <a:pt x="27683" y="11490"/>
                  </a:cubicBezTo>
                  <a:cubicBezTo>
                    <a:pt x="27135" y="12252"/>
                    <a:pt x="26564" y="12990"/>
                    <a:pt x="25968" y="13716"/>
                  </a:cubicBezTo>
                  <a:cubicBezTo>
                    <a:pt x="25123" y="14752"/>
                    <a:pt x="24230" y="15740"/>
                    <a:pt x="23266" y="16681"/>
                  </a:cubicBezTo>
                  <a:cubicBezTo>
                    <a:pt x="22563" y="17383"/>
                    <a:pt x="21825" y="18038"/>
                    <a:pt x="21051" y="18657"/>
                  </a:cubicBezTo>
                  <a:cubicBezTo>
                    <a:pt x="19741" y="19693"/>
                    <a:pt x="18289" y="20598"/>
                    <a:pt x="16741" y="21324"/>
                  </a:cubicBezTo>
                  <a:lnTo>
                    <a:pt x="16169" y="21574"/>
                  </a:lnTo>
                  <a:cubicBezTo>
                    <a:pt x="15967" y="21658"/>
                    <a:pt x="15777" y="21753"/>
                    <a:pt x="15574" y="21813"/>
                  </a:cubicBezTo>
                  <a:cubicBezTo>
                    <a:pt x="15169" y="21955"/>
                    <a:pt x="14753" y="22098"/>
                    <a:pt x="14348" y="22229"/>
                  </a:cubicBezTo>
                  <a:lnTo>
                    <a:pt x="13098" y="22563"/>
                  </a:lnTo>
                  <a:cubicBezTo>
                    <a:pt x="12681" y="22646"/>
                    <a:pt x="12252" y="22706"/>
                    <a:pt x="11836" y="22789"/>
                  </a:cubicBezTo>
                  <a:cubicBezTo>
                    <a:pt x="10933" y="22922"/>
                    <a:pt x="10020" y="22985"/>
                    <a:pt x="9111" y="22985"/>
                  </a:cubicBezTo>
                  <a:cubicBezTo>
                    <a:pt x="8318" y="22985"/>
                    <a:pt x="7528" y="22937"/>
                    <a:pt x="6752" y="22848"/>
                  </a:cubicBezTo>
                  <a:cubicBezTo>
                    <a:pt x="5918" y="22765"/>
                    <a:pt x="5097" y="22610"/>
                    <a:pt x="4275" y="22444"/>
                  </a:cubicBezTo>
                  <a:lnTo>
                    <a:pt x="3073" y="22146"/>
                  </a:lnTo>
                  <a:cubicBezTo>
                    <a:pt x="2680" y="22039"/>
                    <a:pt x="2287" y="21920"/>
                    <a:pt x="1894" y="21801"/>
                  </a:cubicBezTo>
                  <a:cubicBezTo>
                    <a:pt x="1596" y="21717"/>
                    <a:pt x="1299" y="21622"/>
                    <a:pt x="1001" y="21515"/>
                  </a:cubicBezTo>
                  <a:lnTo>
                    <a:pt x="1" y="23241"/>
                  </a:lnTo>
                  <a:cubicBezTo>
                    <a:pt x="156" y="23301"/>
                    <a:pt x="298" y="23348"/>
                    <a:pt x="453" y="23408"/>
                  </a:cubicBezTo>
                  <a:cubicBezTo>
                    <a:pt x="2144" y="23979"/>
                    <a:pt x="3930" y="24432"/>
                    <a:pt x="5811" y="24706"/>
                  </a:cubicBezTo>
                  <a:cubicBezTo>
                    <a:pt x="6275" y="24765"/>
                    <a:pt x="6752" y="24825"/>
                    <a:pt x="7228" y="24872"/>
                  </a:cubicBezTo>
                  <a:lnTo>
                    <a:pt x="8669" y="24968"/>
                  </a:lnTo>
                  <a:cubicBezTo>
                    <a:pt x="9157" y="24956"/>
                    <a:pt x="9645" y="24956"/>
                    <a:pt x="10133" y="24944"/>
                  </a:cubicBezTo>
                  <a:cubicBezTo>
                    <a:pt x="10633" y="24908"/>
                    <a:pt x="11121" y="24849"/>
                    <a:pt x="11609" y="24813"/>
                  </a:cubicBezTo>
                  <a:cubicBezTo>
                    <a:pt x="13586" y="24575"/>
                    <a:pt x="15538" y="24015"/>
                    <a:pt x="17336" y="23217"/>
                  </a:cubicBezTo>
                  <a:cubicBezTo>
                    <a:pt x="19146" y="22408"/>
                    <a:pt x="20789" y="21372"/>
                    <a:pt x="22265" y="20205"/>
                  </a:cubicBezTo>
                  <a:cubicBezTo>
                    <a:pt x="22980" y="19610"/>
                    <a:pt x="23706" y="19015"/>
                    <a:pt x="24349" y="18384"/>
                  </a:cubicBezTo>
                  <a:cubicBezTo>
                    <a:pt x="24932" y="17848"/>
                    <a:pt x="25468" y="17276"/>
                    <a:pt x="25992" y="16717"/>
                  </a:cubicBezTo>
                  <a:cubicBezTo>
                    <a:pt x="26075" y="16610"/>
                    <a:pt x="26171" y="16514"/>
                    <a:pt x="26254" y="16431"/>
                  </a:cubicBezTo>
                  <a:cubicBezTo>
                    <a:pt x="27016" y="15550"/>
                    <a:pt x="27754" y="14657"/>
                    <a:pt x="28457" y="13752"/>
                  </a:cubicBezTo>
                  <a:cubicBezTo>
                    <a:pt x="28826" y="13276"/>
                    <a:pt x="29183" y="12788"/>
                    <a:pt x="29528" y="12288"/>
                  </a:cubicBezTo>
                  <a:lnTo>
                    <a:pt x="30278" y="11216"/>
                  </a:lnTo>
                  <a:lnTo>
                    <a:pt x="30969" y="10144"/>
                  </a:lnTo>
                  <a:lnTo>
                    <a:pt x="32255" y="8204"/>
                  </a:lnTo>
                  <a:cubicBezTo>
                    <a:pt x="33088" y="7025"/>
                    <a:pt x="33969" y="5906"/>
                    <a:pt x="34922" y="4941"/>
                  </a:cubicBezTo>
                  <a:cubicBezTo>
                    <a:pt x="35874" y="3953"/>
                    <a:pt x="36898" y="3144"/>
                    <a:pt x="37970" y="2501"/>
                  </a:cubicBezTo>
                  <a:cubicBezTo>
                    <a:pt x="38160" y="2382"/>
                    <a:pt x="38375" y="2263"/>
                    <a:pt x="38577" y="2155"/>
                  </a:cubicBezTo>
                  <a:lnTo>
                    <a:pt x="38577" y="0"/>
                  </a:lnTo>
                  <a:close/>
                </a:path>
              </a:pathLst>
            </a:custGeom>
            <a:solidFill>
              <a:srgbClr val="A01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7"/>
            <p:cNvSpPr/>
            <p:nvPr/>
          </p:nvSpPr>
          <p:spPr>
            <a:xfrm>
              <a:off x="1515350" y="3224625"/>
              <a:ext cx="895675" cy="631700"/>
            </a:xfrm>
            <a:custGeom>
              <a:avLst/>
              <a:gdLst/>
              <a:ahLst/>
              <a:cxnLst/>
              <a:rect l="l" t="t" r="r" b="b"/>
              <a:pathLst>
                <a:path w="35827" h="25268" extrusionOk="0">
                  <a:moveTo>
                    <a:pt x="35827" y="1"/>
                  </a:moveTo>
                  <a:cubicBezTo>
                    <a:pt x="34267" y="441"/>
                    <a:pt x="32791" y="1096"/>
                    <a:pt x="31433" y="1906"/>
                  </a:cubicBezTo>
                  <a:cubicBezTo>
                    <a:pt x="29731" y="2918"/>
                    <a:pt x="28207" y="4156"/>
                    <a:pt x="26897" y="5490"/>
                  </a:cubicBezTo>
                  <a:cubicBezTo>
                    <a:pt x="25575" y="6835"/>
                    <a:pt x="24420" y="8276"/>
                    <a:pt x="23397" y="9752"/>
                  </a:cubicBezTo>
                  <a:lnTo>
                    <a:pt x="22003" y="11859"/>
                  </a:lnTo>
                  <a:lnTo>
                    <a:pt x="21372" y="12812"/>
                  </a:lnTo>
                  <a:lnTo>
                    <a:pt x="20718" y="13741"/>
                  </a:lnTo>
                  <a:cubicBezTo>
                    <a:pt x="19860" y="14967"/>
                    <a:pt x="18920" y="16122"/>
                    <a:pt x="17967" y="17217"/>
                  </a:cubicBezTo>
                  <a:cubicBezTo>
                    <a:pt x="17241" y="18039"/>
                    <a:pt x="16467" y="18801"/>
                    <a:pt x="15681" y="19491"/>
                  </a:cubicBezTo>
                  <a:cubicBezTo>
                    <a:pt x="15419" y="19718"/>
                    <a:pt x="15169" y="19932"/>
                    <a:pt x="14919" y="20134"/>
                  </a:cubicBezTo>
                  <a:cubicBezTo>
                    <a:pt x="13848" y="20968"/>
                    <a:pt x="12729" y="21670"/>
                    <a:pt x="11574" y="22194"/>
                  </a:cubicBezTo>
                  <a:cubicBezTo>
                    <a:pt x="11359" y="22289"/>
                    <a:pt x="11133" y="22373"/>
                    <a:pt x="10931" y="22456"/>
                  </a:cubicBezTo>
                  <a:cubicBezTo>
                    <a:pt x="9978" y="22825"/>
                    <a:pt x="8978" y="23087"/>
                    <a:pt x="7966" y="23218"/>
                  </a:cubicBezTo>
                  <a:cubicBezTo>
                    <a:pt x="7440" y="23287"/>
                    <a:pt x="6902" y="23320"/>
                    <a:pt x="6355" y="23320"/>
                  </a:cubicBezTo>
                  <a:cubicBezTo>
                    <a:pt x="4646" y="23320"/>
                    <a:pt x="2843" y="23000"/>
                    <a:pt x="1013" y="22468"/>
                  </a:cubicBezTo>
                  <a:lnTo>
                    <a:pt x="1" y="24194"/>
                  </a:lnTo>
                  <a:cubicBezTo>
                    <a:pt x="48" y="24218"/>
                    <a:pt x="108" y="24230"/>
                    <a:pt x="203" y="24278"/>
                  </a:cubicBezTo>
                  <a:lnTo>
                    <a:pt x="715" y="24421"/>
                  </a:lnTo>
                  <a:cubicBezTo>
                    <a:pt x="882" y="24480"/>
                    <a:pt x="1060" y="24528"/>
                    <a:pt x="1239" y="24575"/>
                  </a:cubicBezTo>
                  <a:lnTo>
                    <a:pt x="2299" y="24825"/>
                  </a:lnTo>
                  <a:lnTo>
                    <a:pt x="3358" y="25016"/>
                  </a:lnTo>
                  <a:lnTo>
                    <a:pt x="3620" y="25063"/>
                  </a:lnTo>
                  <a:lnTo>
                    <a:pt x="3894" y="25087"/>
                  </a:lnTo>
                  <a:lnTo>
                    <a:pt x="4430" y="25147"/>
                  </a:lnTo>
                  <a:cubicBezTo>
                    <a:pt x="5098" y="25226"/>
                    <a:pt x="5767" y="25268"/>
                    <a:pt x="6431" y="25268"/>
                  </a:cubicBezTo>
                  <a:cubicBezTo>
                    <a:pt x="7163" y="25268"/>
                    <a:pt x="7891" y="25217"/>
                    <a:pt x="8609" y="25111"/>
                  </a:cubicBezTo>
                  <a:cubicBezTo>
                    <a:pt x="10931" y="24790"/>
                    <a:pt x="13086" y="23825"/>
                    <a:pt x="15062" y="22468"/>
                  </a:cubicBezTo>
                  <a:cubicBezTo>
                    <a:pt x="15419" y="22218"/>
                    <a:pt x="15800" y="21968"/>
                    <a:pt x="16158" y="21682"/>
                  </a:cubicBezTo>
                  <a:cubicBezTo>
                    <a:pt x="16967" y="21015"/>
                    <a:pt x="17765" y="20289"/>
                    <a:pt x="18515" y="19515"/>
                  </a:cubicBezTo>
                  <a:cubicBezTo>
                    <a:pt x="19801" y="18205"/>
                    <a:pt x="20991" y="16741"/>
                    <a:pt x="22087" y="15205"/>
                  </a:cubicBezTo>
                  <a:cubicBezTo>
                    <a:pt x="22527" y="14586"/>
                    <a:pt x="22968" y="13991"/>
                    <a:pt x="23373" y="13348"/>
                  </a:cubicBezTo>
                  <a:lnTo>
                    <a:pt x="24647" y="11395"/>
                  </a:lnTo>
                  <a:cubicBezTo>
                    <a:pt x="25087" y="10716"/>
                    <a:pt x="25587" y="10062"/>
                    <a:pt x="26064" y="9407"/>
                  </a:cubicBezTo>
                  <a:cubicBezTo>
                    <a:pt x="26587" y="8764"/>
                    <a:pt x="27087" y="8109"/>
                    <a:pt x="27671" y="7514"/>
                  </a:cubicBezTo>
                  <a:cubicBezTo>
                    <a:pt x="28802" y="6299"/>
                    <a:pt x="30052" y="5168"/>
                    <a:pt x="31469" y="4192"/>
                  </a:cubicBezTo>
                  <a:cubicBezTo>
                    <a:pt x="32791" y="3287"/>
                    <a:pt x="34267" y="2549"/>
                    <a:pt x="35827" y="2037"/>
                  </a:cubicBezTo>
                  <a:lnTo>
                    <a:pt x="35827" y="1"/>
                  </a:lnTo>
                  <a:close/>
                </a:path>
              </a:pathLst>
            </a:custGeom>
            <a:solidFill>
              <a:srgbClr val="A01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7"/>
            <p:cNvSpPr/>
            <p:nvPr/>
          </p:nvSpPr>
          <p:spPr>
            <a:xfrm>
              <a:off x="1470400" y="3274925"/>
              <a:ext cx="939425" cy="668100"/>
            </a:xfrm>
            <a:custGeom>
              <a:avLst/>
              <a:gdLst/>
              <a:ahLst/>
              <a:cxnLst/>
              <a:rect l="l" t="t" r="r" b="b"/>
              <a:pathLst>
                <a:path w="37577" h="26724" extrusionOk="0">
                  <a:moveTo>
                    <a:pt x="37577" y="1"/>
                  </a:moveTo>
                  <a:cubicBezTo>
                    <a:pt x="36017" y="501"/>
                    <a:pt x="34541" y="1251"/>
                    <a:pt x="33219" y="2156"/>
                  </a:cubicBezTo>
                  <a:cubicBezTo>
                    <a:pt x="31802" y="3120"/>
                    <a:pt x="30552" y="4252"/>
                    <a:pt x="29421" y="5478"/>
                  </a:cubicBezTo>
                  <a:cubicBezTo>
                    <a:pt x="28850" y="6073"/>
                    <a:pt x="28338" y="6728"/>
                    <a:pt x="27814" y="7359"/>
                  </a:cubicBezTo>
                  <a:cubicBezTo>
                    <a:pt x="27338" y="8014"/>
                    <a:pt x="26838" y="8669"/>
                    <a:pt x="26409" y="9359"/>
                  </a:cubicBezTo>
                  <a:lnTo>
                    <a:pt x="25123" y="11312"/>
                  </a:lnTo>
                  <a:cubicBezTo>
                    <a:pt x="24718" y="11943"/>
                    <a:pt x="24278" y="12562"/>
                    <a:pt x="23849" y="13169"/>
                  </a:cubicBezTo>
                  <a:cubicBezTo>
                    <a:pt x="22754" y="14705"/>
                    <a:pt x="21563" y="16146"/>
                    <a:pt x="20277" y="17467"/>
                  </a:cubicBezTo>
                  <a:cubicBezTo>
                    <a:pt x="19527" y="18241"/>
                    <a:pt x="18729" y="18968"/>
                    <a:pt x="17908" y="19646"/>
                  </a:cubicBezTo>
                  <a:cubicBezTo>
                    <a:pt x="17551" y="19908"/>
                    <a:pt x="17194" y="20182"/>
                    <a:pt x="16824" y="20432"/>
                  </a:cubicBezTo>
                  <a:cubicBezTo>
                    <a:pt x="14836" y="21789"/>
                    <a:pt x="12681" y="22754"/>
                    <a:pt x="10359" y="23063"/>
                  </a:cubicBezTo>
                  <a:cubicBezTo>
                    <a:pt x="9626" y="23165"/>
                    <a:pt x="8885" y="23213"/>
                    <a:pt x="8138" y="23213"/>
                  </a:cubicBezTo>
                  <a:cubicBezTo>
                    <a:pt x="7490" y="23213"/>
                    <a:pt x="6838" y="23177"/>
                    <a:pt x="6180" y="23111"/>
                  </a:cubicBezTo>
                  <a:lnTo>
                    <a:pt x="5644" y="23051"/>
                  </a:lnTo>
                  <a:lnTo>
                    <a:pt x="5371" y="23016"/>
                  </a:lnTo>
                  <a:lnTo>
                    <a:pt x="5109" y="22980"/>
                  </a:lnTo>
                  <a:lnTo>
                    <a:pt x="4049" y="22778"/>
                  </a:lnTo>
                  <a:lnTo>
                    <a:pt x="2989" y="22528"/>
                  </a:lnTo>
                  <a:cubicBezTo>
                    <a:pt x="2811" y="22480"/>
                    <a:pt x="2656" y="22444"/>
                    <a:pt x="2477" y="22385"/>
                  </a:cubicBezTo>
                  <a:lnTo>
                    <a:pt x="1954" y="22230"/>
                  </a:lnTo>
                  <a:cubicBezTo>
                    <a:pt x="1906" y="22218"/>
                    <a:pt x="1846" y="22206"/>
                    <a:pt x="1799" y="22182"/>
                  </a:cubicBezTo>
                  <a:lnTo>
                    <a:pt x="1" y="25302"/>
                  </a:lnTo>
                  <a:cubicBezTo>
                    <a:pt x="287" y="25385"/>
                    <a:pt x="584" y="25492"/>
                    <a:pt x="894" y="25552"/>
                  </a:cubicBezTo>
                  <a:cubicBezTo>
                    <a:pt x="1287" y="25671"/>
                    <a:pt x="1668" y="25790"/>
                    <a:pt x="2073" y="25885"/>
                  </a:cubicBezTo>
                  <a:lnTo>
                    <a:pt x="3275" y="26183"/>
                  </a:lnTo>
                  <a:cubicBezTo>
                    <a:pt x="4097" y="26349"/>
                    <a:pt x="4918" y="26504"/>
                    <a:pt x="5752" y="26588"/>
                  </a:cubicBezTo>
                  <a:cubicBezTo>
                    <a:pt x="6551" y="26673"/>
                    <a:pt x="7364" y="26723"/>
                    <a:pt x="8181" y="26723"/>
                  </a:cubicBezTo>
                  <a:cubicBezTo>
                    <a:pt x="9066" y="26723"/>
                    <a:pt x="9956" y="26664"/>
                    <a:pt x="10836" y="26528"/>
                  </a:cubicBezTo>
                  <a:cubicBezTo>
                    <a:pt x="11252" y="26457"/>
                    <a:pt x="11681" y="26397"/>
                    <a:pt x="12098" y="26314"/>
                  </a:cubicBezTo>
                  <a:lnTo>
                    <a:pt x="13348" y="25980"/>
                  </a:lnTo>
                  <a:cubicBezTo>
                    <a:pt x="13765" y="25849"/>
                    <a:pt x="14169" y="25695"/>
                    <a:pt x="14574" y="25564"/>
                  </a:cubicBezTo>
                  <a:cubicBezTo>
                    <a:pt x="14777" y="25504"/>
                    <a:pt x="14979" y="25421"/>
                    <a:pt x="15169" y="25326"/>
                  </a:cubicBezTo>
                  <a:lnTo>
                    <a:pt x="15753" y="25075"/>
                  </a:lnTo>
                  <a:cubicBezTo>
                    <a:pt x="17301" y="24361"/>
                    <a:pt x="18741" y="23432"/>
                    <a:pt x="20051" y="22409"/>
                  </a:cubicBezTo>
                  <a:cubicBezTo>
                    <a:pt x="20825" y="21789"/>
                    <a:pt x="21563" y="21111"/>
                    <a:pt x="22266" y="20432"/>
                  </a:cubicBezTo>
                  <a:cubicBezTo>
                    <a:pt x="23230" y="19491"/>
                    <a:pt x="24123" y="18491"/>
                    <a:pt x="24980" y="17467"/>
                  </a:cubicBezTo>
                  <a:cubicBezTo>
                    <a:pt x="25576" y="16741"/>
                    <a:pt x="26147" y="15991"/>
                    <a:pt x="26683" y="15241"/>
                  </a:cubicBezTo>
                  <a:cubicBezTo>
                    <a:pt x="27135" y="14586"/>
                    <a:pt x="27623" y="13931"/>
                    <a:pt x="28040" y="13253"/>
                  </a:cubicBezTo>
                  <a:lnTo>
                    <a:pt x="29326" y="11312"/>
                  </a:lnTo>
                  <a:cubicBezTo>
                    <a:pt x="29719" y="10681"/>
                    <a:pt x="30171" y="10097"/>
                    <a:pt x="30600" y="9502"/>
                  </a:cubicBezTo>
                  <a:cubicBezTo>
                    <a:pt x="31052" y="8954"/>
                    <a:pt x="31505" y="8371"/>
                    <a:pt x="32005" y="7859"/>
                  </a:cubicBezTo>
                  <a:cubicBezTo>
                    <a:pt x="32981" y="6799"/>
                    <a:pt x="34041" y="5847"/>
                    <a:pt x="35196" y="5061"/>
                  </a:cubicBezTo>
                  <a:cubicBezTo>
                    <a:pt x="35958" y="4537"/>
                    <a:pt x="36744" y="4109"/>
                    <a:pt x="37577" y="3751"/>
                  </a:cubicBezTo>
                  <a:lnTo>
                    <a:pt x="37577" y="1"/>
                  </a:lnTo>
                  <a:close/>
                </a:path>
              </a:pathLst>
            </a:custGeom>
            <a:solidFill>
              <a:srgbClr val="FFD62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81" name="Google Shape;281;p7"/>
          <p:cNvPicPr preferRelativeResize="0"/>
          <p:nvPr/>
        </p:nvPicPr>
        <p:blipFill rotWithShape="1">
          <a:blip r:embed="rId3">
            <a:alphaModFix/>
          </a:blip>
          <a:srcRect/>
          <a:stretch/>
        </p:blipFill>
        <p:spPr>
          <a:xfrm>
            <a:off x="426076" y="1612167"/>
            <a:ext cx="3762375" cy="3067050"/>
          </a:xfrm>
          <a:prstGeom prst="rect">
            <a:avLst/>
          </a:prstGeom>
          <a:noFill/>
          <a:ln>
            <a:noFill/>
          </a:ln>
        </p:spPr>
      </p:pic>
      <p:sp>
        <p:nvSpPr>
          <p:cNvPr id="282" name="Google Shape;282;p7"/>
          <p:cNvSpPr txBox="1"/>
          <p:nvPr/>
        </p:nvSpPr>
        <p:spPr>
          <a:xfrm>
            <a:off x="4269280" y="1711869"/>
            <a:ext cx="4310420" cy="2766617"/>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Clr>
                <a:schemeClr val="dk1"/>
              </a:buClr>
              <a:buSzPts val="1100"/>
              <a:buFont typeface="Arial"/>
              <a:buAutoNum type="arabicPeriod"/>
            </a:pPr>
            <a:r>
              <a:rPr lang="es-MX" sz="1400" b="0" i="0" u="none" strike="noStrike" cap="none">
                <a:solidFill>
                  <a:schemeClr val="dk1"/>
                </a:solidFill>
                <a:latin typeface="Arial"/>
                <a:ea typeface="Arial"/>
                <a:cs typeface="Arial"/>
                <a:sym typeface="Arial"/>
              </a:rPr>
              <a:t>¿En que idiomas estaban escritas las obras que se tradujeron al español en el marco de la escuela de Toledo?</a:t>
            </a:r>
            <a:endParaRPr/>
          </a:p>
          <a:p>
            <a:pPr marL="342900" marR="0" lvl="0" indent="-27305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100"/>
              <a:buFont typeface="Arial"/>
              <a:buAutoNum type="arabicPeriod"/>
            </a:pPr>
            <a:r>
              <a:rPr lang="es-MX" sz="1400" b="0" i="0" u="none" strike="noStrike" cap="none">
                <a:solidFill>
                  <a:schemeClr val="dk1"/>
                </a:solidFill>
                <a:latin typeface="Arial"/>
                <a:ea typeface="Arial"/>
                <a:cs typeface="Arial"/>
                <a:sym typeface="Arial"/>
              </a:rPr>
              <a:t>¿Qué importancia crees que tiene en nuestra época la labor de traducción y copia que realizó esta escuela de Traductores de Toledo?</a:t>
            </a:r>
            <a:endParaRPr/>
          </a:p>
          <a:p>
            <a:pPr marL="342900" marR="0" lvl="0" indent="-27305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100"/>
              <a:buFont typeface="Arial"/>
              <a:buAutoNum type="arabicPeriod"/>
            </a:pPr>
            <a:r>
              <a:rPr lang="es-MX" sz="1400" b="0" i="0" u="none" strike="noStrike" cap="none">
                <a:solidFill>
                  <a:schemeClr val="dk1"/>
                </a:solidFill>
                <a:latin typeface="Arial"/>
                <a:ea typeface="Arial"/>
                <a:cs typeface="Arial"/>
                <a:sym typeface="Arial"/>
              </a:rPr>
              <a:t>Por qué es necesaria la diversidad cultural en un país. ¿Qué influencia tuvo sobre el castellano la presencia de diferentes pueblos en España?</a:t>
            </a:r>
            <a:endParaRPr/>
          </a:p>
          <a:p>
            <a:pPr marL="0" marR="0" lvl="0" indent="0" algn="ctr" rtl="0">
              <a:lnSpc>
                <a:spcPct val="100000"/>
              </a:lnSpc>
              <a:spcBef>
                <a:spcPts val="0"/>
              </a:spcBef>
              <a:spcAft>
                <a:spcPts val="0"/>
              </a:spcAft>
              <a:buClr>
                <a:schemeClr val="dk1"/>
              </a:buClr>
              <a:buSzPts val="1400"/>
              <a:buFont typeface="Open Sans"/>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b9abe45b5f_1_0"/>
          <p:cNvSpPr txBox="1">
            <a:spLocks noGrp="1"/>
          </p:cNvSpPr>
          <p:nvPr>
            <p:ph type="title"/>
          </p:nvPr>
        </p:nvSpPr>
        <p:spPr>
          <a:xfrm>
            <a:off x="951025" y="385975"/>
            <a:ext cx="7117500" cy="739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MX" sz="2800"/>
              <a:t>La Literatura Española en la Edad Media</a:t>
            </a:r>
            <a:endParaRPr sz="2800"/>
          </a:p>
        </p:txBody>
      </p:sp>
      <p:sp>
        <p:nvSpPr>
          <p:cNvPr id="288" name="Google Shape;288;gb9abe45b5f_1_0"/>
          <p:cNvSpPr txBox="1">
            <a:spLocks noGrp="1"/>
          </p:cNvSpPr>
          <p:nvPr>
            <p:ph type="subTitle" idx="1"/>
          </p:nvPr>
        </p:nvSpPr>
        <p:spPr>
          <a:xfrm>
            <a:off x="590875" y="1211925"/>
            <a:ext cx="7837800" cy="345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a:t>El contexto socio cultural de la Edad Media </a:t>
            </a:r>
            <a:endParaRPr/>
          </a:p>
          <a:p>
            <a:pPr marL="0" lvl="0" indent="0" algn="l" rtl="0">
              <a:spcBef>
                <a:spcPts val="0"/>
              </a:spcBef>
              <a:spcAft>
                <a:spcPts val="0"/>
              </a:spcAft>
              <a:buNone/>
            </a:pPr>
            <a:endParaRPr/>
          </a:p>
          <a:p>
            <a:pPr marL="0" lvl="0" indent="0" algn="l" rtl="0">
              <a:spcBef>
                <a:spcPts val="0"/>
              </a:spcBef>
              <a:spcAft>
                <a:spcPts val="0"/>
              </a:spcAft>
              <a:buNone/>
            </a:pPr>
            <a:r>
              <a:rPr lang="es-MX" b="1"/>
              <a:t>ALTA EDAD MEDIA:</a:t>
            </a:r>
            <a:r>
              <a:rPr lang="es-MX"/>
              <a:t> Se ubica alrededor del siglo V, llegada de los pueblos bárbaros, deterioro del imperio romano, consolidación del imperio romano de Oriente. Llegada de los árabes a Europa, formación de los primeros reinos cristianos de Occidente. </a:t>
            </a:r>
            <a:endParaRPr/>
          </a:p>
          <a:p>
            <a:pPr marL="0" lvl="0" indent="0" algn="l" rtl="0">
              <a:spcBef>
                <a:spcPts val="0"/>
              </a:spcBef>
              <a:spcAft>
                <a:spcPts val="0"/>
              </a:spcAft>
              <a:buNone/>
            </a:pPr>
            <a:endParaRPr/>
          </a:p>
          <a:p>
            <a:pPr marL="0" lvl="0" indent="0" algn="l" rtl="0">
              <a:spcBef>
                <a:spcPts val="0"/>
              </a:spcBef>
              <a:spcAft>
                <a:spcPts val="0"/>
              </a:spcAft>
              <a:buNone/>
            </a:pPr>
            <a:r>
              <a:rPr lang="es-MX" b="1"/>
              <a:t>BAJA EDAD MEDIA: </a:t>
            </a:r>
            <a:r>
              <a:rPr lang="es-MX"/>
              <a:t>Se inicia alrededor del siglo X, se caracteriza por el establecimiento del sistema feudal y las cruzadas, concluye con la guerra de los Cien Años, decadencia del feudalismo y la caída de Constantinopla, invasión de los turcos. </a:t>
            </a:r>
            <a:endParaRPr/>
          </a:p>
          <a:p>
            <a:pPr marL="0" lvl="0" indent="0" algn="l" rtl="0">
              <a:spcBef>
                <a:spcPts val="0"/>
              </a:spcBef>
              <a:spcAft>
                <a:spcPts val="0"/>
              </a:spcAft>
              <a:buNone/>
            </a:pPr>
            <a:endParaRPr/>
          </a:p>
          <a:p>
            <a:pPr marL="0" lvl="0" indent="0" algn="l" rtl="0">
              <a:spcBef>
                <a:spcPts val="0"/>
              </a:spcBef>
              <a:spcAft>
                <a:spcPts val="0"/>
              </a:spcAft>
              <a:buNone/>
            </a:pPr>
            <a:r>
              <a:rPr lang="es-MX" b="1"/>
              <a:t>PERIODO DE TRANSICIÓN:</a:t>
            </a:r>
            <a:r>
              <a:rPr lang="es-MX"/>
              <a:t> Los “burgueses”, es decir, los del “burgo”, los que vivían en la ciudad, cultivaban el comercio, usaban la moneda y constituían un poder nuevo, que no era el del noble dueño de tierras ni el del eclesiástico. La Literatura Española en la Edad Media – Introducción Como consecuencia de todo ello nacieron nuevas costumbres y se difundieron nuevas ideas, que se tradujeron en la vida cotidiana en un mayor refinamiento en los gustos y en una mentalidad más mundana.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8"/>
          <p:cNvSpPr/>
          <p:nvPr/>
        </p:nvSpPr>
        <p:spPr>
          <a:xfrm rot="143056">
            <a:off x="748750" y="1156236"/>
            <a:ext cx="8536182" cy="3286312"/>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8"/>
          <p:cNvSpPr/>
          <p:nvPr/>
        </p:nvSpPr>
        <p:spPr>
          <a:xfrm>
            <a:off x="1727471" y="2920123"/>
            <a:ext cx="730800" cy="730800"/>
          </a:xfrm>
          <a:prstGeom prst="rect">
            <a:avLst/>
          </a:prstGeom>
          <a:solidFill>
            <a:schemeClr val="accent4"/>
          </a:solidFill>
          <a:ln w="25400" cap="flat" cmpd="sng">
            <a:solidFill>
              <a:srgbClr val="AE9F7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5" name="Google Shape;295;p8"/>
          <p:cNvSpPr/>
          <p:nvPr/>
        </p:nvSpPr>
        <p:spPr>
          <a:xfrm>
            <a:off x="1737287" y="1952699"/>
            <a:ext cx="730800" cy="730800"/>
          </a:xfrm>
          <a:prstGeom prst="rect">
            <a:avLst/>
          </a:prstGeom>
          <a:solidFill>
            <a:schemeClr val="accent4"/>
          </a:solidFill>
          <a:ln w="25400" cap="flat" cmpd="sng">
            <a:solidFill>
              <a:srgbClr val="AE9F7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6" name="Google Shape;296;p8"/>
          <p:cNvSpPr txBox="1">
            <a:spLocks noGrp="1"/>
          </p:cNvSpPr>
          <p:nvPr>
            <p:ph type="subTitle" idx="1"/>
          </p:nvPr>
        </p:nvSpPr>
        <p:spPr>
          <a:xfrm>
            <a:off x="2582237" y="1973006"/>
            <a:ext cx="4725343" cy="764400"/>
          </a:xfrm>
          <a:prstGeom prst="rect">
            <a:avLst/>
          </a:prstGeom>
          <a:gradFill>
            <a:gsLst>
              <a:gs pos="0">
                <a:srgbClr val="FFF9B7"/>
              </a:gs>
              <a:gs pos="35000">
                <a:srgbClr val="FFFACB"/>
              </a:gs>
              <a:gs pos="100000">
                <a:srgbClr val="FFFDE8"/>
              </a:gs>
            </a:gsLst>
            <a:lin ang="16200000" scaled="0"/>
          </a:gradFill>
          <a:ln w="9525" cap="flat" cmpd="sng">
            <a:solidFill>
              <a:srgbClr val="EAD49D"/>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600"/>
              <a:buNone/>
            </a:pPr>
            <a:r>
              <a:rPr lang="es-MX" sz="1400">
                <a:solidFill>
                  <a:schemeClr val="dk1"/>
                </a:solidFill>
                <a:latin typeface="Arial"/>
                <a:ea typeface="Arial"/>
                <a:cs typeface="Arial"/>
                <a:sym typeface="Arial"/>
              </a:rPr>
              <a:t>Jarchas mozárabes y poesía trovadoresca. </a:t>
            </a:r>
            <a:r>
              <a:rPr lang="es-MX" sz="1400" b="0">
                <a:solidFill>
                  <a:schemeClr val="dk1"/>
                </a:solidFill>
                <a:latin typeface="Calibri"/>
                <a:ea typeface="Calibri"/>
                <a:cs typeface="Calibri"/>
                <a:sym typeface="Calibri"/>
              </a:rPr>
              <a:t>Estas composiciones estaban escritas en mozárabe, lengua hablada par los cristianos que vivían en territorio musulmán. </a:t>
            </a:r>
            <a:endParaRPr/>
          </a:p>
          <a:p>
            <a:pPr marL="0" lvl="0" indent="0" algn="l" rtl="0">
              <a:lnSpc>
                <a:spcPct val="100000"/>
              </a:lnSpc>
              <a:spcBef>
                <a:spcPts val="0"/>
              </a:spcBef>
              <a:spcAft>
                <a:spcPts val="0"/>
              </a:spcAft>
              <a:buSzPts val="1600"/>
              <a:buNone/>
            </a:pPr>
            <a:endParaRPr sz="1400" b="0">
              <a:latin typeface="Arial"/>
              <a:ea typeface="Arial"/>
              <a:cs typeface="Arial"/>
              <a:sym typeface="Arial"/>
            </a:endParaRPr>
          </a:p>
        </p:txBody>
      </p:sp>
      <p:sp>
        <p:nvSpPr>
          <p:cNvPr id="297" name="Google Shape;297;p8"/>
          <p:cNvSpPr txBox="1">
            <a:spLocks noGrp="1"/>
          </p:cNvSpPr>
          <p:nvPr>
            <p:ph type="title" idx="2"/>
          </p:nvPr>
        </p:nvSpPr>
        <p:spPr>
          <a:xfrm>
            <a:off x="1613321" y="2920123"/>
            <a:ext cx="959100" cy="764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000"/>
              <a:buNone/>
            </a:pPr>
            <a:r>
              <a:rPr lang="es-MX"/>
              <a:t>02</a:t>
            </a:r>
            <a:endParaRPr/>
          </a:p>
        </p:txBody>
      </p:sp>
      <p:sp>
        <p:nvSpPr>
          <p:cNvPr id="298" name="Google Shape;298;p8"/>
          <p:cNvSpPr txBox="1">
            <a:spLocks noGrp="1"/>
          </p:cNvSpPr>
          <p:nvPr>
            <p:ph type="subTitle" idx="3"/>
          </p:nvPr>
        </p:nvSpPr>
        <p:spPr>
          <a:xfrm>
            <a:off x="2582237" y="2920123"/>
            <a:ext cx="4613235" cy="764400"/>
          </a:xfrm>
          <a:prstGeom prst="rect">
            <a:avLst/>
          </a:prstGeom>
          <a:gradFill>
            <a:gsLst>
              <a:gs pos="0">
                <a:srgbClr val="FFF9B7"/>
              </a:gs>
              <a:gs pos="35000">
                <a:srgbClr val="FFFACB"/>
              </a:gs>
              <a:gs pos="100000">
                <a:srgbClr val="FFFDE8"/>
              </a:gs>
            </a:gsLst>
            <a:lin ang="16200000" scaled="0"/>
          </a:gradFill>
          <a:ln w="9525" cap="flat" cmpd="sng">
            <a:solidFill>
              <a:srgbClr val="EAD49D"/>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s-MX">
                <a:solidFill>
                  <a:schemeClr val="dk1"/>
                </a:solidFill>
                <a:latin typeface="Arial"/>
                <a:ea typeface="Arial"/>
                <a:cs typeface="Arial"/>
                <a:sym typeface="Arial"/>
              </a:rPr>
              <a:t>El mester de juglaría: </a:t>
            </a:r>
            <a:r>
              <a:rPr lang="es-MX" b="0">
                <a:solidFill>
                  <a:schemeClr val="dk1"/>
                </a:solidFill>
                <a:latin typeface="Arial"/>
                <a:ea typeface="Arial"/>
                <a:cs typeface="Arial"/>
                <a:sym typeface="Arial"/>
              </a:rPr>
              <a:t>era oral y popular, y desarrolló la literatura heroica.</a:t>
            </a:r>
            <a:endParaRPr/>
          </a:p>
        </p:txBody>
      </p:sp>
      <p:sp>
        <p:nvSpPr>
          <p:cNvPr id="299" name="Google Shape;299;p8"/>
          <p:cNvSpPr txBox="1">
            <a:spLocks noGrp="1"/>
          </p:cNvSpPr>
          <p:nvPr>
            <p:ph type="title" idx="8"/>
          </p:nvPr>
        </p:nvSpPr>
        <p:spPr>
          <a:xfrm>
            <a:off x="1311776" y="535133"/>
            <a:ext cx="7772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MX"/>
              <a:t>La lírica popular en la edad media. </a:t>
            </a:r>
            <a:endParaRPr/>
          </a:p>
        </p:txBody>
      </p:sp>
      <p:sp>
        <p:nvSpPr>
          <p:cNvPr id="300" name="Google Shape;300;p8"/>
          <p:cNvSpPr txBox="1">
            <a:spLocks noGrp="1"/>
          </p:cNvSpPr>
          <p:nvPr>
            <p:ph type="title"/>
          </p:nvPr>
        </p:nvSpPr>
        <p:spPr>
          <a:xfrm>
            <a:off x="1623137" y="1952699"/>
            <a:ext cx="959100" cy="764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000"/>
              <a:buNone/>
            </a:pPr>
            <a:r>
              <a:rPr lang="es-MX"/>
              <a:t>01</a:t>
            </a:r>
            <a:endParaRPr/>
          </a:p>
        </p:txBody>
      </p:sp>
      <p:grpSp>
        <p:nvGrpSpPr>
          <p:cNvPr id="301" name="Google Shape;301;p8"/>
          <p:cNvGrpSpPr/>
          <p:nvPr/>
        </p:nvGrpSpPr>
        <p:grpSpPr>
          <a:xfrm>
            <a:off x="7468159" y="497875"/>
            <a:ext cx="1119006" cy="1119000"/>
            <a:chOff x="7125755" y="536388"/>
            <a:chExt cx="1119006" cy="1119000"/>
          </a:xfrm>
        </p:grpSpPr>
        <p:sp>
          <p:nvSpPr>
            <p:cNvPr id="302" name="Google Shape;302;p8"/>
            <p:cNvSpPr/>
            <p:nvPr/>
          </p:nvSpPr>
          <p:spPr>
            <a:xfrm>
              <a:off x="7125761" y="536388"/>
              <a:ext cx="1119000" cy="11190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03" name="Google Shape;303;p8"/>
            <p:cNvGrpSpPr/>
            <p:nvPr/>
          </p:nvGrpSpPr>
          <p:grpSpPr>
            <a:xfrm>
              <a:off x="7125755" y="536470"/>
              <a:ext cx="1118978" cy="1118796"/>
              <a:chOff x="2795275" y="2108125"/>
              <a:chExt cx="1840425" cy="1840125"/>
            </a:xfrm>
          </p:grpSpPr>
          <p:sp>
            <p:nvSpPr>
              <p:cNvPr id="304" name="Google Shape;304;p8"/>
              <p:cNvSpPr/>
              <p:nvPr/>
            </p:nvSpPr>
            <p:spPr>
              <a:xfrm>
                <a:off x="2903625" y="2216175"/>
                <a:ext cx="1623750" cy="1623725"/>
              </a:xfrm>
              <a:custGeom>
                <a:avLst/>
                <a:gdLst/>
                <a:ahLst/>
                <a:cxnLst/>
                <a:rect l="l" t="t" r="r" b="b"/>
                <a:pathLst>
                  <a:path w="64950" h="64949" extrusionOk="0">
                    <a:moveTo>
                      <a:pt x="32481" y="1191"/>
                    </a:moveTo>
                    <a:cubicBezTo>
                      <a:pt x="49721" y="1191"/>
                      <a:pt x="63758" y="15229"/>
                      <a:pt x="63758" y="32481"/>
                    </a:cubicBezTo>
                    <a:cubicBezTo>
                      <a:pt x="63758" y="49733"/>
                      <a:pt x="49721" y="63758"/>
                      <a:pt x="32481" y="63758"/>
                    </a:cubicBezTo>
                    <a:cubicBezTo>
                      <a:pt x="15229" y="63758"/>
                      <a:pt x="1191" y="49733"/>
                      <a:pt x="1191" y="32481"/>
                    </a:cubicBezTo>
                    <a:cubicBezTo>
                      <a:pt x="1191" y="15229"/>
                      <a:pt x="15229" y="1191"/>
                      <a:pt x="32481" y="1191"/>
                    </a:cubicBezTo>
                    <a:close/>
                    <a:moveTo>
                      <a:pt x="32481" y="1"/>
                    </a:moveTo>
                    <a:cubicBezTo>
                      <a:pt x="14574" y="1"/>
                      <a:pt x="0" y="14574"/>
                      <a:pt x="0" y="32481"/>
                    </a:cubicBezTo>
                    <a:cubicBezTo>
                      <a:pt x="0" y="50388"/>
                      <a:pt x="14574" y="64949"/>
                      <a:pt x="32481" y="64949"/>
                    </a:cubicBezTo>
                    <a:cubicBezTo>
                      <a:pt x="50376" y="64949"/>
                      <a:pt x="64949" y="50388"/>
                      <a:pt x="64949" y="32481"/>
                    </a:cubicBezTo>
                    <a:cubicBezTo>
                      <a:pt x="64949" y="14574"/>
                      <a:pt x="50376" y="1"/>
                      <a:pt x="32481"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8"/>
              <p:cNvSpPr/>
              <p:nvPr/>
            </p:nvSpPr>
            <p:spPr>
              <a:xfrm>
                <a:off x="2982800" y="2295350"/>
                <a:ext cx="1465375" cy="1465375"/>
              </a:xfrm>
              <a:custGeom>
                <a:avLst/>
                <a:gdLst/>
                <a:ahLst/>
                <a:cxnLst/>
                <a:rect l="l" t="t" r="r" b="b"/>
                <a:pathLst>
                  <a:path w="58615" h="58615" fill="none" extrusionOk="0">
                    <a:moveTo>
                      <a:pt x="58615" y="29314"/>
                    </a:moveTo>
                    <a:cubicBezTo>
                      <a:pt x="58615" y="45494"/>
                      <a:pt x="45494" y="58615"/>
                      <a:pt x="29302" y="58615"/>
                    </a:cubicBezTo>
                    <a:cubicBezTo>
                      <a:pt x="13121" y="58615"/>
                      <a:pt x="1" y="45494"/>
                      <a:pt x="1" y="29314"/>
                    </a:cubicBezTo>
                    <a:cubicBezTo>
                      <a:pt x="1" y="13121"/>
                      <a:pt x="13121" y="1"/>
                      <a:pt x="29302" y="1"/>
                    </a:cubicBezTo>
                    <a:cubicBezTo>
                      <a:pt x="45494" y="1"/>
                      <a:pt x="58615" y="13121"/>
                      <a:pt x="58615" y="29314"/>
                    </a:cubicBezTo>
                    <a:close/>
                  </a:path>
                </a:pathLst>
              </a:custGeom>
              <a:noFill/>
              <a:ln w="14575" cap="flat" cmpd="sng">
                <a:solidFill>
                  <a:srgbClr val="4D3F2A"/>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8"/>
              <p:cNvSpPr/>
              <p:nvPr/>
            </p:nvSpPr>
            <p:spPr>
              <a:xfrm>
                <a:off x="2967925" y="2280775"/>
                <a:ext cx="1495150" cy="1494850"/>
              </a:xfrm>
              <a:custGeom>
                <a:avLst/>
                <a:gdLst/>
                <a:ahLst/>
                <a:cxnLst/>
                <a:rect l="l" t="t" r="r" b="b"/>
                <a:pathLst>
                  <a:path w="59806" h="59794" extrusionOk="0">
                    <a:moveTo>
                      <a:pt x="29909" y="1203"/>
                    </a:moveTo>
                    <a:cubicBezTo>
                      <a:pt x="45720" y="1203"/>
                      <a:pt x="58591" y="14073"/>
                      <a:pt x="58591" y="29897"/>
                    </a:cubicBezTo>
                    <a:cubicBezTo>
                      <a:pt x="58591" y="45708"/>
                      <a:pt x="45720" y="58591"/>
                      <a:pt x="29897" y="58591"/>
                    </a:cubicBezTo>
                    <a:cubicBezTo>
                      <a:pt x="14085" y="58591"/>
                      <a:pt x="1215" y="45708"/>
                      <a:pt x="1215" y="29897"/>
                    </a:cubicBezTo>
                    <a:cubicBezTo>
                      <a:pt x="1215" y="14073"/>
                      <a:pt x="14085" y="1203"/>
                      <a:pt x="29909" y="1203"/>
                    </a:cubicBezTo>
                    <a:close/>
                    <a:moveTo>
                      <a:pt x="29909" y="0"/>
                    </a:moveTo>
                    <a:cubicBezTo>
                      <a:pt x="13419" y="0"/>
                      <a:pt x="0" y="13407"/>
                      <a:pt x="0" y="29897"/>
                    </a:cubicBezTo>
                    <a:cubicBezTo>
                      <a:pt x="0" y="46387"/>
                      <a:pt x="13419" y="59793"/>
                      <a:pt x="29909" y="59793"/>
                    </a:cubicBezTo>
                    <a:cubicBezTo>
                      <a:pt x="46399" y="59793"/>
                      <a:pt x="59805" y="46387"/>
                      <a:pt x="59805" y="29897"/>
                    </a:cubicBezTo>
                    <a:cubicBezTo>
                      <a:pt x="59805" y="13407"/>
                      <a:pt x="46399" y="0"/>
                      <a:pt x="29909"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8"/>
              <p:cNvSpPr/>
              <p:nvPr/>
            </p:nvSpPr>
            <p:spPr>
              <a:xfrm>
                <a:off x="3093525" y="2406075"/>
                <a:ext cx="1244225" cy="1244225"/>
              </a:xfrm>
              <a:custGeom>
                <a:avLst/>
                <a:gdLst/>
                <a:ahLst/>
                <a:cxnLst/>
                <a:rect l="l" t="t" r="r" b="b"/>
                <a:pathLst>
                  <a:path w="49769" h="49769" extrusionOk="0">
                    <a:moveTo>
                      <a:pt x="24885" y="346"/>
                    </a:moveTo>
                    <a:cubicBezTo>
                      <a:pt x="38410" y="346"/>
                      <a:pt x="49424" y="11359"/>
                      <a:pt x="49424" y="24885"/>
                    </a:cubicBezTo>
                    <a:cubicBezTo>
                      <a:pt x="49424" y="38410"/>
                      <a:pt x="38410" y="49423"/>
                      <a:pt x="24885" y="49423"/>
                    </a:cubicBezTo>
                    <a:cubicBezTo>
                      <a:pt x="11347" y="49423"/>
                      <a:pt x="334" y="38410"/>
                      <a:pt x="334" y="24885"/>
                    </a:cubicBezTo>
                    <a:cubicBezTo>
                      <a:pt x="334" y="11359"/>
                      <a:pt x="11347" y="346"/>
                      <a:pt x="24885" y="346"/>
                    </a:cubicBezTo>
                    <a:close/>
                    <a:moveTo>
                      <a:pt x="24885" y="1"/>
                    </a:moveTo>
                    <a:cubicBezTo>
                      <a:pt x="11157" y="1"/>
                      <a:pt x="1" y="11157"/>
                      <a:pt x="1" y="24885"/>
                    </a:cubicBezTo>
                    <a:cubicBezTo>
                      <a:pt x="1" y="38601"/>
                      <a:pt x="11157" y="49769"/>
                      <a:pt x="24885" y="49769"/>
                    </a:cubicBezTo>
                    <a:cubicBezTo>
                      <a:pt x="38601" y="49769"/>
                      <a:pt x="49769" y="38601"/>
                      <a:pt x="49769" y="24885"/>
                    </a:cubicBezTo>
                    <a:cubicBezTo>
                      <a:pt x="49769" y="11157"/>
                      <a:pt x="38601" y="1"/>
                      <a:pt x="24885"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8"/>
              <p:cNvSpPr/>
              <p:nvPr/>
            </p:nvSpPr>
            <p:spPr>
              <a:xfrm>
                <a:off x="3242350" y="2554900"/>
                <a:ext cx="946575" cy="946575"/>
              </a:xfrm>
              <a:custGeom>
                <a:avLst/>
                <a:gdLst/>
                <a:ahLst/>
                <a:cxnLst/>
                <a:rect l="l" t="t" r="r" b="b"/>
                <a:pathLst>
                  <a:path w="37863" h="37863" extrusionOk="0">
                    <a:moveTo>
                      <a:pt x="18932" y="608"/>
                    </a:moveTo>
                    <a:cubicBezTo>
                      <a:pt x="29028" y="608"/>
                      <a:pt x="37244" y="8823"/>
                      <a:pt x="37244" y="18932"/>
                    </a:cubicBezTo>
                    <a:cubicBezTo>
                      <a:pt x="37244" y="29028"/>
                      <a:pt x="29028" y="37255"/>
                      <a:pt x="18932" y="37255"/>
                    </a:cubicBezTo>
                    <a:cubicBezTo>
                      <a:pt x="8823" y="37255"/>
                      <a:pt x="608" y="29028"/>
                      <a:pt x="608" y="18932"/>
                    </a:cubicBezTo>
                    <a:cubicBezTo>
                      <a:pt x="608" y="8823"/>
                      <a:pt x="8823" y="608"/>
                      <a:pt x="18932" y="608"/>
                    </a:cubicBezTo>
                    <a:close/>
                    <a:moveTo>
                      <a:pt x="18932" y="1"/>
                    </a:moveTo>
                    <a:cubicBezTo>
                      <a:pt x="8490" y="1"/>
                      <a:pt x="1" y="8490"/>
                      <a:pt x="1" y="18932"/>
                    </a:cubicBezTo>
                    <a:cubicBezTo>
                      <a:pt x="1" y="29362"/>
                      <a:pt x="8490" y="37863"/>
                      <a:pt x="18932" y="37863"/>
                    </a:cubicBezTo>
                    <a:cubicBezTo>
                      <a:pt x="29374" y="37863"/>
                      <a:pt x="37863" y="29373"/>
                      <a:pt x="37863" y="18932"/>
                    </a:cubicBezTo>
                    <a:cubicBezTo>
                      <a:pt x="37863" y="8490"/>
                      <a:pt x="29362" y="1"/>
                      <a:pt x="18932"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8"/>
              <p:cNvSpPr/>
              <p:nvPr/>
            </p:nvSpPr>
            <p:spPr>
              <a:xfrm>
                <a:off x="3318250" y="2630800"/>
                <a:ext cx="794775" cy="794775"/>
              </a:xfrm>
              <a:custGeom>
                <a:avLst/>
                <a:gdLst/>
                <a:ahLst/>
                <a:cxnLst/>
                <a:rect l="l" t="t" r="r" b="b"/>
                <a:pathLst>
                  <a:path w="31791" h="31791" extrusionOk="0">
                    <a:moveTo>
                      <a:pt x="15896" y="501"/>
                    </a:moveTo>
                    <a:cubicBezTo>
                      <a:pt x="24373" y="501"/>
                      <a:pt x="31279" y="7407"/>
                      <a:pt x="31279" y="15896"/>
                    </a:cubicBezTo>
                    <a:cubicBezTo>
                      <a:pt x="31279" y="24373"/>
                      <a:pt x="24373" y="31279"/>
                      <a:pt x="15896" y="31279"/>
                    </a:cubicBezTo>
                    <a:cubicBezTo>
                      <a:pt x="7407" y="31279"/>
                      <a:pt x="501" y="24373"/>
                      <a:pt x="501" y="15896"/>
                    </a:cubicBezTo>
                    <a:cubicBezTo>
                      <a:pt x="501" y="7407"/>
                      <a:pt x="7407" y="501"/>
                      <a:pt x="15896" y="501"/>
                    </a:cubicBezTo>
                    <a:close/>
                    <a:moveTo>
                      <a:pt x="15896" y="1"/>
                    </a:moveTo>
                    <a:cubicBezTo>
                      <a:pt x="7121" y="1"/>
                      <a:pt x="1" y="7133"/>
                      <a:pt x="1" y="15896"/>
                    </a:cubicBezTo>
                    <a:cubicBezTo>
                      <a:pt x="1" y="24659"/>
                      <a:pt x="7121" y="31791"/>
                      <a:pt x="15896" y="31791"/>
                    </a:cubicBezTo>
                    <a:cubicBezTo>
                      <a:pt x="24659" y="31791"/>
                      <a:pt x="31791" y="24659"/>
                      <a:pt x="31791" y="15896"/>
                    </a:cubicBezTo>
                    <a:cubicBezTo>
                      <a:pt x="31791" y="7133"/>
                      <a:pt x="24659" y="1"/>
                      <a:pt x="15896"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8"/>
              <p:cNvSpPr/>
              <p:nvPr/>
            </p:nvSpPr>
            <p:spPr>
              <a:xfrm>
                <a:off x="3707300" y="2525150"/>
                <a:ext cx="498300" cy="499175"/>
              </a:xfrm>
              <a:custGeom>
                <a:avLst/>
                <a:gdLst/>
                <a:ahLst/>
                <a:cxnLst/>
                <a:rect l="l" t="t" r="r" b="b"/>
                <a:pathLst>
                  <a:path w="19932" h="19967" extrusionOk="0">
                    <a:moveTo>
                      <a:pt x="19931" y="0"/>
                    </a:moveTo>
                    <a:lnTo>
                      <a:pt x="0" y="15109"/>
                    </a:lnTo>
                    <a:lnTo>
                      <a:pt x="155" y="19967"/>
                    </a:lnTo>
                    <a:lnTo>
                      <a:pt x="5287" y="19872"/>
                    </a:lnTo>
                    <a:lnTo>
                      <a:pt x="19931" y="0"/>
                    </a:lnTo>
                    <a:close/>
                  </a:path>
                </a:pathLst>
              </a:custGeom>
              <a:solidFill>
                <a:srgbClr val="DFD5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8"/>
              <p:cNvSpPr/>
              <p:nvPr/>
            </p:nvSpPr>
            <p:spPr>
              <a:xfrm>
                <a:off x="3701650" y="2520075"/>
                <a:ext cx="508400" cy="509925"/>
              </a:xfrm>
              <a:custGeom>
                <a:avLst/>
                <a:gdLst/>
                <a:ahLst/>
                <a:cxnLst/>
                <a:rect l="l" t="t" r="r" b="b"/>
                <a:pathLst>
                  <a:path w="20336" h="20397" extrusionOk="0">
                    <a:moveTo>
                      <a:pt x="19098" y="1275"/>
                    </a:moveTo>
                    <a:lnTo>
                      <a:pt x="5406" y="19860"/>
                    </a:lnTo>
                    <a:lnTo>
                      <a:pt x="595" y="19944"/>
                    </a:lnTo>
                    <a:lnTo>
                      <a:pt x="453" y="15407"/>
                    </a:lnTo>
                    <a:lnTo>
                      <a:pt x="19098" y="1275"/>
                    </a:lnTo>
                    <a:close/>
                    <a:moveTo>
                      <a:pt x="20026" y="1"/>
                    </a:moveTo>
                    <a:lnTo>
                      <a:pt x="95" y="15134"/>
                    </a:lnTo>
                    <a:lnTo>
                      <a:pt x="0" y="15205"/>
                    </a:lnTo>
                    <a:lnTo>
                      <a:pt x="167" y="20396"/>
                    </a:lnTo>
                    <a:lnTo>
                      <a:pt x="5620" y="20277"/>
                    </a:lnTo>
                    <a:lnTo>
                      <a:pt x="20336" y="298"/>
                    </a:lnTo>
                    <a:lnTo>
                      <a:pt x="20026" y="1"/>
                    </a:ln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8"/>
              <p:cNvSpPr/>
              <p:nvPr/>
            </p:nvSpPr>
            <p:spPr>
              <a:xfrm>
                <a:off x="3692700" y="2957675"/>
                <a:ext cx="53025" cy="52675"/>
              </a:xfrm>
              <a:custGeom>
                <a:avLst/>
                <a:gdLst/>
                <a:ahLst/>
                <a:cxnLst/>
                <a:rect l="l" t="t" r="r" b="b"/>
                <a:pathLst>
                  <a:path w="2121" h="2107" extrusionOk="0">
                    <a:moveTo>
                      <a:pt x="9" y="1"/>
                    </a:moveTo>
                    <a:cubicBezTo>
                      <a:pt x="1" y="1"/>
                      <a:pt x="1" y="15"/>
                      <a:pt x="1" y="23"/>
                    </a:cubicBezTo>
                    <a:cubicBezTo>
                      <a:pt x="680" y="725"/>
                      <a:pt x="1358" y="1440"/>
                      <a:pt x="2073" y="2106"/>
                    </a:cubicBezTo>
                    <a:cubicBezTo>
                      <a:pt x="2108" y="2106"/>
                      <a:pt x="2120" y="2094"/>
                      <a:pt x="2108" y="2071"/>
                    </a:cubicBezTo>
                    <a:cubicBezTo>
                      <a:pt x="1454" y="1356"/>
                      <a:pt x="739" y="678"/>
                      <a:pt x="25" y="11"/>
                    </a:cubicBezTo>
                    <a:cubicBezTo>
                      <a:pt x="17" y="3"/>
                      <a:pt x="12" y="1"/>
                      <a:pt x="9"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8"/>
              <p:cNvSpPr/>
              <p:nvPr/>
            </p:nvSpPr>
            <p:spPr>
              <a:xfrm>
                <a:off x="3708200" y="2942150"/>
                <a:ext cx="56325" cy="56325"/>
              </a:xfrm>
              <a:custGeom>
                <a:avLst/>
                <a:gdLst/>
                <a:ahLst/>
                <a:cxnLst/>
                <a:rect l="l" t="t" r="r" b="b"/>
                <a:pathLst>
                  <a:path w="2253" h="2253" extrusionOk="0">
                    <a:moveTo>
                      <a:pt x="12" y="1"/>
                    </a:moveTo>
                    <a:cubicBezTo>
                      <a:pt x="12" y="1"/>
                      <a:pt x="0" y="1"/>
                      <a:pt x="0" y="13"/>
                    </a:cubicBezTo>
                    <a:cubicBezTo>
                      <a:pt x="726" y="775"/>
                      <a:pt x="1465" y="1549"/>
                      <a:pt x="2238" y="2239"/>
                    </a:cubicBezTo>
                    <a:cubicBezTo>
                      <a:pt x="1548" y="1465"/>
                      <a:pt x="774" y="727"/>
                      <a:pt x="12" y="1"/>
                    </a:cubicBezTo>
                    <a:close/>
                    <a:moveTo>
                      <a:pt x="2238" y="2239"/>
                    </a:moveTo>
                    <a:cubicBezTo>
                      <a:pt x="2238" y="2249"/>
                      <a:pt x="2243" y="2253"/>
                      <a:pt x="2246" y="2253"/>
                    </a:cubicBezTo>
                    <a:cubicBezTo>
                      <a:pt x="2250" y="2253"/>
                      <a:pt x="2252" y="2246"/>
                      <a:pt x="2238" y="2239"/>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8"/>
              <p:cNvSpPr/>
              <p:nvPr/>
            </p:nvSpPr>
            <p:spPr>
              <a:xfrm>
                <a:off x="3716025" y="2919700"/>
                <a:ext cx="55000" cy="54925"/>
              </a:xfrm>
              <a:custGeom>
                <a:avLst/>
                <a:gdLst/>
                <a:ahLst/>
                <a:cxnLst/>
                <a:rect l="l" t="t" r="r" b="b"/>
                <a:pathLst>
                  <a:path w="2200" h="2197" extrusionOk="0">
                    <a:moveTo>
                      <a:pt x="11" y="1"/>
                    </a:moveTo>
                    <a:cubicBezTo>
                      <a:pt x="4" y="1"/>
                      <a:pt x="0" y="9"/>
                      <a:pt x="9" y="18"/>
                    </a:cubicBezTo>
                    <a:cubicBezTo>
                      <a:pt x="711" y="768"/>
                      <a:pt x="1437" y="1482"/>
                      <a:pt x="2164" y="2197"/>
                    </a:cubicBezTo>
                    <a:cubicBezTo>
                      <a:pt x="2187" y="2197"/>
                      <a:pt x="2199" y="2173"/>
                      <a:pt x="2199" y="2161"/>
                    </a:cubicBezTo>
                    <a:cubicBezTo>
                      <a:pt x="1485" y="1435"/>
                      <a:pt x="771" y="708"/>
                      <a:pt x="20" y="6"/>
                    </a:cubicBezTo>
                    <a:cubicBezTo>
                      <a:pt x="17" y="2"/>
                      <a:pt x="13" y="1"/>
                      <a:pt x="11"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8"/>
              <p:cNvSpPr/>
              <p:nvPr/>
            </p:nvSpPr>
            <p:spPr>
              <a:xfrm>
                <a:off x="3724050" y="2896650"/>
                <a:ext cx="63275" cy="63000"/>
              </a:xfrm>
              <a:custGeom>
                <a:avLst/>
                <a:gdLst/>
                <a:ahLst/>
                <a:cxnLst/>
                <a:rect l="l" t="t" r="r" b="b"/>
                <a:pathLst>
                  <a:path w="2531" h="2520" extrusionOk="0">
                    <a:moveTo>
                      <a:pt x="14" y="1"/>
                    </a:moveTo>
                    <a:cubicBezTo>
                      <a:pt x="4" y="1"/>
                      <a:pt x="1" y="15"/>
                      <a:pt x="9" y="23"/>
                    </a:cubicBezTo>
                    <a:cubicBezTo>
                      <a:pt x="807" y="880"/>
                      <a:pt x="1664" y="1690"/>
                      <a:pt x="2497" y="2511"/>
                    </a:cubicBezTo>
                    <a:cubicBezTo>
                      <a:pt x="2497" y="2517"/>
                      <a:pt x="2499" y="2519"/>
                      <a:pt x="2502" y="2519"/>
                    </a:cubicBezTo>
                    <a:cubicBezTo>
                      <a:pt x="2512" y="2519"/>
                      <a:pt x="2530" y="2497"/>
                      <a:pt x="2521" y="2488"/>
                    </a:cubicBezTo>
                    <a:cubicBezTo>
                      <a:pt x="1700" y="1654"/>
                      <a:pt x="890" y="797"/>
                      <a:pt x="33" y="11"/>
                    </a:cubicBezTo>
                    <a:cubicBezTo>
                      <a:pt x="25" y="4"/>
                      <a:pt x="19" y="1"/>
                      <a:pt x="14"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8"/>
              <p:cNvSpPr/>
              <p:nvPr/>
            </p:nvSpPr>
            <p:spPr>
              <a:xfrm>
                <a:off x="3744800" y="2887100"/>
                <a:ext cx="53000" cy="52400"/>
              </a:xfrm>
              <a:custGeom>
                <a:avLst/>
                <a:gdLst/>
                <a:ahLst/>
                <a:cxnLst/>
                <a:rect l="l" t="t" r="r" b="b"/>
                <a:pathLst>
                  <a:path w="2120" h="2096" extrusionOk="0">
                    <a:moveTo>
                      <a:pt x="24" y="0"/>
                    </a:moveTo>
                    <a:cubicBezTo>
                      <a:pt x="1" y="0"/>
                      <a:pt x="1" y="0"/>
                      <a:pt x="1" y="12"/>
                    </a:cubicBezTo>
                    <a:cubicBezTo>
                      <a:pt x="679" y="726"/>
                      <a:pt x="1394" y="1393"/>
                      <a:pt x="2072" y="2096"/>
                    </a:cubicBezTo>
                    <a:cubicBezTo>
                      <a:pt x="2108" y="2096"/>
                      <a:pt x="2120" y="2084"/>
                      <a:pt x="2108" y="2072"/>
                    </a:cubicBezTo>
                    <a:cubicBezTo>
                      <a:pt x="1417" y="1369"/>
                      <a:pt x="739" y="667"/>
                      <a:pt x="24"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8"/>
              <p:cNvSpPr/>
              <p:nvPr/>
            </p:nvSpPr>
            <p:spPr>
              <a:xfrm>
                <a:off x="3762650" y="2874000"/>
                <a:ext cx="51425" cy="51350"/>
              </a:xfrm>
              <a:custGeom>
                <a:avLst/>
                <a:gdLst/>
                <a:ahLst/>
                <a:cxnLst/>
                <a:rect l="l" t="t" r="r" b="b"/>
                <a:pathLst>
                  <a:path w="2057" h="2054" extrusionOk="0">
                    <a:moveTo>
                      <a:pt x="25" y="0"/>
                    </a:moveTo>
                    <a:cubicBezTo>
                      <a:pt x="1" y="0"/>
                      <a:pt x="1" y="0"/>
                      <a:pt x="1" y="24"/>
                    </a:cubicBezTo>
                    <a:cubicBezTo>
                      <a:pt x="656" y="703"/>
                      <a:pt x="1334" y="1417"/>
                      <a:pt x="2049" y="2048"/>
                    </a:cubicBezTo>
                    <a:cubicBezTo>
                      <a:pt x="1406" y="1334"/>
                      <a:pt x="715" y="643"/>
                      <a:pt x="25" y="0"/>
                    </a:cubicBezTo>
                    <a:close/>
                    <a:moveTo>
                      <a:pt x="2049" y="2048"/>
                    </a:moveTo>
                    <a:cubicBezTo>
                      <a:pt x="2049" y="2052"/>
                      <a:pt x="2050" y="2053"/>
                      <a:pt x="2051" y="2053"/>
                    </a:cubicBezTo>
                    <a:cubicBezTo>
                      <a:pt x="2054" y="2053"/>
                      <a:pt x="2057" y="2048"/>
                      <a:pt x="2049" y="2048"/>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8"/>
              <p:cNvSpPr/>
              <p:nvPr/>
            </p:nvSpPr>
            <p:spPr>
              <a:xfrm>
                <a:off x="3778525" y="2859450"/>
                <a:ext cx="49050" cy="48500"/>
              </a:xfrm>
              <a:custGeom>
                <a:avLst/>
                <a:gdLst/>
                <a:ahLst/>
                <a:cxnLst/>
                <a:rect l="l" t="t" r="r" b="b"/>
                <a:pathLst>
                  <a:path w="1962" h="1940" extrusionOk="0">
                    <a:moveTo>
                      <a:pt x="10" y="1"/>
                    </a:moveTo>
                    <a:cubicBezTo>
                      <a:pt x="4" y="1"/>
                      <a:pt x="1" y="14"/>
                      <a:pt x="9" y="23"/>
                    </a:cubicBezTo>
                    <a:cubicBezTo>
                      <a:pt x="640" y="678"/>
                      <a:pt x="1259" y="1380"/>
                      <a:pt x="1961" y="1940"/>
                    </a:cubicBezTo>
                    <a:cubicBezTo>
                      <a:pt x="1390" y="1237"/>
                      <a:pt x="699" y="618"/>
                      <a:pt x="21" y="11"/>
                    </a:cubicBezTo>
                    <a:cubicBezTo>
                      <a:pt x="17" y="3"/>
                      <a:pt x="13" y="1"/>
                      <a:pt x="10"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8"/>
              <p:cNvSpPr/>
              <p:nvPr/>
            </p:nvSpPr>
            <p:spPr>
              <a:xfrm>
                <a:off x="3796650" y="2846525"/>
                <a:ext cx="46350" cy="46300"/>
              </a:xfrm>
              <a:custGeom>
                <a:avLst/>
                <a:gdLst/>
                <a:ahLst/>
                <a:cxnLst/>
                <a:rect l="l" t="t" r="r" b="b"/>
                <a:pathLst>
                  <a:path w="1854" h="1852" extrusionOk="0">
                    <a:moveTo>
                      <a:pt x="32" y="1"/>
                    </a:moveTo>
                    <a:cubicBezTo>
                      <a:pt x="14" y="1"/>
                      <a:pt x="1" y="18"/>
                      <a:pt x="10" y="28"/>
                    </a:cubicBezTo>
                    <a:cubicBezTo>
                      <a:pt x="308" y="361"/>
                      <a:pt x="605" y="706"/>
                      <a:pt x="915" y="1016"/>
                    </a:cubicBezTo>
                    <a:cubicBezTo>
                      <a:pt x="1201" y="1302"/>
                      <a:pt x="1475" y="1635"/>
                      <a:pt x="1796" y="1849"/>
                    </a:cubicBezTo>
                    <a:cubicBezTo>
                      <a:pt x="1801" y="1851"/>
                      <a:pt x="1806" y="1852"/>
                      <a:pt x="1810" y="1852"/>
                    </a:cubicBezTo>
                    <a:cubicBezTo>
                      <a:pt x="1838" y="1852"/>
                      <a:pt x="1854" y="1824"/>
                      <a:pt x="1844" y="1814"/>
                    </a:cubicBezTo>
                    <a:cubicBezTo>
                      <a:pt x="1641" y="1480"/>
                      <a:pt x="1296" y="1206"/>
                      <a:pt x="1022" y="921"/>
                    </a:cubicBezTo>
                    <a:cubicBezTo>
                      <a:pt x="713" y="611"/>
                      <a:pt x="391" y="302"/>
                      <a:pt x="46" y="4"/>
                    </a:cubicBezTo>
                    <a:cubicBezTo>
                      <a:pt x="41" y="2"/>
                      <a:pt x="37" y="1"/>
                      <a:pt x="32"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8"/>
              <p:cNvSpPr/>
              <p:nvPr/>
            </p:nvSpPr>
            <p:spPr>
              <a:xfrm>
                <a:off x="3813400" y="2833200"/>
                <a:ext cx="46475" cy="45775"/>
              </a:xfrm>
              <a:custGeom>
                <a:avLst/>
                <a:gdLst/>
                <a:ahLst/>
                <a:cxnLst/>
                <a:rect l="l" t="t" r="r" b="b"/>
                <a:pathLst>
                  <a:path w="1859" h="1831" extrusionOk="0">
                    <a:moveTo>
                      <a:pt x="36" y="0"/>
                    </a:moveTo>
                    <a:cubicBezTo>
                      <a:pt x="17" y="0"/>
                      <a:pt x="1" y="34"/>
                      <a:pt x="19" y="61"/>
                    </a:cubicBezTo>
                    <a:cubicBezTo>
                      <a:pt x="316" y="382"/>
                      <a:pt x="614" y="692"/>
                      <a:pt x="924" y="1013"/>
                    </a:cubicBezTo>
                    <a:cubicBezTo>
                      <a:pt x="1209" y="1287"/>
                      <a:pt x="1471" y="1608"/>
                      <a:pt x="1805" y="1823"/>
                    </a:cubicBezTo>
                    <a:cubicBezTo>
                      <a:pt x="1810" y="1829"/>
                      <a:pt x="1817" y="1831"/>
                      <a:pt x="1823" y="1831"/>
                    </a:cubicBezTo>
                    <a:cubicBezTo>
                      <a:pt x="1842" y="1831"/>
                      <a:pt x="1859" y="1808"/>
                      <a:pt x="1840" y="1799"/>
                    </a:cubicBezTo>
                    <a:cubicBezTo>
                      <a:pt x="1626" y="1466"/>
                      <a:pt x="1293" y="1204"/>
                      <a:pt x="1007" y="918"/>
                    </a:cubicBezTo>
                    <a:cubicBezTo>
                      <a:pt x="697" y="608"/>
                      <a:pt x="388" y="311"/>
                      <a:pt x="55" y="13"/>
                    </a:cubicBezTo>
                    <a:cubicBezTo>
                      <a:pt x="49" y="4"/>
                      <a:pt x="42" y="0"/>
                      <a:pt x="36"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8"/>
              <p:cNvSpPr/>
              <p:nvPr/>
            </p:nvSpPr>
            <p:spPr>
              <a:xfrm>
                <a:off x="3830900" y="2820825"/>
                <a:ext cx="45400" cy="43725"/>
              </a:xfrm>
              <a:custGeom>
                <a:avLst/>
                <a:gdLst/>
                <a:ahLst/>
                <a:cxnLst/>
                <a:rect l="l" t="t" r="r" b="b"/>
                <a:pathLst>
                  <a:path w="1816" h="1749" extrusionOk="0">
                    <a:moveTo>
                      <a:pt x="39" y="0"/>
                    </a:moveTo>
                    <a:cubicBezTo>
                      <a:pt x="19" y="0"/>
                      <a:pt x="0" y="25"/>
                      <a:pt x="9" y="44"/>
                    </a:cubicBezTo>
                    <a:cubicBezTo>
                      <a:pt x="533" y="663"/>
                      <a:pt x="1129" y="1211"/>
                      <a:pt x="1724" y="1746"/>
                    </a:cubicBezTo>
                    <a:cubicBezTo>
                      <a:pt x="1729" y="1748"/>
                      <a:pt x="1734" y="1748"/>
                      <a:pt x="1739" y="1748"/>
                    </a:cubicBezTo>
                    <a:cubicBezTo>
                      <a:pt x="1781" y="1748"/>
                      <a:pt x="1815" y="1708"/>
                      <a:pt x="1783" y="1687"/>
                    </a:cubicBezTo>
                    <a:cubicBezTo>
                      <a:pt x="1236" y="1091"/>
                      <a:pt x="688" y="520"/>
                      <a:pt x="57" y="8"/>
                    </a:cubicBezTo>
                    <a:cubicBezTo>
                      <a:pt x="51" y="2"/>
                      <a:pt x="45" y="0"/>
                      <a:pt x="39"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8"/>
              <p:cNvSpPr/>
              <p:nvPr/>
            </p:nvSpPr>
            <p:spPr>
              <a:xfrm>
                <a:off x="3848425" y="2805475"/>
                <a:ext cx="44525" cy="45375"/>
              </a:xfrm>
              <a:custGeom>
                <a:avLst/>
                <a:gdLst/>
                <a:ahLst/>
                <a:cxnLst/>
                <a:rect l="l" t="t" r="r" b="b"/>
                <a:pathLst>
                  <a:path w="1781" h="1815" extrusionOk="0">
                    <a:moveTo>
                      <a:pt x="45" y="1"/>
                    </a:moveTo>
                    <a:cubicBezTo>
                      <a:pt x="17" y="1"/>
                      <a:pt x="1" y="30"/>
                      <a:pt x="11" y="50"/>
                    </a:cubicBezTo>
                    <a:cubicBezTo>
                      <a:pt x="225" y="360"/>
                      <a:pt x="535" y="634"/>
                      <a:pt x="785" y="920"/>
                    </a:cubicBezTo>
                    <a:cubicBezTo>
                      <a:pt x="1082" y="1229"/>
                      <a:pt x="1380" y="1527"/>
                      <a:pt x="1690" y="1813"/>
                    </a:cubicBezTo>
                    <a:cubicBezTo>
                      <a:pt x="1695" y="1814"/>
                      <a:pt x="1700" y="1814"/>
                      <a:pt x="1705" y="1814"/>
                    </a:cubicBezTo>
                    <a:cubicBezTo>
                      <a:pt x="1747" y="1814"/>
                      <a:pt x="1781" y="1774"/>
                      <a:pt x="1749" y="1753"/>
                    </a:cubicBezTo>
                    <a:cubicBezTo>
                      <a:pt x="1475" y="1420"/>
                      <a:pt x="1190" y="1110"/>
                      <a:pt x="892" y="812"/>
                    </a:cubicBezTo>
                    <a:cubicBezTo>
                      <a:pt x="618" y="527"/>
                      <a:pt x="368" y="217"/>
                      <a:pt x="58" y="3"/>
                    </a:cubicBezTo>
                    <a:cubicBezTo>
                      <a:pt x="54" y="1"/>
                      <a:pt x="49" y="1"/>
                      <a:pt x="45"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8"/>
              <p:cNvSpPr/>
              <p:nvPr/>
            </p:nvSpPr>
            <p:spPr>
              <a:xfrm>
                <a:off x="3866600" y="2793250"/>
                <a:ext cx="39250" cy="39250"/>
              </a:xfrm>
              <a:custGeom>
                <a:avLst/>
                <a:gdLst/>
                <a:ahLst/>
                <a:cxnLst/>
                <a:rect l="l" t="t" r="r" b="b"/>
                <a:pathLst>
                  <a:path w="1570" h="1570" extrusionOk="0">
                    <a:moveTo>
                      <a:pt x="37" y="1"/>
                    </a:moveTo>
                    <a:cubicBezTo>
                      <a:pt x="22" y="1"/>
                      <a:pt x="0" y="20"/>
                      <a:pt x="10" y="39"/>
                    </a:cubicBezTo>
                    <a:cubicBezTo>
                      <a:pt x="474" y="575"/>
                      <a:pt x="939" y="1087"/>
                      <a:pt x="1475" y="1552"/>
                    </a:cubicBezTo>
                    <a:cubicBezTo>
                      <a:pt x="1487" y="1564"/>
                      <a:pt x="1500" y="1569"/>
                      <a:pt x="1512" y="1569"/>
                    </a:cubicBezTo>
                    <a:cubicBezTo>
                      <a:pt x="1546" y="1569"/>
                      <a:pt x="1569" y="1527"/>
                      <a:pt x="1534" y="1492"/>
                    </a:cubicBezTo>
                    <a:cubicBezTo>
                      <a:pt x="1070" y="956"/>
                      <a:pt x="582" y="468"/>
                      <a:pt x="46" y="4"/>
                    </a:cubicBezTo>
                    <a:cubicBezTo>
                      <a:pt x="44" y="2"/>
                      <a:pt x="41" y="1"/>
                      <a:pt x="37"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8"/>
              <p:cNvSpPr/>
              <p:nvPr/>
            </p:nvSpPr>
            <p:spPr>
              <a:xfrm>
                <a:off x="3884175" y="2780925"/>
                <a:ext cx="46575" cy="45925"/>
              </a:xfrm>
              <a:custGeom>
                <a:avLst/>
                <a:gdLst/>
                <a:ahLst/>
                <a:cxnLst/>
                <a:rect l="l" t="t" r="r" b="b"/>
                <a:pathLst>
                  <a:path w="1863" h="1837" extrusionOk="0">
                    <a:moveTo>
                      <a:pt x="35" y="1"/>
                    </a:moveTo>
                    <a:cubicBezTo>
                      <a:pt x="12" y="1"/>
                      <a:pt x="0" y="26"/>
                      <a:pt x="10" y="44"/>
                    </a:cubicBezTo>
                    <a:cubicBezTo>
                      <a:pt x="283" y="378"/>
                      <a:pt x="581" y="675"/>
                      <a:pt x="879" y="973"/>
                    </a:cubicBezTo>
                    <a:cubicBezTo>
                      <a:pt x="1176" y="1271"/>
                      <a:pt x="1450" y="1580"/>
                      <a:pt x="1784" y="1830"/>
                    </a:cubicBezTo>
                    <a:cubicBezTo>
                      <a:pt x="1793" y="1835"/>
                      <a:pt x="1801" y="1837"/>
                      <a:pt x="1809" y="1837"/>
                    </a:cubicBezTo>
                    <a:cubicBezTo>
                      <a:pt x="1843" y="1837"/>
                      <a:pt x="1862" y="1800"/>
                      <a:pt x="1843" y="1771"/>
                    </a:cubicBezTo>
                    <a:cubicBezTo>
                      <a:pt x="1581" y="1449"/>
                      <a:pt x="1260" y="1163"/>
                      <a:pt x="974" y="866"/>
                    </a:cubicBezTo>
                    <a:cubicBezTo>
                      <a:pt x="676" y="568"/>
                      <a:pt x="379" y="270"/>
                      <a:pt x="57" y="9"/>
                    </a:cubicBezTo>
                    <a:cubicBezTo>
                      <a:pt x="49" y="3"/>
                      <a:pt x="41" y="1"/>
                      <a:pt x="35"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8"/>
              <p:cNvSpPr/>
              <p:nvPr/>
            </p:nvSpPr>
            <p:spPr>
              <a:xfrm>
                <a:off x="3901150" y="2767225"/>
                <a:ext cx="37525" cy="37150"/>
              </a:xfrm>
              <a:custGeom>
                <a:avLst/>
                <a:gdLst/>
                <a:ahLst/>
                <a:cxnLst/>
                <a:rect l="l" t="t" r="r" b="b"/>
                <a:pathLst>
                  <a:path w="1501" h="1486" extrusionOk="0">
                    <a:moveTo>
                      <a:pt x="23" y="1"/>
                    </a:moveTo>
                    <a:cubicBezTo>
                      <a:pt x="5" y="1"/>
                      <a:pt x="0" y="24"/>
                      <a:pt x="9" y="33"/>
                    </a:cubicBezTo>
                    <a:cubicBezTo>
                      <a:pt x="426" y="557"/>
                      <a:pt x="926" y="1033"/>
                      <a:pt x="1414" y="1473"/>
                    </a:cubicBezTo>
                    <a:cubicBezTo>
                      <a:pt x="1426" y="1482"/>
                      <a:pt x="1437" y="1486"/>
                      <a:pt x="1448" y="1486"/>
                    </a:cubicBezTo>
                    <a:cubicBezTo>
                      <a:pt x="1480" y="1486"/>
                      <a:pt x="1501" y="1450"/>
                      <a:pt x="1474" y="1414"/>
                    </a:cubicBezTo>
                    <a:cubicBezTo>
                      <a:pt x="1033" y="926"/>
                      <a:pt x="569" y="402"/>
                      <a:pt x="45" y="9"/>
                    </a:cubicBezTo>
                    <a:cubicBezTo>
                      <a:pt x="36" y="3"/>
                      <a:pt x="29" y="1"/>
                      <a:pt x="23"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8"/>
              <p:cNvSpPr/>
              <p:nvPr/>
            </p:nvSpPr>
            <p:spPr>
              <a:xfrm>
                <a:off x="3935425" y="2741050"/>
                <a:ext cx="32025" cy="30925"/>
              </a:xfrm>
              <a:custGeom>
                <a:avLst/>
                <a:gdLst/>
                <a:ahLst/>
                <a:cxnLst/>
                <a:rect l="l" t="t" r="r" b="b"/>
                <a:pathLst>
                  <a:path w="1281" h="1237" extrusionOk="0">
                    <a:moveTo>
                      <a:pt x="38" y="0"/>
                    </a:moveTo>
                    <a:cubicBezTo>
                      <a:pt x="18" y="0"/>
                      <a:pt x="1" y="28"/>
                      <a:pt x="19" y="56"/>
                    </a:cubicBezTo>
                    <a:cubicBezTo>
                      <a:pt x="353" y="484"/>
                      <a:pt x="769" y="901"/>
                      <a:pt x="1210" y="1234"/>
                    </a:cubicBezTo>
                    <a:cubicBezTo>
                      <a:pt x="1213" y="1236"/>
                      <a:pt x="1215" y="1236"/>
                      <a:pt x="1218" y="1236"/>
                    </a:cubicBezTo>
                    <a:cubicBezTo>
                      <a:pt x="1243" y="1236"/>
                      <a:pt x="1280" y="1196"/>
                      <a:pt x="1270" y="1175"/>
                    </a:cubicBezTo>
                    <a:cubicBezTo>
                      <a:pt x="936" y="734"/>
                      <a:pt x="496" y="353"/>
                      <a:pt x="55" y="8"/>
                    </a:cubicBezTo>
                    <a:cubicBezTo>
                      <a:pt x="50" y="3"/>
                      <a:pt x="44" y="0"/>
                      <a:pt x="38"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8"/>
              <p:cNvSpPr/>
              <p:nvPr/>
            </p:nvSpPr>
            <p:spPr>
              <a:xfrm>
                <a:off x="3918700" y="2754025"/>
                <a:ext cx="32850" cy="32500"/>
              </a:xfrm>
              <a:custGeom>
                <a:avLst/>
                <a:gdLst/>
                <a:ahLst/>
                <a:cxnLst/>
                <a:rect l="l" t="t" r="r" b="b"/>
                <a:pathLst>
                  <a:path w="1314" h="1300" extrusionOk="0">
                    <a:moveTo>
                      <a:pt x="38" y="0"/>
                    </a:moveTo>
                    <a:cubicBezTo>
                      <a:pt x="18" y="0"/>
                      <a:pt x="1" y="31"/>
                      <a:pt x="10" y="49"/>
                    </a:cubicBezTo>
                    <a:cubicBezTo>
                      <a:pt x="391" y="489"/>
                      <a:pt x="784" y="930"/>
                      <a:pt x="1236" y="1287"/>
                    </a:cubicBezTo>
                    <a:cubicBezTo>
                      <a:pt x="1248" y="1296"/>
                      <a:pt x="1259" y="1299"/>
                      <a:pt x="1268" y="1299"/>
                    </a:cubicBezTo>
                    <a:cubicBezTo>
                      <a:pt x="1298" y="1299"/>
                      <a:pt x="1314" y="1263"/>
                      <a:pt x="1296" y="1227"/>
                    </a:cubicBezTo>
                    <a:cubicBezTo>
                      <a:pt x="938" y="787"/>
                      <a:pt x="486" y="382"/>
                      <a:pt x="57" y="13"/>
                    </a:cubicBezTo>
                    <a:cubicBezTo>
                      <a:pt x="51" y="4"/>
                      <a:pt x="44" y="0"/>
                      <a:pt x="38"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8"/>
              <p:cNvSpPr/>
              <p:nvPr/>
            </p:nvSpPr>
            <p:spPr>
              <a:xfrm>
                <a:off x="3952650" y="2727225"/>
                <a:ext cx="29300" cy="28375"/>
              </a:xfrm>
              <a:custGeom>
                <a:avLst/>
                <a:gdLst/>
                <a:ahLst/>
                <a:cxnLst/>
                <a:rect l="l" t="t" r="r" b="b"/>
                <a:pathLst>
                  <a:path w="1172" h="1135" extrusionOk="0">
                    <a:moveTo>
                      <a:pt x="32" y="1"/>
                    </a:moveTo>
                    <a:cubicBezTo>
                      <a:pt x="11" y="1"/>
                      <a:pt x="0" y="34"/>
                      <a:pt x="9" y="61"/>
                    </a:cubicBezTo>
                    <a:cubicBezTo>
                      <a:pt x="319" y="442"/>
                      <a:pt x="676" y="847"/>
                      <a:pt x="1081" y="1133"/>
                    </a:cubicBezTo>
                    <a:cubicBezTo>
                      <a:pt x="1086" y="1134"/>
                      <a:pt x="1091" y="1135"/>
                      <a:pt x="1096" y="1135"/>
                    </a:cubicBezTo>
                    <a:cubicBezTo>
                      <a:pt x="1138" y="1135"/>
                      <a:pt x="1172" y="1094"/>
                      <a:pt x="1140" y="1073"/>
                    </a:cubicBezTo>
                    <a:cubicBezTo>
                      <a:pt x="842" y="668"/>
                      <a:pt x="438" y="323"/>
                      <a:pt x="57" y="13"/>
                    </a:cubicBezTo>
                    <a:cubicBezTo>
                      <a:pt x="48" y="5"/>
                      <a:pt x="40" y="1"/>
                      <a:pt x="32"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8"/>
              <p:cNvSpPr/>
              <p:nvPr/>
            </p:nvSpPr>
            <p:spPr>
              <a:xfrm>
                <a:off x="3970775" y="2714700"/>
                <a:ext cx="26225" cy="25225"/>
              </a:xfrm>
              <a:custGeom>
                <a:avLst/>
                <a:gdLst/>
                <a:ahLst/>
                <a:cxnLst/>
                <a:rect l="l" t="t" r="r" b="b"/>
                <a:pathLst>
                  <a:path w="1049" h="1009" extrusionOk="0">
                    <a:moveTo>
                      <a:pt x="48" y="0"/>
                    </a:moveTo>
                    <a:cubicBezTo>
                      <a:pt x="25" y="0"/>
                      <a:pt x="0" y="30"/>
                      <a:pt x="10" y="50"/>
                    </a:cubicBezTo>
                    <a:cubicBezTo>
                      <a:pt x="272" y="407"/>
                      <a:pt x="629" y="717"/>
                      <a:pt x="963" y="991"/>
                    </a:cubicBezTo>
                    <a:cubicBezTo>
                      <a:pt x="972" y="1003"/>
                      <a:pt x="983" y="1008"/>
                      <a:pt x="993" y="1008"/>
                    </a:cubicBezTo>
                    <a:cubicBezTo>
                      <a:pt x="1023" y="1008"/>
                      <a:pt x="1049" y="966"/>
                      <a:pt x="1022" y="931"/>
                    </a:cubicBezTo>
                    <a:cubicBezTo>
                      <a:pt x="760" y="586"/>
                      <a:pt x="415" y="264"/>
                      <a:pt x="58" y="2"/>
                    </a:cubicBezTo>
                    <a:cubicBezTo>
                      <a:pt x="55" y="1"/>
                      <a:pt x="51" y="0"/>
                      <a:pt x="48"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8"/>
              <p:cNvSpPr/>
              <p:nvPr/>
            </p:nvSpPr>
            <p:spPr>
              <a:xfrm>
                <a:off x="3988050" y="2701200"/>
                <a:ext cx="27350" cy="26675"/>
              </a:xfrm>
              <a:custGeom>
                <a:avLst/>
                <a:gdLst/>
                <a:ahLst/>
                <a:cxnLst/>
                <a:rect l="l" t="t" r="r" b="b"/>
                <a:pathLst>
                  <a:path w="1094" h="1067" extrusionOk="0">
                    <a:moveTo>
                      <a:pt x="38" y="0"/>
                    </a:moveTo>
                    <a:cubicBezTo>
                      <a:pt x="14" y="0"/>
                      <a:pt x="0" y="35"/>
                      <a:pt x="10" y="54"/>
                    </a:cubicBezTo>
                    <a:cubicBezTo>
                      <a:pt x="153" y="245"/>
                      <a:pt x="331" y="423"/>
                      <a:pt x="510" y="602"/>
                    </a:cubicBezTo>
                    <a:cubicBezTo>
                      <a:pt x="677" y="769"/>
                      <a:pt x="843" y="947"/>
                      <a:pt x="1034" y="1066"/>
                    </a:cubicBezTo>
                    <a:cubicBezTo>
                      <a:pt x="1070" y="1066"/>
                      <a:pt x="1093" y="1043"/>
                      <a:pt x="1081" y="1019"/>
                    </a:cubicBezTo>
                    <a:cubicBezTo>
                      <a:pt x="974" y="816"/>
                      <a:pt x="784" y="662"/>
                      <a:pt x="617" y="507"/>
                    </a:cubicBezTo>
                    <a:cubicBezTo>
                      <a:pt x="438" y="328"/>
                      <a:pt x="260" y="161"/>
                      <a:pt x="57" y="7"/>
                    </a:cubicBezTo>
                    <a:cubicBezTo>
                      <a:pt x="51" y="2"/>
                      <a:pt x="44" y="0"/>
                      <a:pt x="38"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8"/>
              <p:cNvSpPr/>
              <p:nvPr/>
            </p:nvSpPr>
            <p:spPr>
              <a:xfrm>
                <a:off x="4005925" y="2688350"/>
                <a:ext cx="25550" cy="24925"/>
              </a:xfrm>
              <a:custGeom>
                <a:avLst/>
                <a:gdLst/>
                <a:ahLst/>
                <a:cxnLst/>
                <a:rect l="l" t="t" r="r" b="b"/>
                <a:pathLst>
                  <a:path w="1022" h="997" extrusionOk="0">
                    <a:moveTo>
                      <a:pt x="34" y="1"/>
                    </a:moveTo>
                    <a:cubicBezTo>
                      <a:pt x="12" y="1"/>
                      <a:pt x="0" y="26"/>
                      <a:pt x="9" y="44"/>
                    </a:cubicBezTo>
                    <a:cubicBezTo>
                      <a:pt x="140" y="223"/>
                      <a:pt x="307" y="390"/>
                      <a:pt x="474" y="556"/>
                    </a:cubicBezTo>
                    <a:cubicBezTo>
                      <a:pt x="616" y="699"/>
                      <a:pt x="783" y="902"/>
                      <a:pt x="986" y="997"/>
                    </a:cubicBezTo>
                    <a:cubicBezTo>
                      <a:pt x="1009" y="997"/>
                      <a:pt x="1021" y="985"/>
                      <a:pt x="1021" y="961"/>
                    </a:cubicBezTo>
                    <a:cubicBezTo>
                      <a:pt x="914" y="759"/>
                      <a:pt x="724" y="604"/>
                      <a:pt x="557" y="449"/>
                    </a:cubicBezTo>
                    <a:cubicBezTo>
                      <a:pt x="390" y="306"/>
                      <a:pt x="235" y="140"/>
                      <a:pt x="57" y="9"/>
                    </a:cubicBezTo>
                    <a:cubicBezTo>
                      <a:pt x="49" y="3"/>
                      <a:pt x="41" y="1"/>
                      <a:pt x="34"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8"/>
              <p:cNvSpPr/>
              <p:nvPr/>
            </p:nvSpPr>
            <p:spPr>
              <a:xfrm>
                <a:off x="4021175" y="2673350"/>
                <a:ext cx="26675" cy="25650"/>
              </a:xfrm>
              <a:custGeom>
                <a:avLst/>
                <a:gdLst/>
                <a:ahLst/>
                <a:cxnLst/>
                <a:rect l="l" t="t" r="r" b="b"/>
                <a:pathLst>
                  <a:path w="1067" h="1026" extrusionOk="0">
                    <a:moveTo>
                      <a:pt x="45" y="1"/>
                    </a:moveTo>
                    <a:cubicBezTo>
                      <a:pt x="22" y="1"/>
                      <a:pt x="1" y="31"/>
                      <a:pt x="18" y="49"/>
                    </a:cubicBezTo>
                    <a:cubicBezTo>
                      <a:pt x="173" y="252"/>
                      <a:pt x="316" y="406"/>
                      <a:pt x="483" y="585"/>
                    </a:cubicBezTo>
                    <a:cubicBezTo>
                      <a:pt x="637" y="740"/>
                      <a:pt x="780" y="918"/>
                      <a:pt x="959" y="1025"/>
                    </a:cubicBezTo>
                    <a:cubicBezTo>
                      <a:pt x="1018" y="1025"/>
                      <a:pt x="1066" y="990"/>
                      <a:pt x="1030" y="942"/>
                    </a:cubicBezTo>
                    <a:cubicBezTo>
                      <a:pt x="935" y="752"/>
                      <a:pt x="757" y="609"/>
                      <a:pt x="602" y="466"/>
                    </a:cubicBezTo>
                    <a:cubicBezTo>
                      <a:pt x="435" y="311"/>
                      <a:pt x="256" y="144"/>
                      <a:pt x="66" y="13"/>
                    </a:cubicBezTo>
                    <a:cubicBezTo>
                      <a:pt x="60" y="4"/>
                      <a:pt x="52" y="1"/>
                      <a:pt x="45"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8"/>
              <p:cNvSpPr/>
              <p:nvPr/>
            </p:nvSpPr>
            <p:spPr>
              <a:xfrm>
                <a:off x="4040425" y="2661100"/>
                <a:ext cx="25525" cy="25175"/>
              </a:xfrm>
              <a:custGeom>
                <a:avLst/>
                <a:gdLst/>
                <a:ahLst/>
                <a:cxnLst/>
                <a:rect l="l" t="t" r="r" b="b"/>
                <a:pathLst>
                  <a:path w="1021" h="1007" extrusionOk="0">
                    <a:moveTo>
                      <a:pt x="44" y="1"/>
                    </a:moveTo>
                    <a:cubicBezTo>
                      <a:pt x="16" y="1"/>
                      <a:pt x="0" y="30"/>
                      <a:pt x="10" y="51"/>
                    </a:cubicBezTo>
                    <a:cubicBezTo>
                      <a:pt x="165" y="230"/>
                      <a:pt x="308" y="408"/>
                      <a:pt x="475" y="575"/>
                    </a:cubicBezTo>
                    <a:cubicBezTo>
                      <a:pt x="618" y="718"/>
                      <a:pt x="772" y="896"/>
                      <a:pt x="951" y="1003"/>
                    </a:cubicBezTo>
                    <a:cubicBezTo>
                      <a:pt x="957" y="1006"/>
                      <a:pt x="964" y="1007"/>
                      <a:pt x="970" y="1007"/>
                    </a:cubicBezTo>
                    <a:cubicBezTo>
                      <a:pt x="998" y="1007"/>
                      <a:pt x="1020" y="985"/>
                      <a:pt x="1010" y="956"/>
                    </a:cubicBezTo>
                    <a:cubicBezTo>
                      <a:pt x="903" y="777"/>
                      <a:pt x="725" y="622"/>
                      <a:pt x="582" y="468"/>
                    </a:cubicBezTo>
                    <a:cubicBezTo>
                      <a:pt x="415" y="301"/>
                      <a:pt x="237" y="146"/>
                      <a:pt x="58" y="3"/>
                    </a:cubicBezTo>
                    <a:cubicBezTo>
                      <a:pt x="53" y="2"/>
                      <a:pt x="48" y="1"/>
                      <a:pt x="44"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8"/>
              <p:cNvSpPr/>
              <p:nvPr/>
            </p:nvSpPr>
            <p:spPr>
              <a:xfrm>
                <a:off x="4057400" y="2648175"/>
                <a:ext cx="21400" cy="20175"/>
              </a:xfrm>
              <a:custGeom>
                <a:avLst/>
                <a:gdLst/>
                <a:ahLst/>
                <a:cxnLst/>
                <a:rect l="l" t="t" r="r" b="b"/>
                <a:pathLst>
                  <a:path w="856" h="807" extrusionOk="0">
                    <a:moveTo>
                      <a:pt x="34" y="0"/>
                    </a:moveTo>
                    <a:cubicBezTo>
                      <a:pt x="19" y="0"/>
                      <a:pt x="1" y="23"/>
                      <a:pt x="10" y="32"/>
                    </a:cubicBezTo>
                    <a:cubicBezTo>
                      <a:pt x="117" y="187"/>
                      <a:pt x="236" y="318"/>
                      <a:pt x="379" y="449"/>
                    </a:cubicBezTo>
                    <a:cubicBezTo>
                      <a:pt x="510" y="568"/>
                      <a:pt x="629" y="723"/>
                      <a:pt x="796" y="806"/>
                    </a:cubicBezTo>
                    <a:cubicBezTo>
                      <a:pt x="808" y="806"/>
                      <a:pt x="855" y="782"/>
                      <a:pt x="820" y="747"/>
                    </a:cubicBezTo>
                    <a:cubicBezTo>
                      <a:pt x="736" y="580"/>
                      <a:pt x="582" y="461"/>
                      <a:pt x="462" y="342"/>
                    </a:cubicBezTo>
                    <a:cubicBezTo>
                      <a:pt x="331" y="211"/>
                      <a:pt x="201" y="104"/>
                      <a:pt x="46" y="8"/>
                    </a:cubicBezTo>
                    <a:cubicBezTo>
                      <a:pt x="43" y="3"/>
                      <a:pt x="39" y="0"/>
                      <a:pt x="34"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8"/>
              <p:cNvSpPr/>
              <p:nvPr/>
            </p:nvSpPr>
            <p:spPr>
              <a:xfrm>
                <a:off x="4074675" y="2634325"/>
                <a:ext cx="15875" cy="15100"/>
              </a:xfrm>
              <a:custGeom>
                <a:avLst/>
                <a:gdLst/>
                <a:ahLst/>
                <a:cxnLst/>
                <a:rect l="l" t="t" r="r" b="b"/>
                <a:pathLst>
                  <a:path w="635" h="604" extrusionOk="0">
                    <a:moveTo>
                      <a:pt x="43" y="0"/>
                    </a:moveTo>
                    <a:cubicBezTo>
                      <a:pt x="16" y="0"/>
                      <a:pt x="1" y="28"/>
                      <a:pt x="21" y="39"/>
                    </a:cubicBezTo>
                    <a:cubicBezTo>
                      <a:pt x="176" y="229"/>
                      <a:pt x="355" y="455"/>
                      <a:pt x="557" y="586"/>
                    </a:cubicBezTo>
                    <a:cubicBezTo>
                      <a:pt x="567" y="599"/>
                      <a:pt x="577" y="604"/>
                      <a:pt x="587" y="604"/>
                    </a:cubicBezTo>
                    <a:cubicBezTo>
                      <a:pt x="613" y="604"/>
                      <a:pt x="634" y="565"/>
                      <a:pt x="617" y="539"/>
                    </a:cubicBezTo>
                    <a:cubicBezTo>
                      <a:pt x="474" y="336"/>
                      <a:pt x="260" y="169"/>
                      <a:pt x="57" y="3"/>
                    </a:cubicBezTo>
                    <a:cubicBezTo>
                      <a:pt x="52" y="1"/>
                      <a:pt x="47" y="0"/>
                      <a:pt x="43"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8"/>
              <p:cNvSpPr/>
              <p:nvPr/>
            </p:nvSpPr>
            <p:spPr>
              <a:xfrm>
                <a:off x="4091025" y="2620325"/>
                <a:ext cx="13525" cy="12600"/>
              </a:xfrm>
              <a:custGeom>
                <a:avLst/>
                <a:gdLst/>
                <a:ahLst/>
                <a:cxnLst/>
                <a:rect l="l" t="t" r="r" b="b"/>
                <a:pathLst>
                  <a:path w="541" h="504" extrusionOk="0">
                    <a:moveTo>
                      <a:pt x="40" y="0"/>
                    </a:moveTo>
                    <a:cubicBezTo>
                      <a:pt x="15" y="0"/>
                      <a:pt x="1" y="21"/>
                      <a:pt x="10" y="51"/>
                    </a:cubicBezTo>
                    <a:cubicBezTo>
                      <a:pt x="118" y="229"/>
                      <a:pt x="284" y="384"/>
                      <a:pt x="463" y="491"/>
                    </a:cubicBezTo>
                    <a:cubicBezTo>
                      <a:pt x="472" y="500"/>
                      <a:pt x="481" y="504"/>
                      <a:pt x="490" y="504"/>
                    </a:cubicBezTo>
                    <a:cubicBezTo>
                      <a:pt x="518" y="504"/>
                      <a:pt x="540" y="468"/>
                      <a:pt x="522" y="432"/>
                    </a:cubicBezTo>
                    <a:cubicBezTo>
                      <a:pt x="403" y="253"/>
                      <a:pt x="237" y="110"/>
                      <a:pt x="58" y="3"/>
                    </a:cubicBezTo>
                    <a:cubicBezTo>
                      <a:pt x="52" y="1"/>
                      <a:pt x="46" y="0"/>
                      <a:pt x="40"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8"/>
              <p:cNvSpPr/>
              <p:nvPr/>
            </p:nvSpPr>
            <p:spPr>
              <a:xfrm>
                <a:off x="4109175" y="2607525"/>
                <a:ext cx="13075" cy="12900"/>
              </a:xfrm>
              <a:custGeom>
                <a:avLst/>
                <a:gdLst/>
                <a:ahLst/>
                <a:cxnLst/>
                <a:rect l="l" t="t" r="r" b="b"/>
                <a:pathLst>
                  <a:path w="523" h="516" extrusionOk="0">
                    <a:moveTo>
                      <a:pt x="44" y="1"/>
                    </a:moveTo>
                    <a:cubicBezTo>
                      <a:pt x="17" y="1"/>
                      <a:pt x="0" y="30"/>
                      <a:pt x="11" y="51"/>
                    </a:cubicBezTo>
                    <a:cubicBezTo>
                      <a:pt x="70" y="146"/>
                      <a:pt x="154" y="229"/>
                      <a:pt x="225" y="301"/>
                    </a:cubicBezTo>
                    <a:cubicBezTo>
                      <a:pt x="296" y="384"/>
                      <a:pt x="368" y="468"/>
                      <a:pt x="475" y="515"/>
                    </a:cubicBezTo>
                    <a:cubicBezTo>
                      <a:pt x="487" y="515"/>
                      <a:pt x="523" y="479"/>
                      <a:pt x="523" y="456"/>
                    </a:cubicBezTo>
                    <a:cubicBezTo>
                      <a:pt x="487" y="349"/>
                      <a:pt x="404" y="277"/>
                      <a:pt x="308" y="206"/>
                    </a:cubicBezTo>
                    <a:cubicBezTo>
                      <a:pt x="225" y="122"/>
                      <a:pt x="154" y="63"/>
                      <a:pt x="58" y="3"/>
                    </a:cubicBezTo>
                    <a:cubicBezTo>
                      <a:pt x="53" y="2"/>
                      <a:pt x="49" y="1"/>
                      <a:pt x="44"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8"/>
              <p:cNvSpPr/>
              <p:nvPr/>
            </p:nvSpPr>
            <p:spPr>
              <a:xfrm>
                <a:off x="4125275" y="2593100"/>
                <a:ext cx="12075" cy="11300"/>
              </a:xfrm>
              <a:custGeom>
                <a:avLst/>
                <a:gdLst/>
                <a:ahLst/>
                <a:cxnLst/>
                <a:rect l="l" t="t" r="r" b="b"/>
                <a:pathLst>
                  <a:path w="483" h="452" extrusionOk="0">
                    <a:moveTo>
                      <a:pt x="35" y="1"/>
                    </a:moveTo>
                    <a:cubicBezTo>
                      <a:pt x="12" y="1"/>
                      <a:pt x="0" y="26"/>
                      <a:pt x="10" y="44"/>
                    </a:cubicBezTo>
                    <a:cubicBezTo>
                      <a:pt x="129" y="199"/>
                      <a:pt x="248" y="330"/>
                      <a:pt x="391" y="449"/>
                    </a:cubicBezTo>
                    <a:cubicBezTo>
                      <a:pt x="397" y="451"/>
                      <a:pt x="403" y="452"/>
                      <a:pt x="410" y="452"/>
                    </a:cubicBezTo>
                    <a:cubicBezTo>
                      <a:pt x="450" y="452"/>
                      <a:pt x="483" y="421"/>
                      <a:pt x="462" y="390"/>
                    </a:cubicBezTo>
                    <a:cubicBezTo>
                      <a:pt x="343" y="247"/>
                      <a:pt x="224" y="128"/>
                      <a:pt x="57" y="9"/>
                    </a:cubicBezTo>
                    <a:cubicBezTo>
                      <a:pt x="49" y="3"/>
                      <a:pt x="41" y="1"/>
                      <a:pt x="35"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8"/>
              <p:cNvSpPr/>
              <p:nvPr/>
            </p:nvSpPr>
            <p:spPr>
              <a:xfrm>
                <a:off x="3610250" y="3028175"/>
                <a:ext cx="211075" cy="835250"/>
              </a:xfrm>
              <a:custGeom>
                <a:avLst/>
                <a:gdLst/>
                <a:ahLst/>
                <a:cxnLst/>
                <a:rect l="l" t="t" r="r" b="b"/>
                <a:pathLst>
                  <a:path w="8443" h="33410" extrusionOk="0">
                    <a:moveTo>
                      <a:pt x="4216" y="1"/>
                    </a:moveTo>
                    <a:lnTo>
                      <a:pt x="1" y="4382"/>
                    </a:lnTo>
                    <a:lnTo>
                      <a:pt x="4394" y="33410"/>
                    </a:lnTo>
                    <a:lnTo>
                      <a:pt x="8442" y="3954"/>
                    </a:lnTo>
                    <a:lnTo>
                      <a:pt x="4216" y="1"/>
                    </a:lnTo>
                    <a:close/>
                  </a:path>
                </a:pathLst>
              </a:custGeom>
              <a:solidFill>
                <a:srgbClr val="DFD5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8"/>
              <p:cNvSpPr/>
              <p:nvPr/>
            </p:nvSpPr>
            <p:spPr>
              <a:xfrm>
                <a:off x="3603125" y="3018950"/>
                <a:ext cx="224750" cy="845375"/>
              </a:xfrm>
              <a:custGeom>
                <a:avLst/>
                <a:gdLst/>
                <a:ahLst/>
                <a:cxnLst/>
                <a:rect l="l" t="t" r="r" b="b"/>
                <a:pathLst>
                  <a:path w="8990" h="33815" extrusionOk="0">
                    <a:moveTo>
                      <a:pt x="4513" y="727"/>
                    </a:moveTo>
                    <a:lnTo>
                      <a:pt x="8442" y="4418"/>
                    </a:lnTo>
                    <a:lnTo>
                      <a:pt x="4656" y="31957"/>
                    </a:lnTo>
                    <a:lnTo>
                      <a:pt x="548" y="4846"/>
                    </a:lnTo>
                    <a:lnTo>
                      <a:pt x="4513" y="727"/>
                    </a:lnTo>
                    <a:close/>
                    <a:moveTo>
                      <a:pt x="4477" y="1"/>
                    </a:moveTo>
                    <a:lnTo>
                      <a:pt x="0" y="4668"/>
                    </a:lnTo>
                    <a:lnTo>
                      <a:pt x="4405" y="33814"/>
                    </a:lnTo>
                    <a:lnTo>
                      <a:pt x="4929" y="33814"/>
                    </a:lnTo>
                    <a:lnTo>
                      <a:pt x="8977" y="4358"/>
                    </a:lnTo>
                    <a:lnTo>
                      <a:pt x="8989" y="4227"/>
                    </a:lnTo>
                    <a:lnTo>
                      <a:pt x="4477" y="1"/>
                    </a:ln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8"/>
              <p:cNvSpPr/>
              <p:nvPr/>
            </p:nvSpPr>
            <p:spPr>
              <a:xfrm>
                <a:off x="3698675" y="3068400"/>
                <a:ext cx="88425" cy="1750"/>
              </a:xfrm>
              <a:custGeom>
                <a:avLst/>
                <a:gdLst/>
                <a:ahLst/>
                <a:cxnLst/>
                <a:rect l="l" t="t" r="r" b="b"/>
                <a:pathLst>
                  <a:path w="3537" h="70" extrusionOk="0">
                    <a:moveTo>
                      <a:pt x="1605" y="0"/>
                    </a:moveTo>
                    <a:cubicBezTo>
                      <a:pt x="1081" y="0"/>
                      <a:pt x="557" y="7"/>
                      <a:pt x="36" y="23"/>
                    </a:cubicBezTo>
                    <a:cubicBezTo>
                      <a:pt x="31" y="21"/>
                      <a:pt x="26" y="20"/>
                      <a:pt x="23" y="20"/>
                    </a:cubicBezTo>
                    <a:cubicBezTo>
                      <a:pt x="1" y="20"/>
                      <a:pt x="5" y="47"/>
                      <a:pt x="36" y="47"/>
                    </a:cubicBezTo>
                    <a:cubicBezTo>
                      <a:pt x="557" y="63"/>
                      <a:pt x="1081" y="69"/>
                      <a:pt x="1605" y="69"/>
                    </a:cubicBezTo>
                    <a:cubicBezTo>
                      <a:pt x="2242" y="69"/>
                      <a:pt x="2879" y="60"/>
                      <a:pt x="3512" y="47"/>
                    </a:cubicBezTo>
                    <a:cubicBezTo>
                      <a:pt x="3536" y="47"/>
                      <a:pt x="3536" y="23"/>
                      <a:pt x="3512" y="23"/>
                    </a:cubicBezTo>
                    <a:cubicBezTo>
                      <a:pt x="2879" y="10"/>
                      <a:pt x="2242" y="0"/>
                      <a:pt x="1605"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8"/>
              <p:cNvSpPr/>
              <p:nvPr/>
            </p:nvSpPr>
            <p:spPr>
              <a:xfrm>
                <a:off x="3692425" y="3094000"/>
                <a:ext cx="94675" cy="1750"/>
              </a:xfrm>
              <a:custGeom>
                <a:avLst/>
                <a:gdLst/>
                <a:ahLst/>
                <a:cxnLst/>
                <a:rect l="l" t="t" r="r" b="b"/>
                <a:pathLst>
                  <a:path w="3787" h="70" extrusionOk="0">
                    <a:moveTo>
                      <a:pt x="1705" y="0"/>
                    </a:moveTo>
                    <a:cubicBezTo>
                      <a:pt x="1141" y="0"/>
                      <a:pt x="576" y="7"/>
                      <a:pt x="12" y="23"/>
                    </a:cubicBezTo>
                    <a:cubicBezTo>
                      <a:pt x="0" y="35"/>
                      <a:pt x="0" y="47"/>
                      <a:pt x="12" y="47"/>
                    </a:cubicBezTo>
                    <a:cubicBezTo>
                      <a:pt x="576" y="63"/>
                      <a:pt x="1141" y="69"/>
                      <a:pt x="1705" y="69"/>
                    </a:cubicBezTo>
                    <a:cubicBezTo>
                      <a:pt x="2391" y="69"/>
                      <a:pt x="3077" y="60"/>
                      <a:pt x="3762" y="47"/>
                    </a:cubicBezTo>
                    <a:cubicBezTo>
                      <a:pt x="3786" y="47"/>
                      <a:pt x="3786" y="23"/>
                      <a:pt x="3762" y="23"/>
                    </a:cubicBezTo>
                    <a:cubicBezTo>
                      <a:pt x="3077" y="10"/>
                      <a:pt x="2391" y="0"/>
                      <a:pt x="1705"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8"/>
              <p:cNvSpPr/>
              <p:nvPr/>
            </p:nvSpPr>
            <p:spPr>
              <a:xfrm>
                <a:off x="3707300" y="3119775"/>
                <a:ext cx="92000" cy="1875"/>
              </a:xfrm>
              <a:custGeom>
                <a:avLst/>
                <a:gdLst/>
                <a:ahLst/>
                <a:cxnLst/>
                <a:rect l="l" t="t" r="r" b="b"/>
                <a:pathLst>
                  <a:path w="3680" h="75" extrusionOk="0">
                    <a:moveTo>
                      <a:pt x="1847" y="1"/>
                    </a:moveTo>
                    <a:cubicBezTo>
                      <a:pt x="1242" y="1"/>
                      <a:pt x="637" y="10"/>
                      <a:pt x="36" y="28"/>
                    </a:cubicBezTo>
                    <a:cubicBezTo>
                      <a:pt x="0" y="28"/>
                      <a:pt x="0" y="51"/>
                      <a:pt x="36" y="51"/>
                    </a:cubicBezTo>
                    <a:cubicBezTo>
                      <a:pt x="696" y="65"/>
                      <a:pt x="1359" y="74"/>
                      <a:pt x="2024" y="74"/>
                    </a:cubicBezTo>
                    <a:cubicBezTo>
                      <a:pt x="2571" y="74"/>
                      <a:pt x="3119" y="68"/>
                      <a:pt x="3667" y="51"/>
                    </a:cubicBezTo>
                    <a:cubicBezTo>
                      <a:pt x="3679" y="51"/>
                      <a:pt x="3679" y="28"/>
                      <a:pt x="3667" y="28"/>
                    </a:cubicBezTo>
                    <a:cubicBezTo>
                      <a:pt x="3060" y="10"/>
                      <a:pt x="2453" y="1"/>
                      <a:pt x="1847"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8"/>
              <p:cNvSpPr/>
              <p:nvPr/>
            </p:nvSpPr>
            <p:spPr>
              <a:xfrm>
                <a:off x="3706100" y="3145450"/>
                <a:ext cx="105700" cy="1925"/>
              </a:xfrm>
              <a:custGeom>
                <a:avLst/>
                <a:gdLst/>
                <a:ahLst/>
                <a:cxnLst/>
                <a:rect l="l" t="t" r="r" b="b"/>
                <a:pathLst>
                  <a:path w="4228" h="77" extrusionOk="0">
                    <a:moveTo>
                      <a:pt x="2645" y="1"/>
                    </a:moveTo>
                    <a:cubicBezTo>
                      <a:pt x="1776" y="1"/>
                      <a:pt x="904" y="17"/>
                      <a:pt x="36" y="25"/>
                    </a:cubicBezTo>
                    <a:cubicBezTo>
                      <a:pt x="1" y="25"/>
                      <a:pt x="1" y="60"/>
                      <a:pt x="36" y="60"/>
                    </a:cubicBezTo>
                    <a:cubicBezTo>
                      <a:pt x="957" y="60"/>
                      <a:pt x="1889" y="76"/>
                      <a:pt x="2820" y="76"/>
                    </a:cubicBezTo>
                    <a:cubicBezTo>
                      <a:pt x="3286" y="76"/>
                      <a:pt x="3751" y="72"/>
                      <a:pt x="4216" y="60"/>
                    </a:cubicBezTo>
                    <a:cubicBezTo>
                      <a:pt x="4227" y="60"/>
                      <a:pt x="4227" y="25"/>
                      <a:pt x="4216" y="25"/>
                    </a:cubicBezTo>
                    <a:cubicBezTo>
                      <a:pt x="3695" y="7"/>
                      <a:pt x="3170" y="1"/>
                      <a:pt x="2645"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8"/>
              <p:cNvSpPr/>
              <p:nvPr/>
            </p:nvSpPr>
            <p:spPr>
              <a:xfrm>
                <a:off x="3714475" y="3171550"/>
                <a:ext cx="88100" cy="1275"/>
              </a:xfrm>
              <a:custGeom>
                <a:avLst/>
                <a:gdLst/>
                <a:ahLst/>
                <a:cxnLst/>
                <a:rect l="l" t="t" r="r" b="b"/>
                <a:pathLst>
                  <a:path w="3524" h="51" extrusionOk="0">
                    <a:moveTo>
                      <a:pt x="2037" y="1"/>
                    </a:moveTo>
                    <a:cubicBezTo>
                      <a:pt x="1366" y="1"/>
                      <a:pt x="697" y="15"/>
                      <a:pt x="23" y="28"/>
                    </a:cubicBezTo>
                    <a:cubicBezTo>
                      <a:pt x="17" y="22"/>
                      <a:pt x="12" y="20"/>
                      <a:pt x="10" y="20"/>
                    </a:cubicBezTo>
                    <a:cubicBezTo>
                      <a:pt x="1" y="20"/>
                      <a:pt x="5" y="40"/>
                      <a:pt x="23" y="40"/>
                    </a:cubicBezTo>
                    <a:cubicBezTo>
                      <a:pt x="801" y="40"/>
                      <a:pt x="1573" y="51"/>
                      <a:pt x="2348" y="51"/>
                    </a:cubicBezTo>
                    <a:cubicBezTo>
                      <a:pt x="2735" y="51"/>
                      <a:pt x="3123" y="48"/>
                      <a:pt x="3511" y="40"/>
                    </a:cubicBezTo>
                    <a:cubicBezTo>
                      <a:pt x="3523" y="40"/>
                      <a:pt x="3523" y="28"/>
                      <a:pt x="3511" y="28"/>
                    </a:cubicBezTo>
                    <a:cubicBezTo>
                      <a:pt x="3018" y="8"/>
                      <a:pt x="2527" y="1"/>
                      <a:pt x="2037"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8"/>
              <p:cNvSpPr/>
              <p:nvPr/>
            </p:nvSpPr>
            <p:spPr>
              <a:xfrm>
                <a:off x="3712675" y="3197025"/>
                <a:ext cx="86325" cy="2300"/>
              </a:xfrm>
              <a:custGeom>
                <a:avLst/>
                <a:gdLst/>
                <a:ahLst/>
                <a:cxnLst/>
                <a:rect l="l" t="t" r="r" b="b"/>
                <a:pathLst>
                  <a:path w="3453" h="92" extrusionOk="0">
                    <a:moveTo>
                      <a:pt x="4" y="40"/>
                    </a:moveTo>
                    <a:cubicBezTo>
                      <a:pt x="1" y="40"/>
                      <a:pt x="4" y="45"/>
                      <a:pt x="12" y="45"/>
                    </a:cubicBezTo>
                    <a:cubicBezTo>
                      <a:pt x="8" y="41"/>
                      <a:pt x="5" y="40"/>
                      <a:pt x="4" y="40"/>
                    </a:cubicBezTo>
                    <a:close/>
                    <a:moveTo>
                      <a:pt x="1554" y="0"/>
                    </a:moveTo>
                    <a:cubicBezTo>
                      <a:pt x="1038" y="0"/>
                      <a:pt x="522" y="13"/>
                      <a:pt x="12" y="45"/>
                    </a:cubicBezTo>
                    <a:cubicBezTo>
                      <a:pt x="609" y="77"/>
                      <a:pt x="1212" y="91"/>
                      <a:pt x="1816" y="91"/>
                    </a:cubicBezTo>
                    <a:cubicBezTo>
                      <a:pt x="2355" y="91"/>
                      <a:pt x="2895" y="80"/>
                      <a:pt x="3429" y="57"/>
                    </a:cubicBezTo>
                    <a:cubicBezTo>
                      <a:pt x="3452" y="57"/>
                      <a:pt x="3452" y="45"/>
                      <a:pt x="3429" y="45"/>
                    </a:cubicBezTo>
                    <a:cubicBezTo>
                      <a:pt x="2808" y="19"/>
                      <a:pt x="2180" y="0"/>
                      <a:pt x="1554"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8"/>
              <p:cNvSpPr/>
              <p:nvPr/>
            </p:nvSpPr>
            <p:spPr>
              <a:xfrm>
                <a:off x="3715625" y="3222250"/>
                <a:ext cx="81300" cy="2950"/>
              </a:xfrm>
              <a:custGeom>
                <a:avLst/>
                <a:gdLst/>
                <a:ahLst/>
                <a:cxnLst/>
                <a:rect l="l" t="t" r="r" b="b"/>
                <a:pathLst>
                  <a:path w="3252" h="118" extrusionOk="0">
                    <a:moveTo>
                      <a:pt x="1489" y="0"/>
                    </a:moveTo>
                    <a:cubicBezTo>
                      <a:pt x="991" y="0"/>
                      <a:pt x="493" y="16"/>
                      <a:pt x="1" y="60"/>
                    </a:cubicBezTo>
                    <a:cubicBezTo>
                      <a:pt x="486" y="103"/>
                      <a:pt x="977" y="117"/>
                      <a:pt x="1467" y="117"/>
                    </a:cubicBezTo>
                    <a:cubicBezTo>
                      <a:pt x="2060" y="117"/>
                      <a:pt x="2653" y="97"/>
                      <a:pt x="3239" y="84"/>
                    </a:cubicBezTo>
                    <a:cubicBezTo>
                      <a:pt x="3251" y="84"/>
                      <a:pt x="3251" y="48"/>
                      <a:pt x="3239" y="48"/>
                    </a:cubicBezTo>
                    <a:cubicBezTo>
                      <a:pt x="2660" y="22"/>
                      <a:pt x="2074" y="0"/>
                      <a:pt x="1489"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8"/>
              <p:cNvSpPr/>
              <p:nvPr/>
            </p:nvSpPr>
            <p:spPr>
              <a:xfrm>
                <a:off x="3716225" y="3248500"/>
                <a:ext cx="76825" cy="2425"/>
              </a:xfrm>
              <a:custGeom>
                <a:avLst/>
                <a:gdLst/>
                <a:ahLst/>
                <a:cxnLst/>
                <a:rect l="l" t="t" r="r" b="b"/>
                <a:pathLst>
                  <a:path w="3073" h="97" extrusionOk="0">
                    <a:moveTo>
                      <a:pt x="1050" y="1"/>
                    </a:moveTo>
                    <a:cubicBezTo>
                      <a:pt x="704" y="1"/>
                      <a:pt x="358" y="10"/>
                      <a:pt x="12" y="34"/>
                    </a:cubicBezTo>
                    <a:cubicBezTo>
                      <a:pt x="11" y="32"/>
                      <a:pt x="9" y="32"/>
                      <a:pt x="8" y="32"/>
                    </a:cubicBezTo>
                    <a:cubicBezTo>
                      <a:pt x="1" y="32"/>
                      <a:pt x="2" y="58"/>
                      <a:pt x="12" y="58"/>
                    </a:cubicBezTo>
                    <a:cubicBezTo>
                      <a:pt x="421" y="87"/>
                      <a:pt x="833" y="96"/>
                      <a:pt x="1247" y="96"/>
                    </a:cubicBezTo>
                    <a:cubicBezTo>
                      <a:pt x="1847" y="96"/>
                      <a:pt x="2450" y="77"/>
                      <a:pt x="3049" y="70"/>
                    </a:cubicBezTo>
                    <a:cubicBezTo>
                      <a:pt x="3072" y="70"/>
                      <a:pt x="3072" y="58"/>
                      <a:pt x="3049" y="58"/>
                    </a:cubicBezTo>
                    <a:cubicBezTo>
                      <a:pt x="2382" y="34"/>
                      <a:pt x="1716" y="1"/>
                      <a:pt x="1050"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8"/>
              <p:cNvSpPr/>
              <p:nvPr/>
            </p:nvSpPr>
            <p:spPr>
              <a:xfrm>
                <a:off x="3713550" y="3273825"/>
                <a:ext cx="75625" cy="2775"/>
              </a:xfrm>
              <a:custGeom>
                <a:avLst/>
                <a:gdLst/>
                <a:ahLst/>
                <a:cxnLst/>
                <a:rect l="l" t="t" r="r" b="b"/>
                <a:pathLst>
                  <a:path w="3025" h="111" extrusionOk="0">
                    <a:moveTo>
                      <a:pt x="1224" y="0"/>
                    </a:moveTo>
                    <a:cubicBezTo>
                      <a:pt x="820" y="0"/>
                      <a:pt x="419" y="9"/>
                      <a:pt x="24" y="33"/>
                    </a:cubicBezTo>
                    <a:cubicBezTo>
                      <a:pt x="0" y="45"/>
                      <a:pt x="0" y="69"/>
                      <a:pt x="24" y="69"/>
                    </a:cubicBezTo>
                    <a:cubicBezTo>
                      <a:pt x="437" y="99"/>
                      <a:pt x="856" y="110"/>
                      <a:pt x="1278" y="110"/>
                    </a:cubicBezTo>
                    <a:cubicBezTo>
                      <a:pt x="1854" y="110"/>
                      <a:pt x="2435" y="89"/>
                      <a:pt x="3013" y="69"/>
                    </a:cubicBezTo>
                    <a:cubicBezTo>
                      <a:pt x="3025" y="69"/>
                      <a:pt x="3025" y="33"/>
                      <a:pt x="3013" y="33"/>
                    </a:cubicBezTo>
                    <a:cubicBezTo>
                      <a:pt x="2417" y="19"/>
                      <a:pt x="1817" y="0"/>
                      <a:pt x="1224"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8"/>
              <p:cNvSpPr/>
              <p:nvPr/>
            </p:nvSpPr>
            <p:spPr>
              <a:xfrm>
                <a:off x="3712950" y="3299700"/>
                <a:ext cx="72050" cy="2225"/>
              </a:xfrm>
              <a:custGeom>
                <a:avLst/>
                <a:gdLst/>
                <a:ahLst/>
                <a:cxnLst/>
                <a:rect l="l" t="t" r="r" b="b"/>
                <a:pathLst>
                  <a:path w="2882" h="89" extrusionOk="0">
                    <a:moveTo>
                      <a:pt x="2033" y="0"/>
                    </a:moveTo>
                    <a:cubicBezTo>
                      <a:pt x="1360" y="0"/>
                      <a:pt x="686" y="17"/>
                      <a:pt x="12" y="34"/>
                    </a:cubicBezTo>
                    <a:cubicBezTo>
                      <a:pt x="1" y="34"/>
                      <a:pt x="1" y="82"/>
                      <a:pt x="12" y="82"/>
                    </a:cubicBezTo>
                    <a:cubicBezTo>
                      <a:pt x="330" y="86"/>
                      <a:pt x="647" y="88"/>
                      <a:pt x="965" y="88"/>
                    </a:cubicBezTo>
                    <a:cubicBezTo>
                      <a:pt x="1600" y="88"/>
                      <a:pt x="2235" y="78"/>
                      <a:pt x="2870" y="46"/>
                    </a:cubicBezTo>
                    <a:cubicBezTo>
                      <a:pt x="2882" y="46"/>
                      <a:pt x="2882" y="10"/>
                      <a:pt x="2870" y="10"/>
                    </a:cubicBezTo>
                    <a:cubicBezTo>
                      <a:pt x="2591" y="3"/>
                      <a:pt x="2312" y="0"/>
                      <a:pt x="2033"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8"/>
              <p:cNvSpPr/>
              <p:nvPr/>
            </p:nvSpPr>
            <p:spPr>
              <a:xfrm>
                <a:off x="3710275" y="3326075"/>
                <a:ext cx="72950" cy="3000"/>
              </a:xfrm>
              <a:custGeom>
                <a:avLst/>
                <a:gdLst/>
                <a:ahLst/>
                <a:cxnLst/>
                <a:rect l="l" t="t" r="r" b="b"/>
                <a:pathLst>
                  <a:path w="2918" h="120" extrusionOk="0">
                    <a:moveTo>
                      <a:pt x="1069" y="1"/>
                    </a:moveTo>
                    <a:cubicBezTo>
                      <a:pt x="714" y="1"/>
                      <a:pt x="361" y="6"/>
                      <a:pt x="12" y="15"/>
                    </a:cubicBezTo>
                    <a:cubicBezTo>
                      <a:pt x="11" y="13"/>
                      <a:pt x="10" y="13"/>
                      <a:pt x="9" y="13"/>
                    </a:cubicBezTo>
                    <a:cubicBezTo>
                      <a:pt x="1" y="13"/>
                      <a:pt x="2" y="50"/>
                      <a:pt x="12" y="50"/>
                    </a:cubicBezTo>
                    <a:cubicBezTo>
                      <a:pt x="723" y="68"/>
                      <a:pt x="1453" y="119"/>
                      <a:pt x="2174" y="119"/>
                    </a:cubicBezTo>
                    <a:cubicBezTo>
                      <a:pt x="2419" y="119"/>
                      <a:pt x="2664" y="113"/>
                      <a:pt x="2906" y="98"/>
                    </a:cubicBezTo>
                    <a:cubicBezTo>
                      <a:pt x="2917" y="98"/>
                      <a:pt x="2917" y="62"/>
                      <a:pt x="2906" y="62"/>
                    </a:cubicBezTo>
                    <a:cubicBezTo>
                      <a:pt x="2302" y="17"/>
                      <a:pt x="1683" y="1"/>
                      <a:pt x="1069"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8"/>
              <p:cNvSpPr/>
              <p:nvPr/>
            </p:nvSpPr>
            <p:spPr>
              <a:xfrm>
                <a:off x="3714750" y="3351675"/>
                <a:ext cx="63700" cy="2100"/>
              </a:xfrm>
              <a:custGeom>
                <a:avLst/>
                <a:gdLst/>
                <a:ahLst/>
                <a:cxnLst/>
                <a:rect l="l" t="t" r="r" b="b"/>
                <a:pathLst>
                  <a:path w="2548" h="84" extrusionOk="0">
                    <a:moveTo>
                      <a:pt x="377" y="0"/>
                    </a:moveTo>
                    <a:cubicBezTo>
                      <a:pt x="264" y="0"/>
                      <a:pt x="150" y="1"/>
                      <a:pt x="36" y="3"/>
                    </a:cubicBezTo>
                    <a:cubicBezTo>
                      <a:pt x="0" y="3"/>
                      <a:pt x="0" y="50"/>
                      <a:pt x="36" y="50"/>
                    </a:cubicBezTo>
                    <a:cubicBezTo>
                      <a:pt x="520" y="71"/>
                      <a:pt x="1004" y="84"/>
                      <a:pt x="1489" y="84"/>
                    </a:cubicBezTo>
                    <a:cubicBezTo>
                      <a:pt x="1838" y="84"/>
                      <a:pt x="2187" y="77"/>
                      <a:pt x="2536" y="62"/>
                    </a:cubicBezTo>
                    <a:cubicBezTo>
                      <a:pt x="2548" y="62"/>
                      <a:pt x="2548" y="50"/>
                      <a:pt x="2536" y="50"/>
                    </a:cubicBezTo>
                    <a:cubicBezTo>
                      <a:pt x="1817" y="30"/>
                      <a:pt x="1097" y="0"/>
                      <a:pt x="377"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8"/>
              <p:cNvSpPr/>
              <p:nvPr/>
            </p:nvSpPr>
            <p:spPr>
              <a:xfrm>
                <a:off x="3698375" y="3377325"/>
                <a:ext cx="75625" cy="2375"/>
              </a:xfrm>
              <a:custGeom>
                <a:avLst/>
                <a:gdLst/>
                <a:ahLst/>
                <a:cxnLst/>
                <a:rect l="l" t="t" r="r" b="b"/>
                <a:pathLst>
                  <a:path w="3025" h="95" extrusionOk="0">
                    <a:moveTo>
                      <a:pt x="1512" y="1"/>
                    </a:moveTo>
                    <a:cubicBezTo>
                      <a:pt x="1012" y="1"/>
                      <a:pt x="512" y="13"/>
                      <a:pt x="12" y="36"/>
                    </a:cubicBezTo>
                    <a:cubicBezTo>
                      <a:pt x="11" y="35"/>
                      <a:pt x="10" y="35"/>
                      <a:pt x="9" y="35"/>
                    </a:cubicBezTo>
                    <a:cubicBezTo>
                      <a:pt x="0" y="35"/>
                      <a:pt x="1" y="72"/>
                      <a:pt x="12" y="72"/>
                    </a:cubicBezTo>
                    <a:cubicBezTo>
                      <a:pt x="464" y="88"/>
                      <a:pt x="915" y="95"/>
                      <a:pt x="1366" y="95"/>
                    </a:cubicBezTo>
                    <a:cubicBezTo>
                      <a:pt x="1915" y="95"/>
                      <a:pt x="2464" y="85"/>
                      <a:pt x="3012" y="72"/>
                    </a:cubicBezTo>
                    <a:cubicBezTo>
                      <a:pt x="3024" y="72"/>
                      <a:pt x="3024" y="36"/>
                      <a:pt x="3012" y="36"/>
                    </a:cubicBezTo>
                    <a:cubicBezTo>
                      <a:pt x="2512" y="13"/>
                      <a:pt x="2012" y="1"/>
                      <a:pt x="1512"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8"/>
              <p:cNvSpPr/>
              <p:nvPr/>
            </p:nvSpPr>
            <p:spPr>
              <a:xfrm>
                <a:off x="3710575" y="3403100"/>
                <a:ext cx="60750" cy="2325"/>
              </a:xfrm>
              <a:custGeom>
                <a:avLst/>
                <a:gdLst/>
                <a:ahLst/>
                <a:cxnLst/>
                <a:rect l="l" t="t" r="r" b="b"/>
                <a:pathLst>
                  <a:path w="2430" h="93" extrusionOk="0">
                    <a:moveTo>
                      <a:pt x="1104" y="1"/>
                    </a:moveTo>
                    <a:cubicBezTo>
                      <a:pt x="744" y="1"/>
                      <a:pt x="383" y="7"/>
                      <a:pt x="24" y="17"/>
                    </a:cubicBezTo>
                    <a:cubicBezTo>
                      <a:pt x="0" y="17"/>
                      <a:pt x="0" y="65"/>
                      <a:pt x="24" y="65"/>
                    </a:cubicBezTo>
                    <a:cubicBezTo>
                      <a:pt x="478" y="79"/>
                      <a:pt x="935" y="93"/>
                      <a:pt x="1397" y="93"/>
                    </a:cubicBezTo>
                    <a:cubicBezTo>
                      <a:pt x="1735" y="93"/>
                      <a:pt x="2075" y="85"/>
                      <a:pt x="2417" y="65"/>
                    </a:cubicBezTo>
                    <a:cubicBezTo>
                      <a:pt x="2429" y="65"/>
                      <a:pt x="2429" y="53"/>
                      <a:pt x="2417" y="29"/>
                    </a:cubicBezTo>
                    <a:cubicBezTo>
                      <a:pt x="1985" y="10"/>
                      <a:pt x="1545" y="1"/>
                      <a:pt x="1104"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8"/>
              <p:cNvSpPr/>
              <p:nvPr/>
            </p:nvSpPr>
            <p:spPr>
              <a:xfrm>
                <a:off x="3714150" y="3454125"/>
                <a:ext cx="50025" cy="2200"/>
              </a:xfrm>
              <a:custGeom>
                <a:avLst/>
                <a:gdLst/>
                <a:ahLst/>
                <a:cxnLst/>
                <a:rect l="l" t="t" r="r" b="b"/>
                <a:pathLst>
                  <a:path w="2001" h="88" extrusionOk="0">
                    <a:moveTo>
                      <a:pt x="1331" y="1"/>
                    </a:moveTo>
                    <a:cubicBezTo>
                      <a:pt x="891" y="1"/>
                      <a:pt x="449" y="16"/>
                      <a:pt x="12" y="48"/>
                    </a:cubicBezTo>
                    <a:cubicBezTo>
                      <a:pt x="0" y="48"/>
                      <a:pt x="0" y="72"/>
                      <a:pt x="12" y="72"/>
                    </a:cubicBezTo>
                    <a:cubicBezTo>
                      <a:pt x="211" y="83"/>
                      <a:pt x="411" y="87"/>
                      <a:pt x="612" y="87"/>
                    </a:cubicBezTo>
                    <a:cubicBezTo>
                      <a:pt x="1071" y="87"/>
                      <a:pt x="1533" y="65"/>
                      <a:pt x="1989" y="48"/>
                    </a:cubicBezTo>
                    <a:cubicBezTo>
                      <a:pt x="2000" y="48"/>
                      <a:pt x="2000" y="12"/>
                      <a:pt x="1989" y="12"/>
                    </a:cubicBezTo>
                    <a:cubicBezTo>
                      <a:pt x="1770" y="5"/>
                      <a:pt x="1551" y="1"/>
                      <a:pt x="1331"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8"/>
              <p:cNvSpPr/>
              <p:nvPr/>
            </p:nvSpPr>
            <p:spPr>
              <a:xfrm>
                <a:off x="3714750" y="3428500"/>
                <a:ext cx="53000" cy="2300"/>
              </a:xfrm>
              <a:custGeom>
                <a:avLst/>
                <a:gdLst/>
                <a:ahLst/>
                <a:cxnLst/>
                <a:rect l="l" t="t" r="r" b="b"/>
                <a:pathLst>
                  <a:path w="2120" h="92" extrusionOk="0">
                    <a:moveTo>
                      <a:pt x="821" y="1"/>
                    </a:moveTo>
                    <a:cubicBezTo>
                      <a:pt x="558" y="1"/>
                      <a:pt x="295" y="4"/>
                      <a:pt x="36" y="14"/>
                    </a:cubicBezTo>
                    <a:cubicBezTo>
                      <a:pt x="0" y="25"/>
                      <a:pt x="0" y="73"/>
                      <a:pt x="36" y="73"/>
                    </a:cubicBezTo>
                    <a:cubicBezTo>
                      <a:pt x="285" y="86"/>
                      <a:pt x="538" y="91"/>
                      <a:pt x="791" y="91"/>
                    </a:cubicBezTo>
                    <a:cubicBezTo>
                      <a:pt x="1228" y="91"/>
                      <a:pt x="1666" y="76"/>
                      <a:pt x="2096" y="61"/>
                    </a:cubicBezTo>
                    <a:cubicBezTo>
                      <a:pt x="2119" y="61"/>
                      <a:pt x="2119" y="25"/>
                      <a:pt x="2096" y="25"/>
                    </a:cubicBezTo>
                    <a:cubicBezTo>
                      <a:pt x="1676" y="11"/>
                      <a:pt x="1248" y="1"/>
                      <a:pt x="821"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8"/>
              <p:cNvSpPr/>
              <p:nvPr/>
            </p:nvSpPr>
            <p:spPr>
              <a:xfrm>
                <a:off x="3715625" y="3479825"/>
                <a:ext cx="45275" cy="2325"/>
              </a:xfrm>
              <a:custGeom>
                <a:avLst/>
                <a:gdLst/>
                <a:ahLst/>
                <a:cxnLst/>
                <a:rect l="l" t="t" r="r" b="b"/>
                <a:pathLst>
                  <a:path w="1811" h="93" extrusionOk="0">
                    <a:moveTo>
                      <a:pt x="843" y="1"/>
                    </a:moveTo>
                    <a:cubicBezTo>
                      <a:pt x="566" y="1"/>
                      <a:pt x="289" y="10"/>
                      <a:pt x="13" y="32"/>
                    </a:cubicBezTo>
                    <a:cubicBezTo>
                      <a:pt x="1" y="44"/>
                      <a:pt x="1" y="80"/>
                      <a:pt x="13" y="80"/>
                    </a:cubicBezTo>
                    <a:cubicBezTo>
                      <a:pt x="224" y="88"/>
                      <a:pt x="434" y="92"/>
                      <a:pt x="645" y="92"/>
                    </a:cubicBezTo>
                    <a:cubicBezTo>
                      <a:pt x="1030" y="92"/>
                      <a:pt x="1414" y="79"/>
                      <a:pt x="1799" y="56"/>
                    </a:cubicBezTo>
                    <a:cubicBezTo>
                      <a:pt x="1810" y="56"/>
                      <a:pt x="1810" y="32"/>
                      <a:pt x="1799" y="32"/>
                    </a:cubicBezTo>
                    <a:cubicBezTo>
                      <a:pt x="1480" y="13"/>
                      <a:pt x="1161" y="1"/>
                      <a:pt x="843"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8"/>
              <p:cNvSpPr/>
              <p:nvPr/>
            </p:nvSpPr>
            <p:spPr>
              <a:xfrm>
                <a:off x="3715925" y="3505750"/>
                <a:ext cx="40500" cy="2425"/>
              </a:xfrm>
              <a:custGeom>
                <a:avLst/>
                <a:gdLst/>
                <a:ahLst/>
                <a:cxnLst/>
                <a:rect l="l" t="t" r="r" b="b"/>
                <a:pathLst>
                  <a:path w="1620" h="97" extrusionOk="0">
                    <a:moveTo>
                      <a:pt x="1027" y="1"/>
                    </a:moveTo>
                    <a:cubicBezTo>
                      <a:pt x="692" y="1"/>
                      <a:pt x="356" y="16"/>
                      <a:pt x="24" y="31"/>
                    </a:cubicBezTo>
                    <a:cubicBezTo>
                      <a:pt x="1" y="31"/>
                      <a:pt x="1" y="79"/>
                      <a:pt x="24" y="79"/>
                    </a:cubicBezTo>
                    <a:cubicBezTo>
                      <a:pt x="207" y="91"/>
                      <a:pt x="391" y="96"/>
                      <a:pt x="576" y="96"/>
                    </a:cubicBezTo>
                    <a:cubicBezTo>
                      <a:pt x="920" y="96"/>
                      <a:pt x="1267" y="78"/>
                      <a:pt x="1608" y="55"/>
                    </a:cubicBezTo>
                    <a:cubicBezTo>
                      <a:pt x="1620" y="55"/>
                      <a:pt x="1620" y="19"/>
                      <a:pt x="1608" y="19"/>
                    </a:cubicBezTo>
                    <a:cubicBezTo>
                      <a:pt x="1415" y="6"/>
                      <a:pt x="1221" y="1"/>
                      <a:pt x="1027"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8"/>
              <p:cNvSpPr/>
              <p:nvPr/>
            </p:nvSpPr>
            <p:spPr>
              <a:xfrm>
                <a:off x="3710275" y="3531675"/>
                <a:ext cx="43175" cy="2450"/>
              </a:xfrm>
              <a:custGeom>
                <a:avLst/>
                <a:gdLst/>
                <a:ahLst/>
                <a:cxnLst/>
                <a:rect l="l" t="t" r="r" b="b"/>
                <a:pathLst>
                  <a:path w="1727" h="98" extrusionOk="0">
                    <a:moveTo>
                      <a:pt x="859" y="0"/>
                    </a:moveTo>
                    <a:cubicBezTo>
                      <a:pt x="572" y="0"/>
                      <a:pt x="286" y="12"/>
                      <a:pt x="12" y="42"/>
                    </a:cubicBezTo>
                    <a:cubicBezTo>
                      <a:pt x="0" y="42"/>
                      <a:pt x="0" y="54"/>
                      <a:pt x="12" y="66"/>
                    </a:cubicBezTo>
                    <a:cubicBezTo>
                      <a:pt x="229" y="89"/>
                      <a:pt x="452" y="97"/>
                      <a:pt x="674" y="97"/>
                    </a:cubicBezTo>
                    <a:cubicBezTo>
                      <a:pt x="1026" y="97"/>
                      <a:pt x="1380" y="76"/>
                      <a:pt x="1715" y="54"/>
                    </a:cubicBezTo>
                    <a:cubicBezTo>
                      <a:pt x="1727" y="54"/>
                      <a:pt x="1727" y="30"/>
                      <a:pt x="1715" y="30"/>
                    </a:cubicBezTo>
                    <a:cubicBezTo>
                      <a:pt x="1435" y="12"/>
                      <a:pt x="1146" y="0"/>
                      <a:pt x="859"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8"/>
              <p:cNvSpPr/>
              <p:nvPr/>
            </p:nvSpPr>
            <p:spPr>
              <a:xfrm>
                <a:off x="3708775" y="3557375"/>
                <a:ext cx="40525" cy="2550"/>
              </a:xfrm>
              <a:custGeom>
                <a:avLst/>
                <a:gdLst/>
                <a:ahLst/>
                <a:cxnLst/>
                <a:rect l="l" t="t" r="r" b="b"/>
                <a:pathLst>
                  <a:path w="1621" h="102" extrusionOk="0">
                    <a:moveTo>
                      <a:pt x="868" y="0"/>
                    </a:moveTo>
                    <a:cubicBezTo>
                      <a:pt x="581" y="0"/>
                      <a:pt x="294" y="12"/>
                      <a:pt x="13" y="38"/>
                    </a:cubicBezTo>
                    <a:cubicBezTo>
                      <a:pt x="1" y="38"/>
                      <a:pt x="1" y="73"/>
                      <a:pt x="13" y="73"/>
                    </a:cubicBezTo>
                    <a:cubicBezTo>
                      <a:pt x="193" y="94"/>
                      <a:pt x="375" y="102"/>
                      <a:pt x="559" y="102"/>
                    </a:cubicBezTo>
                    <a:cubicBezTo>
                      <a:pt x="910" y="102"/>
                      <a:pt x="1264" y="73"/>
                      <a:pt x="1608" y="50"/>
                    </a:cubicBezTo>
                    <a:cubicBezTo>
                      <a:pt x="1620" y="50"/>
                      <a:pt x="1620" y="26"/>
                      <a:pt x="1608" y="26"/>
                    </a:cubicBezTo>
                    <a:cubicBezTo>
                      <a:pt x="1365" y="9"/>
                      <a:pt x="1117" y="0"/>
                      <a:pt x="868"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8"/>
              <p:cNvSpPr/>
              <p:nvPr/>
            </p:nvSpPr>
            <p:spPr>
              <a:xfrm>
                <a:off x="3708200" y="3583100"/>
                <a:ext cx="40500" cy="2525"/>
              </a:xfrm>
              <a:custGeom>
                <a:avLst/>
                <a:gdLst/>
                <a:ahLst/>
                <a:cxnLst/>
                <a:rect l="l" t="t" r="r" b="b"/>
                <a:pathLst>
                  <a:path w="1620" h="101" extrusionOk="0">
                    <a:moveTo>
                      <a:pt x="656" y="0"/>
                    </a:moveTo>
                    <a:cubicBezTo>
                      <a:pt x="440" y="0"/>
                      <a:pt x="224" y="9"/>
                      <a:pt x="12" y="33"/>
                    </a:cubicBezTo>
                    <a:cubicBezTo>
                      <a:pt x="0" y="33"/>
                      <a:pt x="0" y="68"/>
                      <a:pt x="12" y="68"/>
                    </a:cubicBezTo>
                    <a:cubicBezTo>
                      <a:pt x="224" y="92"/>
                      <a:pt x="440" y="101"/>
                      <a:pt x="656" y="101"/>
                    </a:cubicBezTo>
                    <a:cubicBezTo>
                      <a:pt x="975" y="101"/>
                      <a:pt x="1295" y="83"/>
                      <a:pt x="1607" y="68"/>
                    </a:cubicBezTo>
                    <a:cubicBezTo>
                      <a:pt x="1619" y="68"/>
                      <a:pt x="1619" y="33"/>
                      <a:pt x="1607" y="33"/>
                    </a:cubicBezTo>
                    <a:cubicBezTo>
                      <a:pt x="1295" y="18"/>
                      <a:pt x="975" y="0"/>
                      <a:pt x="656"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8"/>
              <p:cNvSpPr/>
              <p:nvPr/>
            </p:nvSpPr>
            <p:spPr>
              <a:xfrm>
                <a:off x="3702525" y="3608750"/>
                <a:ext cx="40800" cy="2450"/>
              </a:xfrm>
              <a:custGeom>
                <a:avLst/>
                <a:gdLst/>
                <a:ahLst/>
                <a:cxnLst/>
                <a:rect l="l" t="t" r="r" b="b"/>
                <a:pathLst>
                  <a:path w="1632" h="98" extrusionOk="0">
                    <a:moveTo>
                      <a:pt x="610" y="0"/>
                    </a:moveTo>
                    <a:cubicBezTo>
                      <a:pt x="413" y="0"/>
                      <a:pt x="217" y="6"/>
                      <a:pt x="25" y="19"/>
                    </a:cubicBezTo>
                    <a:cubicBezTo>
                      <a:pt x="1" y="42"/>
                      <a:pt x="1" y="66"/>
                      <a:pt x="25" y="66"/>
                    </a:cubicBezTo>
                    <a:cubicBezTo>
                      <a:pt x="268" y="88"/>
                      <a:pt x="517" y="98"/>
                      <a:pt x="766" y="98"/>
                    </a:cubicBezTo>
                    <a:cubicBezTo>
                      <a:pt x="1053" y="98"/>
                      <a:pt x="1340" y="85"/>
                      <a:pt x="1620" y="66"/>
                    </a:cubicBezTo>
                    <a:cubicBezTo>
                      <a:pt x="1632" y="66"/>
                      <a:pt x="1632" y="31"/>
                      <a:pt x="1620" y="31"/>
                    </a:cubicBezTo>
                    <a:cubicBezTo>
                      <a:pt x="1289" y="16"/>
                      <a:pt x="948" y="0"/>
                      <a:pt x="610"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8"/>
              <p:cNvSpPr/>
              <p:nvPr/>
            </p:nvSpPr>
            <p:spPr>
              <a:xfrm>
                <a:off x="3707300" y="3634625"/>
                <a:ext cx="32775" cy="2425"/>
              </a:xfrm>
              <a:custGeom>
                <a:avLst/>
                <a:gdLst/>
                <a:ahLst/>
                <a:cxnLst/>
                <a:rect l="l" t="t" r="r" b="b"/>
                <a:pathLst>
                  <a:path w="1311" h="97" extrusionOk="0">
                    <a:moveTo>
                      <a:pt x="613" y="0"/>
                    </a:moveTo>
                    <a:cubicBezTo>
                      <a:pt x="414" y="0"/>
                      <a:pt x="219" y="9"/>
                      <a:pt x="36" y="31"/>
                    </a:cubicBezTo>
                    <a:cubicBezTo>
                      <a:pt x="0" y="43"/>
                      <a:pt x="0" y="79"/>
                      <a:pt x="36" y="79"/>
                    </a:cubicBezTo>
                    <a:cubicBezTo>
                      <a:pt x="181" y="92"/>
                      <a:pt x="330" y="97"/>
                      <a:pt x="478" y="97"/>
                    </a:cubicBezTo>
                    <a:cubicBezTo>
                      <a:pt x="756" y="97"/>
                      <a:pt x="1034" y="79"/>
                      <a:pt x="1298" y="55"/>
                    </a:cubicBezTo>
                    <a:cubicBezTo>
                      <a:pt x="1310" y="55"/>
                      <a:pt x="1310" y="31"/>
                      <a:pt x="1298" y="31"/>
                    </a:cubicBezTo>
                    <a:cubicBezTo>
                      <a:pt x="1075" y="12"/>
                      <a:pt x="842" y="0"/>
                      <a:pt x="613"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8"/>
              <p:cNvSpPr/>
              <p:nvPr/>
            </p:nvSpPr>
            <p:spPr>
              <a:xfrm>
                <a:off x="3713250" y="3660650"/>
                <a:ext cx="23825" cy="1825"/>
              </a:xfrm>
              <a:custGeom>
                <a:avLst/>
                <a:gdLst/>
                <a:ahLst/>
                <a:cxnLst/>
                <a:rect l="l" t="t" r="r" b="b"/>
                <a:pathLst>
                  <a:path w="953" h="73" extrusionOk="0">
                    <a:moveTo>
                      <a:pt x="418" y="1"/>
                    </a:moveTo>
                    <a:cubicBezTo>
                      <a:pt x="290" y="1"/>
                      <a:pt x="162" y="4"/>
                      <a:pt x="36" y="14"/>
                    </a:cubicBezTo>
                    <a:cubicBezTo>
                      <a:pt x="0" y="26"/>
                      <a:pt x="0" y="62"/>
                      <a:pt x="36" y="62"/>
                    </a:cubicBezTo>
                    <a:cubicBezTo>
                      <a:pt x="128" y="69"/>
                      <a:pt x="222" y="72"/>
                      <a:pt x="316" y="72"/>
                    </a:cubicBezTo>
                    <a:cubicBezTo>
                      <a:pt x="525" y="72"/>
                      <a:pt x="736" y="58"/>
                      <a:pt x="941" y="50"/>
                    </a:cubicBezTo>
                    <a:cubicBezTo>
                      <a:pt x="953" y="50"/>
                      <a:pt x="953" y="14"/>
                      <a:pt x="941" y="14"/>
                    </a:cubicBezTo>
                    <a:cubicBezTo>
                      <a:pt x="769" y="7"/>
                      <a:pt x="593" y="1"/>
                      <a:pt x="418"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8"/>
              <p:cNvSpPr/>
              <p:nvPr/>
            </p:nvSpPr>
            <p:spPr>
              <a:xfrm>
                <a:off x="3715625" y="3686625"/>
                <a:ext cx="18775" cy="1900"/>
              </a:xfrm>
              <a:custGeom>
                <a:avLst/>
                <a:gdLst/>
                <a:ahLst/>
                <a:cxnLst/>
                <a:rect l="l" t="t" r="r" b="b"/>
                <a:pathLst>
                  <a:path w="751" h="76" extrusionOk="0">
                    <a:moveTo>
                      <a:pt x="411" y="1"/>
                    </a:moveTo>
                    <a:cubicBezTo>
                      <a:pt x="277" y="1"/>
                      <a:pt x="143" y="10"/>
                      <a:pt x="13" y="23"/>
                    </a:cubicBezTo>
                    <a:cubicBezTo>
                      <a:pt x="1" y="23"/>
                      <a:pt x="1" y="47"/>
                      <a:pt x="13" y="59"/>
                    </a:cubicBezTo>
                    <a:cubicBezTo>
                      <a:pt x="120" y="70"/>
                      <a:pt x="229" y="75"/>
                      <a:pt x="339" y="75"/>
                    </a:cubicBezTo>
                    <a:cubicBezTo>
                      <a:pt x="473" y="75"/>
                      <a:pt x="608" y="67"/>
                      <a:pt x="739" y="47"/>
                    </a:cubicBezTo>
                    <a:cubicBezTo>
                      <a:pt x="751" y="47"/>
                      <a:pt x="751" y="23"/>
                      <a:pt x="739" y="23"/>
                    </a:cubicBezTo>
                    <a:cubicBezTo>
                      <a:pt x="631" y="7"/>
                      <a:pt x="522" y="1"/>
                      <a:pt x="411"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8"/>
              <p:cNvSpPr/>
              <p:nvPr/>
            </p:nvSpPr>
            <p:spPr>
              <a:xfrm>
                <a:off x="3711175" y="3712175"/>
                <a:ext cx="19650" cy="2275"/>
              </a:xfrm>
              <a:custGeom>
                <a:avLst/>
                <a:gdLst/>
                <a:ahLst/>
                <a:cxnLst/>
                <a:rect l="l" t="t" r="r" b="b"/>
                <a:pathLst>
                  <a:path w="786" h="91" extrusionOk="0">
                    <a:moveTo>
                      <a:pt x="305" y="1"/>
                    </a:moveTo>
                    <a:cubicBezTo>
                      <a:pt x="209" y="1"/>
                      <a:pt x="114" y="7"/>
                      <a:pt x="24" y="25"/>
                    </a:cubicBezTo>
                    <a:cubicBezTo>
                      <a:pt x="0" y="25"/>
                      <a:pt x="0" y="73"/>
                      <a:pt x="24" y="73"/>
                    </a:cubicBezTo>
                    <a:cubicBezTo>
                      <a:pt x="107" y="85"/>
                      <a:pt x="191" y="90"/>
                      <a:pt x="277" y="90"/>
                    </a:cubicBezTo>
                    <a:cubicBezTo>
                      <a:pt x="438" y="90"/>
                      <a:pt x="603" y="72"/>
                      <a:pt x="774" y="49"/>
                    </a:cubicBezTo>
                    <a:cubicBezTo>
                      <a:pt x="786" y="49"/>
                      <a:pt x="786" y="25"/>
                      <a:pt x="774" y="25"/>
                    </a:cubicBezTo>
                    <a:cubicBezTo>
                      <a:pt x="626" y="18"/>
                      <a:pt x="464" y="1"/>
                      <a:pt x="305"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8"/>
              <p:cNvSpPr/>
              <p:nvPr/>
            </p:nvSpPr>
            <p:spPr>
              <a:xfrm>
                <a:off x="3711775" y="3738450"/>
                <a:ext cx="16675" cy="1375"/>
              </a:xfrm>
              <a:custGeom>
                <a:avLst/>
                <a:gdLst/>
                <a:ahLst/>
                <a:cxnLst/>
                <a:rect l="l" t="t" r="r" b="b"/>
                <a:pathLst>
                  <a:path w="667" h="55" extrusionOk="0">
                    <a:moveTo>
                      <a:pt x="329" y="1"/>
                    </a:moveTo>
                    <a:cubicBezTo>
                      <a:pt x="223" y="1"/>
                      <a:pt x="119" y="4"/>
                      <a:pt x="12" y="10"/>
                    </a:cubicBezTo>
                    <a:cubicBezTo>
                      <a:pt x="11" y="9"/>
                      <a:pt x="9" y="8"/>
                      <a:pt x="8" y="8"/>
                    </a:cubicBezTo>
                    <a:cubicBezTo>
                      <a:pt x="0" y="8"/>
                      <a:pt x="1" y="46"/>
                      <a:pt x="12" y="46"/>
                    </a:cubicBezTo>
                    <a:cubicBezTo>
                      <a:pt x="125" y="52"/>
                      <a:pt x="235" y="55"/>
                      <a:pt x="342" y="55"/>
                    </a:cubicBezTo>
                    <a:cubicBezTo>
                      <a:pt x="449" y="55"/>
                      <a:pt x="554" y="52"/>
                      <a:pt x="655" y="46"/>
                    </a:cubicBezTo>
                    <a:cubicBezTo>
                      <a:pt x="667" y="46"/>
                      <a:pt x="667" y="10"/>
                      <a:pt x="655" y="10"/>
                    </a:cubicBezTo>
                    <a:cubicBezTo>
                      <a:pt x="542" y="4"/>
                      <a:pt x="435" y="1"/>
                      <a:pt x="329"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8"/>
              <p:cNvSpPr/>
              <p:nvPr/>
            </p:nvSpPr>
            <p:spPr>
              <a:xfrm>
                <a:off x="3814150" y="2493900"/>
                <a:ext cx="38725" cy="38700"/>
              </a:xfrm>
              <a:custGeom>
                <a:avLst/>
                <a:gdLst/>
                <a:ahLst/>
                <a:cxnLst/>
                <a:rect l="l" t="t" r="r" b="b"/>
                <a:pathLst>
                  <a:path w="1549" h="1548" extrusionOk="0">
                    <a:moveTo>
                      <a:pt x="775" y="0"/>
                    </a:moveTo>
                    <a:cubicBezTo>
                      <a:pt x="346" y="0"/>
                      <a:pt x="1" y="345"/>
                      <a:pt x="1" y="774"/>
                    </a:cubicBezTo>
                    <a:cubicBezTo>
                      <a:pt x="1" y="1203"/>
                      <a:pt x="334" y="1548"/>
                      <a:pt x="775" y="1548"/>
                    </a:cubicBezTo>
                    <a:cubicBezTo>
                      <a:pt x="1203" y="1548"/>
                      <a:pt x="1549" y="1203"/>
                      <a:pt x="1549" y="774"/>
                    </a:cubicBezTo>
                    <a:cubicBezTo>
                      <a:pt x="1549" y="345"/>
                      <a:pt x="1203" y="0"/>
                      <a:pt x="775"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8"/>
              <p:cNvSpPr/>
              <p:nvPr/>
            </p:nvSpPr>
            <p:spPr>
              <a:xfrm>
                <a:off x="3802550" y="2525150"/>
                <a:ext cx="32775" cy="122950"/>
              </a:xfrm>
              <a:custGeom>
                <a:avLst/>
                <a:gdLst/>
                <a:ahLst/>
                <a:cxnLst/>
                <a:rect l="l" t="t" r="r" b="b"/>
                <a:pathLst>
                  <a:path w="1311" h="4918" extrusionOk="0">
                    <a:moveTo>
                      <a:pt x="977" y="0"/>
                    </a:moveTo>
                    <a:lnTo>
                      <a:pt x="0" y="4846"/>
                    </a:lnTo>
                    <a:lnTo>
                      <a:pt x="334" y="4917"/>
                    </a:lnTo>
                    <a:lnTo>
                      <a:pt x="1310" y="72"/>
                    </a:lnTo>
                    <a:lnTo>
                      <a:pt x="977" y="0"/>
                    </a:ln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8"/>
              <p:cNvSpPr/>
              <p:nvPr/>
            </p:nvSpPr>
            <p:spPr>
              <a:xfrm>
                <a:off x="3969225" y="2561650"/>
                <a:ext cx="43500" cy="38750"/>
              </a:xfrm>
              <a:custGeom>
                <a:avLst/>
                <a:gdLst/>
                <a:ahLst/>
                <a:cxnLst/>
                <a:rect l="l" t="t" r="r" b="b"/>
                <a:pathLst>
                  <a:path w="1740" h="1550" extrusionOk="0">
                    <a:moveTo>
                      <a:pt x="871" y="1"/>
                    </a:moveTo>
                    <a:cubicBezTo>
                      <a:pt x="548" y="1"/>
                      <a:pt x="246" y="197"/>
                      <a:pt x="132" y="529"/>
                    </a:cubicBezTo>
                    <a:cubicBezTo>
                      <a:pt x="1" y="933"/>
                      <a:pt x="215" y="1386"/>
                      <a:pt x="632" y="1517"/>
                    </a:cubicBezTo>
                    <a:cubicBezTo>
                      <a:pt x="710" y="1539"/>
                      <a:pt x="788" y="1550"/>
                      <a:pt x="864" y="1550"/>
                    </a:cubicBezTo>
                    <a:cubicBezTo>
                      <a:pt x="1198" y="1550"/>
                      <a:pt x="1502" y="1348"/>
                      <a:pt x="1608" y="1029"/>
                    </a:cubicBezTo>
                    <a:cubicBezTo>
                      <a:pt x="1739" y="624"/>
                      <a:pt x="1537" y="171"/>
                      <a:pt x="1120" y="40"/>
                    </a:cubicBezTo>
                    <a:cubicBezTo>
                      <a:pt x="1038" y="14"/>
                      <a:pt x="954" y="1"/>
                      <a:pt x="871"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8"/>
              <p:cNvSpPr/>
              <p:nvPr/>
            </p:nvSpPr>
            <p:spPr>
              <a:xfrm>
                <a:off x="3919525" y="2588250"/>
                <a:ext cx="71450" cy="110750"/>
              </a:xfrm>
              <a:custGeom>
                <a:avLst/>
                <a:gdLst/>
                <a:ahLst/>
                <a:cxnLst/>
                <a:rect l="l" t="t" r="r" b="b"/>
                <a:pathLst>
                  <a:path w="2858" h="4430" extrusionOk="0">
                    <a:moveTo>
                      <a:pt x="2572" y="0"/>
                    </a:moveTo>
                    <a:lnTo>
                      <a:pt x="1" y="4263"/>
                    </a:lnTo>
                    <a:lnTo>
                      <a:pt x="298" y="4429"/>
                    </a:lnTo>
                    <a:lnTo>
                      <a:pt x="2858" y="179"/>
                    </a:lnTo>
                    <a:lnTo>
                      <a:pt x="2572" y="0"/>
                    </a:ln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8"/>
              <p:cNvSpPr/>
              <p:nvPr/>
            </p:nvSpPr>
            <p:spPr>
              <a:xfrm>
                <a:off x="3409350" y="2564550"/>
                <a:ext cx="42875" cy="39075"/>
              </a:xfrm>
              <a:custGeom>
                <a:avLst/>
                <a:gdLst/>
                <a:ahLst/>
                <a:cxnLst/>
                <a:rect l="l" t="t" r="r" b="b"/>
                <a:pathLst>
                  <a:path w="1715" h="1563" extrusionOk="0">
                    <a:moveTo>
                      <a:pt x="847" y="0"/>
                    </a:moveTo>
                    <a:cubicBezTo>
                      <a:pt x="647" y="0"/>
                      <a:pt x="448" y="78"/>
                      <a:pt x="298" y="234"/>
                    </a:cubicBezTo>
                    <a:cubicBezTo>
                      <a:pt x="0" y="555"/>
                      <a:pt x="0" y="1044"/>
                      <a:pt x="310" y="1341"/>
                    </a:cubicBezTo>
                    <a:cubicBezTo>
                      <a:pt x="463" y="1489"/>
                      <a:pt x="663" y="1563"/>
                      <a:pt x="862" y="1563"/>
                    </a:cubicBezTo>
                    <a:cubicBezTo>
                      <a:pt x="1065" y="1563"/>
                      <a:pt x="1267" y="1486"/>
                      <a:pt x="1417" y="1329"/>
                    </a:cubicBezTo>
                    <a:cubicBezTo>
                      <a:pt x="1715" y="1008"/>
                      <a:pt x="1715" y="520"/>
                      <a:pt x="1393" y="222"/>
                    </a:cubicBezTo>
                    <a:cubicBezTo>
                      <a:pt x="1240" y="75"/>
                      <a:pt x="1043" y="0"/>
                      <a:pt x="847"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8"/>
              <p:cNvSpPr/>
              <p:nvPr/>
            </p:nvSpPr>
            <p:spPr>
              <a:xfrm>
                <a:off x="3434650" y="2592425"/>
                <a:ext cx="70275" cy="113125"/>
              </a:xfrm>
              <a:custGeom>
                <a:avLst/>
                <a:gdLst/>
                <a:ahLst/>
                <a:cxnLst/>
                <a:rect l="l" t="t" r="r" b="b"/>
                <a:pathLst>
                  <a:path w="2811" h="4525" extrusionOk="0">
                    <a:moveTo>
                      <a:pt x="298" y="0"/>
                    </a:moveTo>
                    <a:lnTo>
                      <a:pt x="0" y="179"/>
                    </a:lnTo>
                    <a:lnTo>
                      <a:pt x="2512" y="4524"/>
                    </a:lnTo>
                    <a:lnTo>
                      <a:pt x="2810" y="4358"/>
                    </a:lnTo>
                    <a:lnTo>
                      <a:pt x="298" y="0"/>
                    </a:ln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8"/>
              <p:cNvSpPr/>
              <p:nvPr/>
            </p:nvSpPr>
            <p:spPr>
              <a:xfrm>
                <a:off x="3567400" y="2496250"/>
                <a:ext cx="44375" cy="38750"/>
              </a:xfrm>
              <a:custGeom>
                <a:avLst/>
                <a:gdLst/>
                <a:ahLst/>
                <a:cxnLst/>
                <a:rect l="l" t="t" r="r" b="b"/>
                <a:pathLst>
                  <a:path w="1775" h="1550" extrusionOk="0">
                    <a:moveTo>
                      <a:pt x="894" y="1"/>
                    </a:moveTo>
                    <a:cubicBezTo>
                      <a:pt x="775" y="1"/>
                      <a:pt x="653" y="28"/>
                      <a:pt x="536" y="85"/>
                    </a:cubicBezTo>
                    <a:cubicBezTo>
                      <a:pt x="155" y="275"/>
                      <a:pt x="0" y="739"/>
                      <a:pt x="191" y="1120"/>
                    </a:cubicBezTo>
                    <a:cubicBezTo>
                      <a:pt x="333" y="1397"/>
                      <a:pt x="599" y="1549"/>
                      <a:pt x="881" y="1549"/>
                    </a:cubicBezTo>
                    <a:cubicBezTo>
                      <a:pt x="1000" y="1549"/>
                      <a:pt x="1122" y="1522"/>
                      <a:pt x="1239" y="1466"/>
                    </a:cubicBezTo>
                    <a:cubicBezTo>
                      <a:pt x="1620" y="1275"/>
                      <a:pt x="1774" y="799"/>
                      <a:pt x="1584" y="430"/>
                    </a:cubicBezTo>
                    <a:cubicBezTo>
                      <a:pt x="1442" y="154"/>
                      <a:pt x="1176" y="1"/>
                      <a:pt x="894"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8"/>
              <p:cNvSpPr/>
              <p:nvPr/>
            </p:nvSpPr>
            <p:spPr>
              <a:xfrm>
                <a:off x="3589125" y="2526625"/>
                <a:ext cx="42000" cy="120275"/>
              </a:xfrm>
              <a:custGeom>
                <a:avLst/>
                <a:gdLst/>
                <a:ahLst/>
                <a:cxnLst/>
                <a:rect l="l" t="t" r="r" b="b"/>
                <a:pathLst>
                  <a:path w="1680" h="4811" extrusionOk="0">
                    <a:moveTo>
                      <a:pt x="334" y="1"/>
                    </a:moveTo>
                    <a:lnTo>
                      <a:pt x="1" y="96"/>
                    </a:lnTo>
                    <a:lnTo>
                      <a:pt x="1358" y="4811"/>
                    </a:lnTo>
                    <a:lnTo>
                      <a:pt x="1679" y="4716"/>
                    </a:lnTo>
                    <a:lnTo>
                      <a:pt x="334" y="1"/>
                    </a:ln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8"/>
              <p:cNvSpPr/>
              <p:nvPr/>
            </p:nvSpPr>
            <p:spPr>
              <a:xfrm>
                <a:off x="3184325" y="2886800"/>
                <a:ext cx="39000" cy="39000"/>
              </a:xfrm>
              <a:custGeom>
                <a:avLst/>
                <a:gdLst/>
                <a:ahLst/>
                <a:cxnLst/>
                <a:rect l="l" t="t" r="r" b="b"/>
                <a:pathLst>
                  <a:path w="1560" h="1560" extrusionOk="0">
                    <a:moveTo>
                      <a:pt x="786" y="0"/>
                    </a:moveTo>
                    <a:cubicBezTo>
                      <a:pt x="357" y="0"/>
                      <a:pt x="12" y="334"/>
                      <a:pt x="0" y="774"/>
                    </a:cubicBezTo>
                    <a:cubicBezTo>
                      <a:pt x="0" y="1203"/>
                      <a:pt x="333" y="1548"/>
                      <a:pt x="774" y="1560"/>
                    </a:cubicBezTo>
                    <a:cubicBezTo>
                      <a:pt x="1203" y="1560"/>
                      <a:pt x="1548" y="1215"/>
                      <a:pt x="1560" y="786"/>
                    </a:cubicBezTo>
                    <a:cubicBezTo>
                      <a:pt x="1560" y="357"/>
                      <a:pt x="1215" y="0"/>
                      <a:pt x="786"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8"/>
              <p:cNvSpPr/>
              <p:nvPr/>
            </p:nvSpPr>
            <p:spPr>
              <a:xfrm>
                <a:off x="3215575" y="2904050"/>
                <a:ext cx="121750" cy="34275"/>
              </a:xfrm>
              <a:custGeom>
                <a:avLst/>
                <a:gdLst/>
                <a:ahLst/>
                <a:cxnLst/>
                <a:rect l="l" t="t" r="r" b="b"/>
                <a:pathLst>
                  <a:path w="4870" h="1371" extrusionOk="0">
                    <a:moveTo>
                      <a:pt x="72" y="1"/>
                    </a:moveTo>
                    <a:lnTo>
                      <a:pt x="0" y="334"/>
                    </a:lnTo>
                    <a:lnTo>
                      <a:pt x="4798" y="1370"/>
                    </a:lnTo>
                    <a:lnTo>
                      <a:pt x="4870" y="1037"/>
                    </a:lnTo>
                    <a:lnTo>
                      <a:pt x="72" y="1"/>
                    </a:ln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8"/>
              <p:cNvSpPr/>
              <p:nvPr/>
            </p:nvSpPr>
            <p:spPr>
              <a:xfrm>
                <a:off x="3251875" y="2726325"/>
                <a:ext cx="43500" cy="38775"/>
              </a:xfrm>
              <a:custGeom>
                <a:avLst/>
                <a:gdLst/>
                <a:ahLst/>
                <a:cxnLst/>
                <a:rect l="l" t="t" r="r" b="b"/>
                <a:pathLst>
                  <a:path w="1740" h="1551" extrusionOk="0">
                    <a:moveTo>
                      <a:pt x="857" y="0"/>
                    </a:moveTo>
                    <a:cubicBezTo>
                      <a:pt x="539" y="0"/>
                      <a:pt x="244" y="208"/>
                      <a:pt x="132" y="526"/>
                    </a:cubicBezTo>
                    <a:cubicBezTo>
                      <a:pt x="1" y="930"/>
                      <a:pt x="215" y="1371"/>
                      <a:pt x="608" y="1502"/>
                    </a:cubicBezTo>
                    <a:cubicBezTo>
                      <a:pt x="695" y="1535"/>
                      <a:pt x="785" y="1551"/>
                      <a:pt x="873" y="1551"/>
                    </a:cubicBezTo>
                    <a:cubicBezTo>
                      <a:pt x="1193" y="1551"/>
                      <a:pt x="1493" y="1343"/>
                      <a:pt x="1596" y="1026"/>
                    </a:cubicBezTo>
                    <a:cubicBezTo>
                      <a:pt x="1739" y="633"/>
                      <a:pt x="1525" y="192"/>
                      <a:pt x="1120" y="49"/>
                    </a:cubicBezTo>
                    <a:cubicBezTo>
                      <a:pt x="1033" y="16"/>
                      <a:pt x="944" y="0"/>
                      <a:pt x="857"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8"/>
              <p:cNvSpPr/>
              <p:nvPr/>
            </p:nvSpPr>
            <p:spPr>
              <a:xfrm>
                <a:off x="3282550" y="2748375"/>
                <a:ext cx="106875" cy="70275"/>
              </a:xfrm>
              <a:custGeom>
                <a:avLst/>
                <a:gdLst/>
                <a:ahLst/>
                <a:cxnLst/>
                <a:rect l="l" t="t" r="r" b="b"/>
                <a:pathLst>
                  <a:path w="4275" h="2811" extrusionOk="0">
                    <a:moveTo>
                      <a:pt x="191" y="1"/>
                    </a:moveTo>
                    <a:lnTo>
                      <a:pt x="0" y="287"/>
                    </a:lnTo>
                    <a:lnTo>
                      <a:pt x="4096" y="2811"/>
                    </a:lnTo>
                    <a:lnTo>
                      <a:pt x="4274" y="2513"/>
                    </a:lnTo>
                    <a:lnTo>
                      <a:pt x="191" y="1"/>
                    </a:ln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8"/>
              <p:cNvSpPr/>
              <p:nvPr/>
            </p:nvSpPr>
            <p:spPr>
              <a:xfrm>
                <a:off x="3250400" y="3293850"/>
                <a:ext cx="42875" cy="39075"/>
              </a:xfrm>
              <a:custGeom>
                <a:avLst/>
                <a:gdLst/>
                <a:ahLst/>
                <a:cxnLst/>
                <a:rect l="l" t="t" r="r" b="b"/>
                <a:pathLst>
                  <a:path w="1715" h="1563" extrusionOk="0">
                    <a:moveTo>
                      <a:pt x="843" y="0"/>
                    </a:moveTo>
                    <a:cubicBezTo>
                      <a:pt x="643" y="0"/>
                      <a:pt x="447" y="77"/>
                      <a:pt x="298" y="232"/>
                    </a:cubicBezTo>
                    <a:cubicBezTo>
                      <a:pt x="0" y="530"/>
                      <a:pt x="0" y="1018"/>
                      <a:pt x="298" y="1339"/>
                    </a:cubicBezTo>
                    <a:cubicBezTo>
                      <a:pt x="447" y="1488"/>
                      <a:pt x="643" y="1563"/>
                      <a:pt x="843" y="1563"/>
                    </a:cubicBezTo>
                    <a:cubicBezTo>
                      <a:pt x="1042" y="1563"/>
                      <a:pt x="1244" y="1488"/>
                      <a:pt x="1405" y="1339"/>
                    </a:cubicBezTo>
                    <a:cubicBezTo>
                      <a:pt x="1715" y="1042"/>
                      <a:pt x="1703" y="554"/>
                      <a:pt x="1405" y="232"/>
                    </a:cubicBezTo>
                    <a:cubicBezTo>
                      <a:pt x="1244" y="77"/>
                      <a:pt x="1042" y="0"/>
                      <a:pt x="843"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8"/>
              <p:cNvSpPr/>
              <p:nvPr/>
            </p:nvSpPr>
            <p:spPr>
              <a:xfrm>
                <a:off x="3279575" y="3236250"/>
                <a:ext cx="106575" cy="72650"/>
              </a:xfrm>
              <a:custGeom>
                <a:avLst/>
                <a:gdLst/>
                <a:ahLst/>
                <a:cxnLst/>
                <a:rect l="l" t="t" r="r" b="b"/>
                <a:pathLst>
                  <a:path w="4263" h="2906" extrusionOk="0">
                    <a:moveTo>
                      <a:pt x="4084" y="0"/>
                    </a:moveTo>
                    <a:lnTo>
                      <a:pt x="0" y="2620"/>
                    </a:lnTo>
                    <a:lnTo>
                      <a:pt x="179" y="2905"/>
                    </a:lnTo>
                    <a:lnTo>
                      <a:pt x="4263" y="286"/>
                    </a:lnTo>
                    <a:lnTo>
                      <a:pt x="4084" y="0"/>
                    </a:ln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8"/>
              <p:cNvSpPr/>
              <p:nvPr/>
            </p:nvSpPr>
            <p:spPr>
              <a:xfrm>
                <a:off x="3181625" y="3131400"/>
                <a:ext cx="44675" cy="39025"/>
              </a:xfrm>
              <a:custGeom>
                <a:avLst/>
                <a:gdLst/>
                <a:ahLst/>
                <a:cxnLst/>
                <a:rect l="l" t="t" r="r" b="b"/>
                <a:pathLst>
                  <a:path w="1787" h="1561" extrusionOk="0">
                    <a:moveTo>
                      <a:pt x="899" y="0"/>
                    </a:moveTo>
                    <a:cubicBezTo>
                      <a:pt x="782" y="0"/>
                      <a:pt x="663" y="28"/>
                      <a:pt x="549" y="87"/>
                    </a:cubicBezTo>
                    <a:cubicBezTo>
                      <a:pt x="168" y="277"/>
                      <a:pt x="1" y="741"/>
                      <a:pt x="191" y="1122"/>
                    </a:cubicBezTo>
                    <a:cubicBezTo>
                      <a:pt x="327" y="1402"/>
                      <a:pt x="601" y="1561"/>
                      <a:pt x="889" y="1561"/>
                    </a:cubicBezTo>
                    <a:cubicBezTo>
                      <a:pt x="1006" y="1561"/>
                      <a:pt x="1126" y="1535"/>
                      <a:pt x="1239" y="1480"/>
                    </a:cubicBezTo>
                    <a:cubicBezTo>
                      <a:pt x="1620" y="1289"/>
                      <a:pt x="1787" y="825"/>
                      <a:pt x="1596" y="444"/>
                    </a:cubicBezTo>
                    <a:cubicBezTo>
                      <a:pt x="1453" y="165"/>
                      <a:pt x="1183" y="0"/>
                      <a:pt x="899"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8"/>
              <p:cNvSpPr/>
              <p:nvPr/>
            </p:nvSpPr>
            <p:spPr>
              <a:xfrm>
                <a:off x="3215275" y="3110925"/>
                <a:ext cx="115225" cy="39925"/>
              </a:xfrm>
              <a:custGeom>
                <a:avLst/>
                <a:gdLst/>
                <a:ahLst/>
                <a:cxnLst/>
                <a:rect l="l" t="t" r="r" b="b"/>
                <a:pathLst>
                  <a:path w="4609" h="1597" extrusionOk="0">
                    <a:moveTo>
                      <a:pt x="4513" y="1"/>
                    </a:moveTo>
                    <a:lnTo>
                      <a:pt x="0" y="1275"/>
                    </a:lnTo>
                    <a:lnTo>
                      <a:pt x="96" y="1596"/>
                    </a:lnTo>
                    <a:lnTo>
                      <a:pt x="4608" y="334"/>
                    </a:lnTo>
                    <a:lnTo>
                      <a:pt x="4513" y="1"/>
                    </a:ln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8"/>
              <p:cNvSpPr/>
              <p:nvPr/>
            </p:nvSpPr>
            <p:spPr>
              <a:xfrm>
                <a:off x="3570675" y="3522275"/>
                <a:ext cx="38725" cy="38725"/>
              </a:xfrm>
              <a:custGeom>
                <a:avLst/>
                <a:gdLst/>
                <a:ahLst/>
                <a:cxnLst/>
                <a:rect l="l" t="t" r="r" b="b"/>
                <a:pathLst>
                  <a:path w="1549" h="1549" extrusionOk="0">
                    <a:moveTo>
                      <a:pt x="775" y="1"/>
                    </a:moveTo>
                    <a:cubicBezTo>
                      <a:pt x="345" y="1"/>
                      <a:pt x="0" y="330"/>
                      <a:pt x="0" y="763"/>
                    </a:cubicBezTo>
                    <a:cubicBezTo>
                      <a:pt x="0" y="1192"/>
                      <a:pt x="346" y="1537"/>
                      <a:pt x="762" y="1549"/>
                    </a:cubicBezTo>
                    <a:cubicBezTo>
                      <a:pt x="1191" y="1549"/>
                      <a:pt x="1536" y="1204"/>
                      <a:pt x="1548" y="787"/>
                    </a:cubicBezTo>
                    <a:cubicBezTo>
                      <a:pt x="1548" y="358"/>
                      <a:pt x="1215" y="13"/>
                      <a:pt x="798" y="1"/>
                    </a:cubicBezTo>
                    <a:cubicBezTo>
                      <a:pt x="790" y="1"/>
                      <a:pt x="783" y="1"/>
                      <a:pt x="775"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8"/>
              <p:cNvSpPr/>
              <p:nvPr/>
            </p:nvSpPr>
            <p:spPr>
              <a:xfrm>
                <a:off x="3588225" y="3407100"/>
                <a:ext cx="30100" cy="122050"/>
              </a:xfrm>
              <a:custGeom>
                <a:avLst/>
                <a:gdLst/>
                <a:ahLst/>
                <a:cxnLst/>
                <a:rect l="l" t="t" r="r" b="b"/>
                <a:pathLst>
                  <a:path w="1204" h="4882" extrusionOk="0">
                    <a:moveTo>
                      <a:pt x="870" y="0"/>
                    </a:moveTo>
                    <a:lnTo>
                      <a:pt x="1" y="4822"/>
                    </a:lnTo>
                    <a:lnTo>
                      <a:pt x="334" y="4882"/>
                    </a:lnTo>
                    <a:lnTo>
                      <a:pt x="1203" y="72"/>
                    </a:lnTo>
                    <a:lnTo>
                      <a:pt x="870" y="0"/>
                    </a:ln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8"/>
              <p:cNvSpPr/>
              <p:nvPr/>
            </p:nvSpPr>
            <p:spPr>
              <a:xfrm>
                <a:off x="3409350" y="3454325"/>
                <a:ext cx="43775" cy="38550"/>
              </a:xfrm>
              <a:custGeom>
                <a:avLst/>
                <a:gdLst/>
                <a:ahLst/>
                <a:cxnLst/>
                <a:rect l="l" t="t" r="r" b="b"/>
                <a:pathLst>
                  <a:path w="1751" h="1542" extrusionOk="0">
                    <a:moveTo>
                      <a:pt x="881" y="1"/>
                    </a:moveTo>
                    <a:cubicBezTo>
                      <a:pt x="559" y="1"/>
                      <a:pt x="257" y="194"/>
                      <a:pt x="143" y="516"/>
                    </a:cubicBezTo>
                    <a:cubicBezTo>
                      <a:pt x="0" y="921"/>
                      <a:pt x="226" y="1362"/>
                      <a:pt x="619" y="1493"/>
                    </a:cubicBezTo>
                    <a:cubicBezTo>
                      <a:pt x="707" y="1526"/>
                      <a:pt x="796" y="1542"/>
                      <a:pt x="884" y="1542"/>
                    </a:cubicBezTo>
                    <a:cubicBezTo>
                      <a:pt x="1204" y="1542"/>
                      <a:pt x="1505" y="1334"/>
                      <a:pt x="1608" y="1016"/>
                    </a:cubicBezTo>
                    <a:cubicBezTo>
                      <a:pt x="1750" y="612"/>
                      <a:pt x="1536" y="171"/>
                      <a:pt x="1131" y="40"/>
                    </a:cubicBezTo>
                    <a:cubicBezTo>
                      <a:pt x="1048" y="13"/>
                      <a:pt x="964" y="1"/>
                      <a:pt x="881"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8"/>
              <p:cNvSpPr/>
              <p:nvPr/>
            </p:nvSpPr>
            <p:spPr>
              <a:xfrm>
                <a:off x="3434350" y="3358275"/>
                <a:ext cx="70850" cy="106000"/>
              </a:xfrm>
              <a:custGeom>
                <a:avLst/>
                <a:gdLst/>
                <a:ahLst/>
                <a:cxnLst/>
                <a:rect l="l" t="t" r="r" b="b"/>
                <a:pathLst>
                  <a:path w="2834" h="4240" extrusionOk="0">
                    <a:moveTo>
                      <a:pt x="2548" y="1"/>
                    </a:moveTo>
                    <a:lnTo>
                      <a:pt x="0" y="4061"/>
                    </a:lnTo>
                    <a:lnTo>
                      <a:pt x="286" y="4239"/>
                    </a:lnTo>
                    <a:lnTo>
                      <a:pt x="2834" y="191"/>
                    </a:lnTo>
                    <a:lnTo>
                      <a:pt x="2548" y="1"/>
                    </a:ln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8"/>
              <p:cNvSpPr/>
              <p:nvPr/>
            </p:nvSpPr>
            <p:spPr>
              <a:xfrm>
                <a:off x="3972500" y="3457175"/>
                <a:ext cx="42600" cy="38575"/>
              </a:xfrm>
              <a:custGeom>
                <a:avLst/>
                <a:gdLst/>
                <a:ahLst/>
                <a:cxnLst/>
                <a:rect l="l" t="t" r="r" b="b"/>
                <a:pathLst>
                  <a:path w="1704" h="1543" extrusionOk="0">
                    <a:moveTo>
                      <a:pt x="861" y="1"/>
                    </a:moveTo>
                    <a:cubicBezTo>
                      <a:pt x="662" y="1"/>
                      <a:pt x="459" y="75"/>
                      <a:pt x="298" y="224"/>
                    </a:cubicBezTo>
                    <a:cubicBezTo>
                      <a:pt x="1" y="533"/>
                      <a:pt x="1" y="1022"/>
                      <a:pt x="298" y="1319"/>
                    </a:cubicBezTo>
                    <a:cubicBezTo>
                      <a:pt x="447" y="1468"/>
                      <a:pt x="647" y="1542"/>
                      <a:pt x="848" y="1542"/>
                    </a:cubicBezTo>
                    <a:cubicBezTo>
                      <a:pt x="1049" y="1542"/>
                      <a:pt x="1251" y="1468"/>
                      <a:pt x="1406" y="1319"/>
                    </a:cubicBezTo>
                    <a:cubicBezTo>
                      <a:pt x="1703" y="1022"/>
                      <a:pt x="1703" y="533"/>
                      <a:pt x="1406" y="224"/>
                    </a:cubicBezTo>
                    <a:cubicBezTo>
                      <a:pt x="1257" y="75"/>
                      <a:pt x="1060" y="1"/>
                      <a:pt x="861"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8"/>
              <p:cNvSpPr/>
              <p:nvPr/>
            </p:nvSpPr>
            <p:spPr>
              <a:xfrm>
                <a:off x="3917750" y="3358275"/>
                <a:ext cx="72350" cy="109275"/>
              </a:xfrm>
              <a:custGeom>
                <a:avLst/>
                <a:gdLst/>
                <a:ahLst/>
                <a:cxnLst/>
                <a:rect l="l" t="t" r="r" b="b"/>
                <a:pathLst>
                  <a:path w="2894" h="4371" extrusionOk="0">
                    <a:moveTo>
                      <a:pt x="286" y="1"/>
                    </a:moveTo>
                    <a:lnTo>
                      <a:pt x="0" y="179"/>
                    </a:lnTo>
                    <a:lnTo>
                      <a:pt x="2596" y="4370"/>
                    </a:lnTo>
                    <a:lnTo>
                      <a:pt x="2893" y="4192"/>
                    </a:lnTo>
                    <a:lnTo>
                      <a:pt x="286" y="1"/>
                    </a:ln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8"/>
              <p:cNvSpPr/>
              <p:nvPr/>
            </p:nvSpPr>
            <p:spPr>
              <a:xfrm>
                <a:off x="3812375" y="3523100"/>
                <a:ext cx="44075" cy="39175"/>
              </a:xfrm>
              <a:custGeom>
                <a:avLst/>
                <a:gdLst/>
                <a:ahLst/>
                <a:cxnLst/>
                <a:rect l="l" t="t" r="r" b="b"/>
                <a:pathLst>
                  <a:path w="1763" h="1567" extrusionOk="0">
                    <a:moveTo>
                      <a:pt x="880" y="1"/>
                    </a:moveTo>
                    <a:cubicBezTo>
                      <a:pt x="764" y="1"/>
                      <a:pt x="647" y="28"/>
                      <a:pt x="536" y="87"/>
                    </a:cubicBezTo>
                    <a:cubicBezTo>
                      <a:pt x="143" y="278"/>
                      <a:pt x="0" y="742"/>
                      <a:pt x="179" y="1123"/>
                    </a:cubicBezTo>
                    <a:cubicBezTo>
                      <a:pt x="314" y="1402"/>
                      <a:pt x="587" y="1567"/>
                      <a:pt x="870" y="1567"/>
                    </a:cubicBezTo>
                    <a:cubicBezTo>
                      <a:pt x="986" y="1567"/>
                      <a:pt x="1104" y="1539"/>
                      <a:pt x="1215" y="1480"/>
                    </a:cubicBezTo>
                    <a:cubicBezTo>
                      <a:pt x="1608" y="1290"/>
                      <a:pt x="1762" y="825"/>
                      <a:pt x="1572" y="444"/>
                    </a:cubicBezTo>
                    <a:cubicBezTo>
                      <a:pt x="1437" y="166"/>
                      <a:pt x="1164" y="1"/>
                      <a:pt x="880"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8"/>
              <p:cNvSpPr/>
              <p:nvPr/>
            </p:nvSpPr>
            <p:spPr>
              <a:xfrm>
                <a:off x="3801650" y="3411275"/>
                <a:ext cx="32775" cy="119375"/>
              </a:xfrm>
              <a:custGeom>
                <a:avLst/>
                <a:gdLst/>
                <a:ahLst/>
                <a:cxnLst/>
                <a:rect l="l" t="t" r="r" b="b"/>
                <a:pathLst>
                  <a:path w="1311" h="4775" extrusionOk="0">
                    <a:moveTo>
                      <a:pt x="334" y="0"/>
                    </a:moveTo>
                    <a:lnTo>
                      <a:pt x="1" y="71"/>
                    </a:lnTo>
                    <a:lnTo>
                      <a:pt x="977" y="4774"/>
                    </a:lnTo>
                    <a:lnTo>
                      <a:pt x="1310" y="4703"/>
                    </a:lnTo>
                    <a:lnTo>
                      <a:pt x="334" y="0"/>
                    </a:ln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8"/>
              <p:cNvSpPr/>
              <p:nvPr/>
            </p:nvSpPr>
            <p:spPr>
              <a:xfrm>
                <a:off x="4205875" y="3138325"/>
                <a:ext cx="39025" cy="38725"/>
              </a:xfrm>
              <a:custGeom>
                <a:avLst/>
                <a:gdLst/>
                <a:ahLst/>
                <a:cxnLst/>
                <a:rect l="l" t="t" r="r" b="b"/>
                <a:pathLst>
                  <a:path w="1561" h="1549" extrusionOk="0">
                    <a:moveTo>
                      <a:pt x="810" y="0"/>
                    </a:moveTo>
                    <a:cubicBezTo>
                      <a:pt x="369" y="0"/>
                      <a:pt x="12" y="321"/>
                      <a:pt x="12" y="762"/>
                    </a:cubicBezTo>
                    <a:cubicBezTo>
                      <a:pt x="0" y="1167"/>
                      <a:pt x="346" y="1536"/>
                      <a:pt x="774" y="1548"/>
                    </a:cubicBezTo>
                    <a:cubicBezTo>
                      <a:pt x="781" y="1548"/>
                      <a:pt x="789" y="1548"/>
                      <a:pt x="796" y="1548"/>
                    </a:cubicBezTo>
                    <a:cubicBezTo>
                      <a:pt x="1215" y="1548"/>
                      <a:pt x="1560" y="1207"/>
                      <a:pt x="1560" y="786"/>
                    </a:cubicBezTo>
                    <a:cubicBezTo>
                      <a:pt x="1560" y="357"/>
                      <a:pt x="1239" y="0"/>
                      <a:pt x="810"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8"/>
              <p:cNvSpPr/>
              <p:nvPr/>
            </p:nvSpPr>
            <p:spPr>
              <a:xfrm>
                <a:off x="4093350" y="3124925"/>
                <a:ext cx="120575" cy="34250"/>
              </a:xfrm>
              <a:custGeom>
                <a:avLst/>
                <a:gdLst/>
                <a:ahLst/>
                <a:cxnLst/>
                <a:rect l="l" t="t" r="r" b="b"/>
                <a:pathLst>
                  <a:path w="4823" h="1370" extrusionOk="0">
                    <a:moveTo>
                      <a:pt x="72" y="0"/>
                    </a:moveTo>
                    <a:lnTo>
                      <a:pt x="1" y="334"/>
                    </a:lnTo>
                    <a:lnTo>
                      <a:pt x="4739" y="1369"/>
                    </a:lnTo>
                    <a:lnTo>
                      <a:pt x="4823" y="1024"/>
                    </a:lnTo>
                    <a:lnTo>
                      <a:pt x="72" y="0"/>
                    </a:ln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8"/>
              <p:cNvSpPr/>
              <p:nvPr/>
            </p:nvSpPr>
            <p:spPr>
              <a:xfrm>
                <a:off x="4131450" y="3297300"/>
                <a:ext cx="44075" cy="39050"/>
              </a:xfrm>
              <a:custGeom>
                <a:avLst/>
                <a:gdLst/>
                <a:ahLst/>
                <a:cxnLst/>
                <a:rect l="l" t="t" r="r" b="b"/>
                <a:pathLst>
                  <a:path w="1763" h="1562" extrusionOk="0">
                    <a:moveTo>
                      <a:pt x="884" y="1"/>
                    </a:moveTo>
                    <a:cubicBezTo>
                      <a:pt x="569" y="1"/>
                      <a:pt x="267" y="194"/>
                      <a:pt x="156" y="511"/>
                    </a:cubicBezTo>
                    <a:cubicBezTo>
                      <a:pt x="1" y="916"/>
                      <a:pt x="215" y="1368"/>
                      <a:pt x="608" y="1511"/>
                    </a:cubicBezTo>
                    <a:cubicBezTo>
                      <a:pt x="698" y="1545"/>
                      <a:pt x="790" y="1562"/>
                      <a:pt x="880" y="1562"/>
                    </a:cubicBezTo>
                    <a:cubicBezTo>
                      <a:pt x="1198" y="1562"/>
                      <a:pt x="1497" y="1362"/>
                      <a:pt x="1608" y="1047"/>
                    </a:cubicBezTo>
                    <a:cubicBezTo>
                      <a:pt x="1763" y="642"/>
                      <a:pt x="1549" y="201"/>
                      <a:pt x="1144" y="47"/>
                    </a:cubicBezTo>
                    <a:cubicBezTo>
                      <a:pt x="1059" y="16"/>
                      <a:pt x="971" y="1"/>
                      <a:pt x="884"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8"/>
              <p:cNvSpPr/>
              <p:nvPr/>
            </p:nvSpPr>
            <p:spPr>
              <a:xfrm>
                <a:off x="4041575" y="3241900"/>
                <a:ext cx="103300" cy="72050"/>
              </a:xfrm>
              <a:custGeom>
                <a:avLst/>
                <a:gdLst/>
                <a:ahLst/>
                <a:cxnLst/>
                <a:rect l="l" t="t" r="r" b="b"/>
                <a:pathLst>
                  <a:path w="4132" h="2882" extrusionOk="0">
                    <a:moveTo>
                      <a:pt x="191" y="0"/>
                    </a:moveTo>
                    <a:lnTo>
                      <a:pt x="0" y="286"/>
                    </a:lnTo>
                    <a:lnTo>
                      <a:pt x="3941" y="2882"/>
                    </a:lnTo>
                    <a:lnTo>
                      <a:pt x="4132" y="2596"/>
                    </a:lnTo>
                    <a:lnTo>
                      <a:pt x="191" y="0"/>
                    </a:ln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8"/>
              <p:cNvSpPr/>
              <p:nvPr/>
            </p:nvSpPr>
            <p:spPr>
              <a:xfrm>
                <a:off x="4142175" y="2729750"/>
                <a:ext cx="42875" cy="39075"/>
              </a:xfrm>
              <a:custGeom>
                <a:avLst/>
                <a:gdLst/>
                <a:ahLst/>
                <a:cxnLst/>
                <a:rect l="l" t="t" r="r" b="b"/>
                <a:pathLst>
                  <a:path w="1715" h="1563" extrusionOk="0">
                    <a:moveTo>
                      <a:pt x="867" y="0"/>
                    </a:moveTo>
                    <a:cubicBezTo>
                      <a:pt x="669" y="0"/>
                      <a:pt x="469" y="75"/>
                      <a:pt x="310" y="222"/>
                    </a:cubicBezTo>
                    <a:cubicBezTo>
                      <a:pt x="0" y="520"/>
                      <a:pt x="0" y="1008"/>
                      <a:pt x="298" y="1329"/>
                    </a:cubicBezTo>
                    <a:cubicBezTo>
                      <a:pt x="448" y="1486"/>
                      <a:pt x="647" y="1563"/>
                      <a:pt x="849" y="1563"/>
                    </a:cubicBezTo>
                    <a:cubicBezTo>
                      <a:pt x="1046" y="1563"/>
                      <a:pt x="1246" y="1489"/>
                      <a:pt x="1405" y="1341"/>
                    </a:cubicBezTo>
                    <a:cubicBezTo>
                      <a:pt x="1715" y="1044"/>
                      <a:pt x="1715" y="555"/>
                      <a:pt x="1417" y="234"/>
                    </a:cubicBezTo>
                    <a:cubicBezTo>
                      <a:pt x="1267" y="78"/>
                      <a:pt x="1068" y="0"/>
                      <a:pt x="867"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8"/>
              <p:cNvSpPr/>
              <p:nvPr/>
            </p:nvSpPr>
            <p:spPr>
              <a:xfrm>
                <a:off x="4049000" y="2753150"/>
                <a:ext cx="106300" cy="74150"/>
              </a:xfrm>
              <a:custGeom>
                <a:avLst/>
                <a:gdLst/>
                <a:ahLst/>
                <a:cxnLst/>
                <a:rect l="l" t="t" r="r" b="b"/>
                <a:pathLst>
                  <a:path w="4252" h="2966" extrusionOk="0">
                    <a:moveTo>
                      <a:pt x="4061" y="0"/>
                    </a:moveTo>
                    <a:lnTo>
                      <a:pt x="1" y="2679"/>
                    </a:lnTo>
                    <a:lnTo>
                      <a:pt x="179" y="2965"/>
                    </a:lnTo>
                    <a:lnTo>
                      <a:pt x="4251" y="286"/>
                    </a:lnTo>
                    <a:lnTo>
                      <a:pt x="4061" y="0"/>
                    </a:ln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8"/>
              <p:cNvSpPr/>
              <p:nvPr/>
            </p:nvSpPr>
            <p:spPr>
              <a:xfrm>
                <a:off x="4207050" y="2893575"/>
                <a:ext cx="43800" cy="38625"/>
              </a:xfrm>
              <a:custGeom>
                <a:avLst/>
                <a:gdLst/>
                <a:ahLst/>
                <a:cxnLst/>
                <a:rect l="l" t="t" r="r" b="b"/>
                <a:pathLst>
                  <a:path w="1752" h="1545" extrusionOk="0">
                    <a:moveTo>
                      <a:pt x="884" y="1"/>
                    </a:moveTo>
                    <a:cubicBezTo>
                      <a:pt x="772" y="1"/>
                      <a:pt x="658" y="25"/>
                      <a:pt x="549" y="75"/>
                    </a:cubicBezTo>
                    <a:cubicBezTo>
                      <a:pt x="168" y="253"/>
                      <a:pt x="1" y="706"/>
                      <a:pt x="180" y="1098"/>
                    </a:cubicBezTo>
                    <a:cubicBezTo>
                      <a:pt x="309" y="1375"/>
                      <a:pt x="589" y="1544"/>
                      <a:pt x="878" y="1544"/>
                    </a:cubicBezTo>
                    <a:cubicBezTo>
                      <a:pt x="987" y="1544"/>
                      <a:pt x="1099" y="1520"/>
                      <a:pt x="1203" y="1468"/>
                    </a:cubicBezTo>
                    <a:cubicBezTo>
                      <a:pt x="1584" y="1289"/>
                      <a:pt x="1751" y="825"/>
                      <a:pt x="1573" y="444"/>
                    </a:cubicBezTo>
                    <a:cubicBezTo>
                      <a:pt x="1444" y="160"/>
                      <a:pt x="1173" y="1"/>
                      <a:pt x="884"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8"/>
              <p:cNvSpPr/>
              <p:nvPr/>
            </p:nvSpPr>
            <p:spPr>
              <a:xfrm>
                <a:off x="4095150" y="2912100"/>
                <a:ext cx="121750" cy="23525"/>
              </a:xfrm>
              <a:custGeom>
                <a:avLst/>
                <a:gdLst/>
                <a:ahLst/>
                <a:cxnLst/>
                <a:rect l="l" t="t" r="r" b="b"/>
                <a:pathLst>
                  <a:path w="4870" h="941" extrusionOk="0">
                    <a:moveTo>
                      <a:pt x="4822" y="0"/>
                    </a:moveTo>
                    <a:lnTo>
                      <a:pt x="0" y="596"/>
                    </a:lnTo>
                    <a:lnTo>
                      <a:pt x="36" y="941"/>
                    </a:lnTo>
                    <a:lnTo>
                      <a:pt x="4870" y="346"/>
                    </a:lnTo>
                    <a:lnTo>
                      <a:pt x="4822" y="0"/>
                    </a:ln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8"/>
              <p:cNvSpPr/>
              <p:nvPr/>
            </p:nvSpPr>
            <p:spPr>
              <a:xfrm>
                <a:off x="3843025" y="2306375"/>
                <a:ext cx="84275" cy="165500"/>
              </a:xfrm>
              <a:custGeom>
                <a:avLst/>
                <a:gdLst/>
                <a:ahLst/>
                <a:cxnLst/>
                <a:rect l="l" t="t" r="r" b="b"/>
                <a:pathLst>
                  <a:path w="3371" h="6620" extrusionOk="0">
                    <a:moveTo>
                      <a:pt x="3370" y="822"/>
                    </a:moveTo>
                    <a:lnTo>
                      <a:pt x="3370" y="822"/>
                    </a:lnTo>
                    <a:lnTo>
                      <a:pt x="3370" y="822"/>
                    </a:lnTo>
                    <a:cubicBezTo>
                      <a:pt x="3370" y="822"/>
                      <a:pt x="3370" y="822"/>
                      <a:pt x="3370" y="822"/>
                    </a:cubicBezTo>
                    <a:close/>
                    <a:moveTo>
                      <a:pt x="1" y="0"/>
                    </a:moveTo>
                    <a:lnTo>
                      <a:pt x="96" y="6620"/>
                    </a:lnTo>
                    <a:lnTo>
                      <a:pt x="3370" y="822"/>
                    </a:lnTo>
                    <a:lnTo>
                      <a:pt x="3370" y="822"/>
                    </a:lnTo>
                    <a:cubicBezTo>
                      <a:pt x="3370" y="822"/>
                      <a:pt x="3370" y="822"/>
                      <a:pt x="3370" y="822"/>
                    </a:cubicBezTo>
                    <a:cubicBezTo>
                      <a:pt x="3334" y="822"/>
                      <a:pt x="1146" y="118"/>
                      <a:pt x="1" y="0"/>
                    </a:cubicBezTo>
                    <a:close/>
                  </a:path>
                </a:pathLst>
              </a:custGeom>
              <a:solidFill>
                <a:srgbClr val="DFD5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8"/>
              <p:cNvSpPr/>
              <p:nvPr/>
            </p:nvSpPr>
            <p:spPr>
              <a:xfrm>
                <a:off x="3838575" y="2301900"/>
                <a:ext cx="94675" cy="186350"/>
              </a:xfrm>
              <a:custGeom>
                <a:avLst/>
                <a:gdLst/>
                <a:ahLst/>
                <a:cxnLst/>
                <a:rect l="l" t="t" r="r" b="b"/>
                <a:pathLst>
                  <a:path w="3787" h="7454" extrusionOk="0">
                    <a:moveTo>
                      <a:pt x="357" y="370"/>
                    </a:moveTo>
                    <a:lnTo>
                      <a:pt x="357" y="370"/>
                    </a:lnTo>
                    <a:cubicBezTo>
                      <a:pt x="1298" y="501"/>
                      <a:pt x="2762" y="953"/>
                      <a:pt x="3298" y="1096"/>
                    </a:cubicBezTo>
                    <a:lnTo>
                      <a:pt x="441" y="6156"/>
                    </a:lnTo>
                    <a:lnTo>
                      <a:pt x="357" y="370"/>
                    </a:lnTo>
                    <a:close/>
                    <a:moveTo>
                      <a:pt x="0" y="1"/>
                    </a:moveTo>
                    <a:lnTo>
                      <a:pt x="107" y="7454"/>
                    </a:lnTo>
                    <a:lnTo>
                      <a:pt x="3786" y="905"/>
                    </a:lnTo>
                    <a:lnTo>
                      <a:pt x="3584" y="846"/>
                    </a:lnTo>
                    <a:cubicBezTo>
                      <a:pt x="3500" y="822"/>
                      <a:pt x="1345" y="132"/>
                      <a:pt x="191" y="12"/>
                    </a:cubicBezTo>
                    <a:lnTo>
                      <a:pt x="0" y="1"/>
                    </a:ln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8"/>
              <p:cNvSpPr/>
              <p:nvPr/>
            </p:nvSpPr>
            <p:spPr>
              <a:xfrm>
                <a:off x="3843625" y="2442100"/>
                <a:ext cx="12225" cy="7175"/>
              </a:xfrm>
              <a:custGeom>
                <a:avLst/>
                <a:gdLst/>
                <a:ahLst/>
                <a:cxnLst/>
                <a:rect l="l" t="t" r="r" b="b"/>
                <a:pathLst>
                  <a:path w="489" h="287" extrusionOk="0">
                    <a:moveTo>
                      <a:pt x="24" y="0"/>
                    </a:moveTo>
                    <a:cubicBezTo>
                      <a:pt x="12" y="0"/>
                      <a:pt x="0" y="12"/>
                      <a:pt x="12" y="24"/>
                    </a:cubicBezTo>
                    <a:cubicBezTo>
                      <a:pt x="60" y="84"/>
                      <a:pt x="143" y="119"/>
                      <a:pt x="203" y="167"/>
                    </a:cubicBezTo>
                    <a:cubicBezTo>
                      <a:pt x="274" y="203"/>
                      <a:pt x="370" y="238"/>
                      <a:pt x="453" y="286"/>
                    </a:cubicBezTo>
                    <a:cubicBezTo>
                      <a:pt x="477" y="286"/>
                      <a:pt x="489" y="250"/>
                      <a:pt x="477" y="238"/>
                    </a:cubicBezTo>
                    <a:cubicBezTo>
                      <a:pt x="393" y="179"/>
                      <a:pt x="322" y="131"/>
                      <a:pt x="250" y="96"/>
                    </a:cubicBezTo>
                    <a:cubicBezTo>
                      <a:pt x="179" y="60"/>
                      <a:pt x="96" y="0"/>
                      <a:pt x="24"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8"/>
              <p:cNvSpPr/>
              <p:nvPr/>
            </p:nvSpPr>
            <p:spPr>
              <a:xfrm>
                <a:off x="3843925" y="2432875"/>
                <a:ext cx="11625" cy="6275"/>
              </a:xfrm>
              <a:custGeom>
                <a:avLst/>
                <a:gdLst/>
                <a:ahLst/>
                <a:cxnLst/>
                <a:rect l="l" t="t" r="r" b="b"/>
                <a:pathLst>
                  <a:path w="465" h="251" extrusionOk="0">
                    <a:moveTo>
                      <a:pt x="12" y="0"/>
                    </a:moveTo>
                    <a:cubicBezTo>
                      <a:pt x="0" y="0"/>
                      <a:pt x="0" y="12"/>
                      <a:pt x="0" y="12"/>
                    </a:cubicBezTo>
                    <a:cubicBezTo>
                      <a:pt x="48" y="72"/>
                      <a:pt x="119" y="119"/>
                      <a:pt x="179" y="143"/>
                    </a:cubicBezTo>
                    <a:cubicBezTo>
                      <a:pt x="250" y="191"/>
                      <a:pt x="346" y="238"/>
                      <a:pt x="417" y="250"/>
                    </a:cubicBezTo>
                    <a:cubicBezTo>
                      <a:pt x="441" y="250"/>
                      <a:pt x="465" y="238"/>
                      <a:pt x="441" y="226"/>
                    </a:cubicBezTo>
                    <a:cubicBezTo>
                      <a:pt x="369" y="167"/>
                      <a:pt x="298" y="131"/>
                      <a:pt x="227" y="84"/>
                    </a:cubicBezTo>
                    <a:cubicBezTo>
                      <a:pt x="143" y="60"/>
                      <a:pt x="84" y="0"/>
                      <a:pt x="12"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8"/>
              <p:cNvSpPr/>
              <p:nvPr/>
            </p:nvSpPr>
            <p:spPr>
              <a:xfrm>
                <a:off x="3843925" y="2425000"/>
                <a:ext cx="14900" cy="7000"/>
              </a:xfrm>
              <a:custGeom>
                <a:avLst/>
                <a:gdLst/>
                <a:ahLst/>
                <a:cxnLst/>
                <a:rect l="l" t="t" r="r" b="b"/>
                <a:pathLst>
                  <a:path w="596" h="280" extrusionOk="0">
                    <a:moveTo>
                      <a:pt x="57" y="0"/>
                    </a:moveTo>
                    <a:cubicBezTo>
                      <a:pt x="42" y="0"/>
                      <a:pt x="27" y="2"/>
                      <a:pt x="12" y="6"/>
                    </a:cubicBezTo>
                    <a:cubicBezTo>
                      <a:pt x="0" y="6"/>
                      <a:pt x="0" y="18"/>
                      <a:pt x="0" y="30"/>
                    </a:cubicBezTo>
                    <a:cubicBezTo>
                      <a:pt x="60" y="101"/>
                      <a:pt x="167" y="137"/>
                      <a:pt x="250" y="160"/>
                    </a:cubicBezTo>
                    <a:cubicBezTo>
                      <a:pt x="358" y="208"/>
                      <a:pt x="441" y="256"/>
                      <a:pt x="548" y="280"/>
                    </a:cubicBezTo>
                    <a:cubicBezTo>
                      <a:pt x="584" y="280"/>
                      <a:pt x="596" y="256"/>
                      <a:pt x="584" y="244"/>
                    </a:cubicBezTo>
                    <a:cubicBezTo>
                      <a:pt x="488" y="160"/>
                      <a:pt x="381" y="125"/>
                      <a:pt x="286" y="77"/>
                    </a:cubicBezTo>
                    <a:cubicBezTo>
                      <a:pt x="206" y="47"/>
                      <a:pt x="134" y="0"/>
                      <a:pt x="57"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8"/>
              <p:cNvSpPr/>
              <p:nvPr/>
            </p:nvSpPr>
            <p:spPr>
              <a:xfrm>
                <a:off x="3843025" y="2415900"/>
                <a:ext cx="16925" cy="7525"/>
              </a:xfrm>
              <a:custGeom>
                <a:avLst/>
                <a:gdLst/>
                <a:ahLst/>
                <a:cxnLst/>
                <a:rect l="l" t="t" r="r" b="b"/>
                <a:pathLst>
                  <a:path w="677" h="301" extrusionOk="0">
                    <a:moveTo>
                      <a:pt x="24" y="1"/>
                    </a:moveTo>
                    <a:cubicBezTo>
                      <a:pt x="1" y="1"/>
                      <a:pt x="1" y="24"/>
                      <a:pt x="1" y="36"/>
                    </a:cubicBezTo>
                    <a:cubicBezTo>
                      <a:pt x="167" y="167"/>
                      <a:pt x="417" y="239"/>
                      <a:pt x="632" y="298"/>
                    </a:cubicBezTo>
                    <a:cubicBezTo>
                      <a:pt x="634" y="300"/>
                      <a:pt x="637" y="300"/>
                      <a:pt x="639" y="300"/>
                    </a:cubicBezTo>
                    <a:cubicBezTo>
                      <a:pt x="660" y="300"/>
                      <a:pt x="677" y="261"/>
                      <a:pt x="655" y="251"/>
                    </a:cubicBezTo>
                    <a:cubicBezTo>
                      <a:pt x="465" y="143"/>
                      <a:pt x="239" y="24"/>
                      <a:pt x="24"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8"/>
              <p:cNvSpPr/>
              <p:nvPr/>
            </p:nvSpPr>
            <p:spPr>
              <a:xfrm>
                <a:off x="3841550" y="2407500"/>
                <a:ext cx="19950" cy="6650"/>
              </a:xfrm>
              <a:custGeom>
                <a:avLst/>
                <a:gdLst/>
                <a:ahLst/>
                <a:cxnLst/>
                <a:rect l="l" t="t" r="r" b="b"/>
                <a:pathLst>
                  <a:path w="798" h="266" extrusionOk="0">
                    <a:moveTo>
                      <a:pt x="87" y="1"/>
                    </a:moveTo>
                    <a:cubicBezTo>
                      <a:pt x="70" y="1"/>
                      <a:pt x="53" y="2"/>
                      <a:pt x="36" y="3"/>
                    </a:cubicBezTo>
                    <a:cubicBezTo>
                      <a:pt x="0" y="3"/>
                      <a:pt x="0" y="27"/>
                      <a:pt x="24" y="51"/>
                    </a:cubicBezTo>
                    <a:cubicBezTo>
                      <a:pt x="119" y="110"/>
                      <a:pt x="262" y="122"/>
                      <a:pt x="357" y="170"/>
                    </a:cubicBezTo>
                    <a:cubicBezTo>
                      <a:pt x="500" y="206"/>
                      <a:pt x="631" y="253"/>
                      <a:pt x="762" y="265"/>
                    </a:cubicBezTo>
                    <a:cubicBezTo>
                      <a:pt x="774" y="265"/>
                      <a:pt x="798" y="253"/>
                      <a:pt x="774" y="241"/>
                    </a:cubicBezTo>
                    <a:cubicBezTo>
                      <a:pt x="679" y="170"/>
                      <a:pt x="536" y="122"/>
                      <a:pt x="417" y="75"/>
                    </a:cubicBezTo>
                    <a:cubicBezTo>
                      <a:pt x="313" y="33"/>
                      <a:pt x="201" y="1"/>
                      <a:pt x="87"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8"/>
              <p:cNvSpPr/>
              <p:nvPr/>
            </p:nvSpPr>
            <p:spPr>
              <a:xfrm>
                <a:off x="3843925" y="2398650"/>
                <a:ext cx="19900" cy="6350"/>
              </a:xfrm>
              <a:custGeom>
                <a:avLst/>
                <a:gdLst/>
                <a:ahLst/>
                <a:cxnLst/>
                <a:rect l="l" t="t" r="r" b="b"/>
                <a:pathLst>
                  <a:path w="796" h="254" extrusionOk="0">
                    <a:moveTo>
                      <a:pt x="12" y="0"/>
                    </a:moveTo>
                    <a:cubicBezTo>
                      <a:pt x="0" y="0"/>
                      <a:pt x="0" y="12"/>
                      <a:pt x="12" y="12"/>
                    </a:cubicBezTo>
                    <a:cubicBezTo>
                      <a:pt x="238" y="143"/>
                      <a:pt x="536" y="238"/>
                      <a:pt x="786" y="250"/>
                    </a:cubicBezTo>
                    <a:cubicBezTo>
                      <a:pt x="786" y="252"/>
                      <a:pt x="787" y="253"/>
                      <a:pt x="787" y="253"/>
                    </a:cubicBezTo>
                    <a:cubicBezTo>
                      <a:pt x="790" y="253"/>
                      <a:pt x="796" y="238"/>
                      <a:pt x="786" y="238"/>
                    </a:cubicBezTo>
                    <a:cubicBezTo>
                      <a:pt x="560" y="119"/>
                      <a:pt x="262" y="24"/>
                      <a:pt x="12"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8"/>
              <p:cNvSpPr/>
              <p:nvPr/>
            </p:nvSpPr>
            <p:spPr>
              <a:xfrm>
                <a:off x="3842125" y="2388675"/>
                <a:ext cx="24400" cy="8550"/>
              </a:xfrm>
              <a:custGeom>
                <a:avLst/>
                <a:gdLst/>
                <a:ahLst/>
                <a:cxnLst/>
                <a:rect l="l" t="t" r="r" b="b"/>
                <a:pathLst>
                  <a:path w="976" h="342" extrusionOk="0">
                    <a:moveTo>
                      <a:pt x="81" y="1"/>
                    </a:moveTo>
                    <a:cubicBezTo>
                      <a:pt x="58" y="1"/>
                      <a:pt x="35" y="2"/>
                      <a:pt x="13" y="6"/>
                    </a:cubicBezTo>
                    <a:cubicBezTo>
                      <a:pt x="1" y="6"/>
                      <a:pt x="1" y="42"/>
                      <a:pt x="13" y="54"/>
                    </a:cubicBezTo>
                    <a:cubicBezTo>
                      <a:pt x="156" y="101"/>
                      <a:pt x="310" y="125"/>
                      <a:pt x="453" y="185"/>
                    </a:cubicBezTo>
                    <a:cubicBezTo>
                      <a:pt x="620" y="244"/>
                      <a:pt x="775" y="304"/>
                      <a:pt x="930" y="340"/>
                    </a:cubicBezTo>
                    <a:cubicBezTo>
                      <a:pt x="933" y="341"/>
                      <a:pt x="937" y="341"/>
                      <a:pt x="940" y="341"/>
                    </a:cubicBezTo>
                    <a:cubicBezTo>
                      <a:pt x="968" y="341"/>
                      <a:pt x="976" y="303"/>
                      <a:pt x="965" y="292"/>
                    </a:cubicBezTo>
                    <a:cubicBezTo>
                      <a:pt x="799" y="197"/>
                      <a:pt x="632" y="149"/>
                      <a:pt x="453" y="89"/>
                    </a:cubicBezTo>
                    <a:cubicBezTo>
                      <a:pt x="333" y="49"/>
                      <a:pt x="204" y="1"/>
                      <a:pt x="81"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8"/>
              <p:cNvSpPr/>
              <p:nvPr/>
            </p:nvSpPr>
            <p:spPr>
              <a:xfrm>
                <a:off x="3839750" y="2378100"/>
                <a:ext cx="29800" cy="9850"/>
              </a:xfrm>
              <a:custGeom>
                <a:avLst/>
                <a:gdLst/>
                <a:ahLst/>
                <a:cxnLst/>
                <a:rect l="l" t="t" r="r" b="b"/>
                <a:pathLst>
                  <a:path w="1192" h="394" extrusionOk="0">
                    <a:moveTo>
                      <a:pt x="36" y="1"/>
                    </a:moveTo>
                    <a:cubicBezTo>
                      <a:pt x="13" y="1"/>
                      <a:pt x="1" y="12"/>
                      <a:pt x="13" y="12"/>
                    </a:cubicBezTo>
                    <a:cubicBezTo>
                      <a:pt x="132" y="155"/>
                      <a:pt x="298" y="155"/>
                      <a:pt x="465" y="191"/>
                    </a:cubicBezTo>
                    <a:cubicBezTo>
                      <a:pt x="703" y="251"/>
                      <a:pt x="929" y="346"/>
                      <a:pt x="1167" y="393"/>
                    </a:cubicBezTo>
                    <a:cubicBezTo>
                      <a:pt x="1191" y="393"/>
                      <a:pt x="1191" y="370"/>
                      <a:pt x="1179" y="358"/>
                    </a:cubicBezTo>
                    <a:cubicBezTo>
                      <a:pt x="1013" y="251"/>
                      <a:pt x="834" y="191"/>
                      <a:pt x="655" y="155"/>
                    </a:cubicBezTo>
                    <a:cubicBezTo>
                      <a:pt x="453" y="96"/>
                      <a:pt x="227" y="96"/>
                      <a:pt x="36"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8"/>
              <p:cNvSpPr/>
              <p:nvPr/>
            </p:nvSpPr>
            <p:spPr>
              <a:xfrm>
                <a:off x="3842125" y="2368875"/>
                <a:ext cx="30100" cy="10150"/>
              </a:xfrm>
              <a:custGeom>
                <a:avLst/>
                <a:gdLst/>
                <a:ahLst/>
                <a:cxnLst/>
                <a:rect l="l" t="t" r="r" b="b"/>
                <a:pathLst>
                  <a:path w="1204" h="406" extrusionOk="0">
                    <a:moveTo>
                      <a:pt x="25" y="0"/>
                    </a:moveTo>
                    <a:cubicBezTo>
                      <a:pt x="13" y="0"/>
                      <a:pt x="1" y="24"/>
                      <a:pt x="13" y="24"/>
                    </a:cubicBezTo>
                    <a:cubicBezTo>
                      <a:pt x="191" y="119"/>
                      <a:pt x="382" y="179"/>
                      <a:pt x="572" y="239"/>
                    </a:cubicBezTo>
                    <a:cubicBezTo>
                      <a:pt x="775" y="298"/>
                      <a:pt x="965" y="370"/>
                      <a:pt x="1156" y="405"/>
                    </a:cubicBezTo>
                    <a:cubicBezTo>
                      <a:pt x="1192" y="381"/>
                      <a:pt x="1203" y="358"/>
                      <a:pt x="1192" y="358"/>
                    </a:cubicBezTo>
                    <a:cubicBezTo>
                      <a:pt x="1025" y="250"/>
                      <a:pt x="811" y="191"/>
                      <a:pt x="620" y="131"/>
                    </a:cubicBezTo>
                    <a:cubicBezTo>
                      <a:pt x="430" y="72"/>
                      <a:pt x="239" y="12"/>
                      <a:pt x="25"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8"/>
              <p:cNvSpPr/>
              <p:nvPr/>
            </p:nvSpPr>
            <p:spPr>
              <a:xfrm>
                <a:off x="3842425" y="2355475"/>
                <a:ext cx="29500" cy="10450"/>
              </a:xfrm>
              <a:custGeom>
                <a:avLst/>
                <a:gdLst/>
                <a:ahLst/>
                <a:cxnLst/>
                <a:rect l="l" t="t" r="r" b="b"/>
                <a:pathLst>
                  <a:path w="1180" h="418" extrusionOk="0">
                    <a:moveTo>
                      <a:pt x="25" y="1"/>
                    </a:moveTo>
                    <a:cubicBezTo>
                      <a:pt x="13" y="1"/>
                      <a:pt x="1" y="24"/>
                      <a:pt x="13" y="24"/>
                    </a:cubicBezTo>
                    <a:cubicBezTo>
                      <a:pt x="179" y="120"/>
                      <a:pt x="370" y="167"/>
                      <a:pt x="548" y="227"/>
                    </a:cubicBezTo>
                    <a:cubicBezTo>
                      <a:pt x="739" y="286"/>
                      <a:pt x="941" y="358"/>
                      <a:pt x="1132" y="417"/>
                    </a:cubicBezTo>
                    <a:cubicBezTo>
                      <a:pt x="1156" y="417"/>
                      <a:pt x="1180" y="382"/>
                      <a:pt x="1144" y="370"/>
                    </a:cubicBezTo>
                    <a:cubicBezTo>
                      <a:pt x="846" y="167"/>
                      <a:pt x="382" y="13"/>
                      <a:pt x="25"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8"/>
              <p:cNvSpPr/>
              <p:nvPr/>
            </p:nvSpPr>
            <p:spPr>
              <a:xfrm>
                <a:off x="3844225" y="2345650"/>
                <a:ext cx="32175" cy="10150"/>
              </a:xfrm>
              <a:custGeom>
                <a:avLst/>
                <a:gdLst/>
                <a:ahLst/>
                <a:cxnLst/>
                <a:rect l="l" t="t" r="r" b="b"/>
                <a:pathLst>
                  <a:path w="1287" h="406" extrusionOk="0">
                    <a:moveTo>
                      <a:pt x="36" y="1"/>
                    </a:moveTo>
                    <a:cubicBezTo>
                      <a:pt x="12" y="1"/>
                      <a:pt x="0" y="36"/>
                      <a:pt x="12" y="36"/>
                    </a:cubicBezTo>
                    <a:cubicBezTo>
                      <a:pt x="191" y="132"/>
                      <a:pt x="405" y="203"/>
                      <a:pt x="596" y="263"/>
                    </a:cubicBezTo>
                    <a:cubicBezTo>
                      <a:pt x="798" y="334"/>
                      <a:pt x="1024" y="406"/>
                      <a:pt x="1238" y="406"/>
                    </a:cubicBezTo>
                    <a:cubicBezTo>
                      <a:pt x="1262" y="406"/>
                      <a:pt x="1286" y="382"/>
                      <a:pt x="1250" y="382"/>
                    </a:cubicBezTo>
                    <a:cubicBezTo>
                      <a:pt x="1060" y="275"/>
                      <a:pt x="834" y="227"/>
                      <a:pt x="631" y="156"/>
                    </a:cubicBezTo>
                    <a:cubicBezTo>
                      <a:pt x="429" y="96"/>
                      <a:pt x="238" y="1"/>
                      <a:pt x="36"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8"/>
              <p:cNvSpPr/>
              <p:nvPr/>
            </p:nvSpPr>
            <p:spPr>
              <a:xfrm>
                <a:off x="3842725" y="2333750"/>
                <a:ext cx="34250" cy="11325"/>
              </a:xfrm>
              <a:custGeom>
                <a:avLst/>
                <a:gdLst/>
                <a:ahLst/>
                <a:cxnLst/>
                <a:rect l="l" t="t" r="r" b="b"/>
                <a:pathLst>
                  <a:path w="1370" h="453" extrusionOk="0">
                    <a:moveTo>
                      <a:pt x="48" y="1"/>
                    </a:moveTo>
                    <a:cubicBezTo>
                      <a:pt x="13" y="1"/>
                      <a:pt x="1" y="48"/>
                      <a:pt x="36" y="60"/>
                    </a:cubicBezTo>
                    <a:cubicBezTo>
                      <a:pt x="215" y="167"/>
                      <a:pt x="429" y="215"/>
                      <a:pt x="632" y="274"/>
                    </a:cubicBezTo>
                    <a:cubicBezTo>
                      <a:pt x="846" y="334"/>
                      <a:pt x="1084" y="405"/>
                      <a:pt x="1310" y="453"/>
                    </a:cubicBezTo>
                    <a:cubicBezTo>
                      <a:pt x="1346" y="453"/>
                      <a:pt x="1370" y="417"/>
                      <a:pt x="1346" y="405"/>
                    </a:cubicBezTo>
                    <a:cubicBezTo>
                      <a:pt x="1144" y="298"/>
                      <a:pt x="929" y="239"/>
                      <a:pt x="703" y="179"/>
                    </a:cubicBezTo>
                    <a:cubicBezTo>
                      <a:pt x="489" y="120"/>
                      <a:pt x="275" y="36"/>
                      <a:pt x="48"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8"/>
              <p:cNvSpPr/>
              <p:nvPr/>
            </p:nvSpPr>
            <p:spPr>
              <a:xfrm>
                <a:off x="3840650" y="2323025"/>
                <a:ext cx="38625" cy="11100"/>
              </a:xfrm>
              <a:custGeom>
                <a:avLst/>
                <a:gdLst/>
                <a:ahLst/>
                <a:cxnLst/>
                <a:rect l="l" t="t" r="r" b="b"/>
                <a:pathLst>
                  <a:path w="1545" h="444" extrusionOk="0">
                    <a:moveTo>
                      <a:pt x="12" y="1"/>
                    </a:moveTo>
                    <a:cubicBezTo>
                      <a:pt x="0" y="1"/>
                      <a:pt x="0" y="13"/>
                      <a:pt x="12" y="25"/>
                    </a:cubicBezTo>
                    <a:cubicBezTo>
                      <a:pt x="417" y="299"/>
                      <a:pt x="1036" y="310"/>
                      <a:pt x="1501" y="441"/>
                    </a:cubicBezTo>
                    <a:cubicBezTo>
                      <a:pt x="1502" y="443"/>
                      <a:pt x="1503" y="443"/>
                      <a:pt x="1505" y="443"/>
                    </a:cubicBezTo>
                    <a:cubicBezTo>
                      <a:pt x="1519" y="443"/>
                      <a:pt x="1544" y="404"/>
                      <a:pt x="1512" y="394"/>
                    </a:cubicBezTo>
                    <a:cubicBezTo>
                      <a:pt x="1274" y="287"/>
                      <a:pt x="1036" y="227"/>
                      <a:pt x="786" y="168"/>
                    </a:cubicBezTo>
                    <a:cubicBezTo>
                      <a:pt x="536" y="108"/>
                      <a:pt x="262" y="13"/>
                      <a:pt x="12"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8"/>
              <p:cNvSpPr/>
              <p:nvPr/>
            </p:nvSpPr>
            <p:spPr>
              <a:xfrm>
                <a:off x="3836175" y="2311125"/>
                <a:ext cx="44950" cy="10950"/>
              </a:xfrm>
              <a:custGeom>
                <a:avLst/>
                <a:gdLst/>
                <a:ahLst/>
                <a:cxnLst/>
                <a:rect l="l" t="t" r="r" b="b"/>
                <a:pathLst>
                  <a:path w="1798" h="438" extrusionOk="0">
                    <a:moveTo>
                      <a:pt x="25" y="1"/>
                    </a:moveTo>
                    <a:cubicBezTo>
                      <a:pt x="13" y="1"/>
                      <a:pt x="1" y="36"/>
                      <a:pt x="13" y="36"/>
                    </a:cubicBezTo>
                    <a:cubicBezTo>
                      <a:pt x="537" y="251"/>
                      <a:pt x="1203" y="334"/>
                      <a:pt x="1763" y="429"/>
                    </a:cubicBezTo>
                    <a:cubicBezTo>
                      <a:pt x="1771" y="435"/>
                      <a:pt x="1778" y="437"/>
                      <a:pt x="1783" y="437"/>
                    </a:cubicBezTo>
                    <a:cubicBezTo>
                      <a:pt x="1798" y="437"/>
                      <a:pt x="1796" y="414"/>
                      <a:pt x="1787" y="405"/>
                    </a:cubicBezTo>
                    <a:cubicBezTo>
                      <a:pt x="1263" y="179"/>
                      <a:pt x="596" y="13"/>
                      <a:pt x="25"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8"/>
              <p:cNvSpPr/>
              <p:nvPr/>
            </p:nvSpPr>
            <p:spPr>
              <a:xfrm>
                <a:off x="4018650" y="2387025"/>
                <a:ext cx="124725" cy="157500"/>
              </a:xfrm>
              <a:custGeom>
                <a:avLst/>
                <a:gdLst/>
                <a:ahLst/>
                <a:cxnLst/>
                <a:rect l="l" t="t" r="r" b="b"/>
                <a:pathLst>
                  <a:path w="4989" h="6300" extrusionOk="0">
                    <a:moveTo>
                      <a:pt x="2072" y="1"/>
                    </a:moveTo>
                    <a:lnTo>
                      <a:pt x="0" y="6299"/>
                    </a:lnTo>
                    <a:lnTo>
                      <a:pt x="0" y="6299"/>
                    </a:lnTo>
                    <a:lnTo>
                      <a:pt x="4977" y="1882"/>
                    </a:lnTo>
                    <a:cubicBezTo>
                      <a:pt x="4989" y="1882"/>
                      <a:pt x="3132" y="477"/>
                      <a:pt x="2072" y="1"/>
                    </a:cubicBezTo>
                    <a:close/>
                  </a:path>
                </a:pathLst>
              </a:custGeom>
              <a:solidFill>
                <a:srgbClr val="DFD5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8"/>
              <p:cNvSpPr/>
              <p:nvPr/>
            </p:nvSpPr>
            <p:spPr>
              <a:xfrm>
                <a:off x="4009725" y="2381075"/>
                <a:ext cx="140500" cy="177125"/>
              </a:xfrm>
              <a:custGeom>
                <a:avLst/>
                <a:gdLst/>
                <a:ahLst/>
                <a:cxnLst/>
                <a:rect l="l" t="t" r="r" b="b"/>
                <a:pathLst>
                  <a:path w="5620" h="7085" extrusionOk="0">
                    <a:moveTo>
                      <a:pt x="2536" y="477"/>
                    </a:moveTo>
                    <a:cubicBezTo>
                      <a:pt x="3381" y="905"/>
                      <a:pt x="4620" y="1798"/>
                      <a:pt x="5060" y="2132"/>
                    </a:cubicBezTo>
                    <a:lnTo>
                      <a:pt x="714" y="5989"/>
                    </a:lnTo>
                    <a:lnTo>
                      <a:pt x="2536" y="477"/>
                    </a:lnTo>
                    <a:close/>
                    <a:moveTo>
                      <a:pt x="2346" y="1"/>
                    </a:moveTo>
                    <a:lnTo>
                      <a:pt x="0" y="7085"/>
                    </a:lnTo>
                    <a:lnTo>
                      <a:pt x="5620" y="2096"/>
                    </a:lnTo>
                    <a:lnTo>
                      <a:pt x="5453" y="1965"/>
                    </a:lnTo>
                    <a:cubicBezTo>
                      <a:pt x="5382" y="1917"/>
                      <a:pt x="3572" y="548"/>
                      <a:pt x="2524" y="72"/>
                    </a:cubicBezTo>
                    <a:lnTo>
                      <a:pt x="2346" y="1"/>
                    </a:ln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8"/>
              <p:cNvSpPr/>
              <p:nvPr/>
            </p:nvSpPr>
            <p:spPr>
              <a:xfrm>
                <a:off x="4026675" y="2515925"/>
                <a:ext cx="9750" cy="9925"/>
              </a:xfrm>
              <a:custGeom>
                <a:avLst/>
                <a:gdLst/>
                <a:ahLst/>
                <a:cxnLst/>
                <a:rect l="l" t="t" r="r" b="b"/>
                <a:pathLst>
                  <a:path w="390" h="397" extrusionOk="0">
                    <a:moveTo>
                      <a:pt x="25" y="0"/>
                    </a:moveTo>
                    <a:cubicBezTo>
                      <a:pt x="13" y="0"/>
                      <a:pt x="1" y="12"/>
                      <a:pt x="13" y="12"/>
                    </a:cubicBezTo>
                    <a:cubicBezTo>
                      <a:pt x="25" y="83"/>
                      <a:pt x="96" y="131"/>
                      <a:pt x="144" y="191"/>
                    </a:cubicBezTo>
                    <a:cubicBezTo>
                      <a:pt x="203" y="262"/>
                      <a:pt x="275" y="322"/>
                      <a:pt x="346" y="381"/>
                    </a:cubicBezTo>
                    <a:cubicBezTo>
                      <a:pt x="354" y="392"/>
                      <a:pt x="361" y="397"/>
                      <a:pt x="368" y="397"/>
                    </a:cubicBezTo>
                    <a:cubicBezTo>
                      <a:pt x="381" y="397"/>
                      <a:pt x="390" y="377"/>
                      <a:pt x="382" y="369"/>
                    </a:cubicBezTo>
                    <a:cubicBezTo>
                      <a:pt x="334" y="298"/>
                      <a:pt x="275" y="214"/>
                      <a:pt x="215" y="143"/>
                    </a:cubicBezTo>
                    <a:cubicBezTo>
                      <a:pt x="156" y="83"/>
                      <a:pt x="108" y="12"/>
                      <a:pt x="25"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8"/>
              <p:cNvSpPr/>
              <p:nvPr/>
            </p:nvSpPr>
            <p:spPr>
              <a:xfrm>
                <a:off x="4029950" y="2506400"/>
                <a:ext cx="9200" cy="9925"/>
              </a:xfrm>
              <a:custGeom>
                <a:avLst/>
                <a:gdLst/>
                <a:ahLst/>
                <a:cxnLst/>
                <a:rect l="l" t="t" r="r" b="b"/>
                <a:pathLst>
                  <a:path w="368" h="397" extrusionOk="0">
                    <a:moveTo>
                      <a:pt x="25" y="0"/>
                    </a:moveTo>
                    <a:cubicBezTo>
                      <a:pt x="13" y="0"/>
                      <a:pt x="1" y="0"/>
                      <a:pt x="13" y="24"/>
                    </a:cubicBezTo>
                    <a:cubicBezTo>
                      <a:pt x="25" y="95"/>
                      <a:pt x="84" y="155"/>
                      <a:pt x="144" y="214"/>
                    </a:cubicBezTo>
                    <a:cubicBezTo>
                      <a:pt x="203" y="274"/>
                      <a:pt x="263" y="345"/>
                      <a:pt x="334" y="393"/>
                    </a:cubicBezTo>
                    <a:cubicBezTo>
                      <a:pt x="336" y="395"/>
                      <a:pt x="339" y="396"/>
                      <a:pt x="342" y="396"/>
                    </a:cubicBezTo>
                    <a:cubicBezTo>
                      <a:pt x="354" y="396"/>
                      <a:pt x="368" y="377"/>
                      <a:pt x="358" y="357"/>
                    </a:cubicBezTo>
                    <a:cubicBezTo>
                      <a:pt x="310" y="286"/>
                      <a:pt x="251" y="226"/>
                      <a:pt x="203" y="167"/>
                    </a:cubicBezTo>
                    <a:cubicBezTo>
                      <a:pt x="144" y="107"/>
                      <a:pt x="108" y="36"/>
                      <a:pt x="25"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8"/>
              <p:cNvSpPr/>
              <p:nvPr/>
            </p:nvSpPr>
            <p:spPr>
              <a:xfrm>
                <a:off x="4032625" y="2499550"/>
                <a:ext cx="12175" cy="11100"/>
              </a:xfrm>
              <a:custGeom>
                <a:avLst/>
                <a:gdLst/>
                <a:ahLst/>
                <a:cxnLst/>
                <a:rect l="l" t="t" r="r" b="b"/>
                <a:pathLst>
                  <a:path w="487" h="444" extrusionOk="0">
                    <a:moveTo>
                      <a:pt x="13" y="0"/>
                    </a:moveTo>
                    <a:cubicBezTo>
                      <a:pt x="1" y="0"/>
                      <a:pt x="1" y="12"/>
                      <a:pt x="1" y="24"/>
                    </a:cubicBezTo>
                    <a:cubicBezTo>
                      <a:pt x="25" y="119"/>
                      <a:pt x="132" y="179"/>
                      <a:pt x="191" y="226"/>
                    </a:cubicBezTo>
                    <a:cubicBezTo>
                      <a:pt x="263" y="310"/>
                      <a:pt x="334" y="381"/>
                      <a:pt x="430" y="441"/>
                    </a:cubicBezTo>
                    <a:cubicBezTo>
                      <a:pt x="434" y="443"/>
                      <a:pt x="438" y="444"/>
                      <a:pt x="443" y="444"/>
                    </a:cubicBezTo>
                    <a:cubicBezTo>
                      <a:pt x="464" y="444"/>
                      <a:pt x="487" y="423"/>
                      <a:pt x="477" y="393"/>
                    </a:cubicBezTo>
                    <a:cubicBezTo>
                      <a:pt x="418" y="298"/>
                      <a:pt x="334" y="215"/>
                      <a:pt x="251" y="143"/>
                    </a:cubicBezTo>
                    <a:cubicBezTo>
                      <a:pt x="191" y="84"/>
                      <a:pt x="96" y="0"/>
                      <a:pt x="13"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8"/>
              <p:cNvSpPr/>
              <p:nvPr/>
            </p:nvSpPr>
            <p:spPr>
              <a:xfrm>
                <a:off x="4034425" y="2490900"/>
                <a:ext cx="14500" cy="12000"/>
              </a:xfrm>
              <a:custGeom>
                <a:avLst/>
                <a:gdLst/>
                <a:ahLst/>
                <a:cxnLst/>
                <a:rect l="l" t="t" r="r" b="b"/>
                <a:pathLst>
                  <a:path w="580" h="480" extrusionOk="0">
                    <a:moveTo>
                      <a:pt x="24" y="1"/>
                    </a:moveTo>
                    <a:cubicBezTo>
                      <a:pt x="12" y="1"/>
                      <a:pt x="0" y="1"/>
                      <a:pt x="12" y="13"/>
                    </a:cubicBezTo>
                    <a:cubicBezTo>
                      <a:pt x="131" y="191"/>
                      <a:pt x="346" y="346"/>
                      <a:pt x="524" y="477"/>
                    </a:cubicBezTo>
                    <a:cubicBezTo>
                      <a:pt x="527" y="479"/>
                      <a:pt x="530" y="479"/>
                      <a:pt x="532" y="479"/>
                    </a:cubicBezTo>
                    <a:cubicBezTo>
                      <a:pt x="555" y="479"/>
                      <a:pt x="580" y="440"/>
                      <a:pt x="548" y="430"/>
                    </a:cubicBezTo>
                    <a:cubicBezTo>
                      <a:pt x="405" y="263"/>
                      <a:pt x="238" y="84"/>
                      <a:pt x="24"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8"/>
              <p:cNvSpPr/>
              <p:nvPr/>
            </p:nvSpPr>
            <p:spPr>
              <a:xfrm>
                <a:off x="4035600" y="2482275"/>
                <a:ext cx="17300" cy="12225"/>
              </a:xfrm>
              <a:custGeom>
                <a:avLst/>
                <a:gdLst/>
                <a:ahLst/>
                <a:cxnLst/>
                <a:rect l="l" t="t" r="r" b="b"/>
                <a:pathLst>
                  <a:path w="692" h="489" extrusionOk="0">
                    <a:moveTo>
                      <a:pt x="37" y="1"/>
                    </a:moveTo>
                    <a:cubicBezTo>
                      <a:pt x="25" y="1"/>
                      <a:pt x="1" y="13"/>
                      <a:pt x="13" y="36"/>
                    </a:cubicBezTo>
                    <a:cubicBezTo>
                      <a:pt x="84" y="120"/>
                      <a:pt x="203" y="179"/>
                      <a:pt x="299" y="251"/>
                    </a:cubicBezTo>
                    <a:cubicBezTo>
                      <a:pt x="418" y="346"/>
                      <a:pt x="513" y="429"/>
                      <a:pt x="656" y="489"/>
                    </a:cubicBezTo>
                    <a:cubicBezTo>
                      <a:pt x="680" y="489"/>
                      <a:pt x="692" y="477"/>
                      <a:pt x="680" y="465"/>
                    </a:cubicBezTo>
                    <a:cubicBezTo>
                      <a:pt x="608" y="358"/>
                      <a:pt x="501" y="286"/>
                      <a:pt x="394" y="215"/>
                    </a:cubicBezTo>
                    <a:cubicBezTo>
                      <a:pt x="299" y="132"/>
                      <a:pt x="180" y="13"/>
                      <a:pt x="37"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8"/>
              <p:cNvSpPr/>
              <p:nvPr/>
            </p:nvSpPr>
            <p:spPr>
              <a:xfrm>
                <a:off x="4040975" y="2474550"/>
                <a:ext cx="17175" cy="12300"/>
              </a:xfrm>
              <a:custGeom>
                <a:avLst/>
                <a:gdLst/>
                <a:ahLst/>
                <a:cxnLst/>
                <a:rect l="l" t="t" r="r" b="b"/>
                <a:pathLst>
                  <a:path w="687" h="492" extrusionOk="0">
                    <a:moveTo>
                      <a:pt x="24" y="0"/>
                    </a:moveTo>
                    <a:cubicBezTo>
                      <a:pt x="0" y="0"/>
                      <a:pt x="0" y="0"/>
                      <a:pt x="0" y="12"/>
                    </a:cubicBezTo>
                    <a:cubicBezTo>
                      <a:pt x="96" y="119"/>
                      <a:pt x="191" y="203"/>
                      <a:pt x="310" y="286"/>
                    </a:cubicBezTo>
                    <a:cubicBezTo>
                      <a:pt x="417" y="357"/>
                      <a:pt x="536" y="441"/>
                      <a:pt x="655" y="488"/>
                    </a:cubicBezTo>
                    <a:cubicBezTo>
                      <a:pt x="657" y="491"/>
                      <a:pt x="660" y="492"/>
                      <a:pt x="663" y="492"/>
                    </a:cubicBezTo>
                    <a:cubicBezTo>
                      <a:pt x="675" y="492"/>
                      <a:pt x="686" y="476"/>
                      <a:pt x="667" y="476"/>
                    </a:cubicBezTo>
                    <a:cubicBezTo>
                      <a:pt x="584" y="381"/>
                      <a:pt x="477" y="310"/>
                      <a:pt x="369" y="238"/>
                    </a:cubicBezTo>
                    <a:cubicBezTo>
                      <a:pt x="262" y="143"/>
                      <a:pt x="155" y="60"/>
                      <a:pt x="24"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8"/>
              <p:cNvSpPr/>
              <p:nvPr/>
            </p:nvSpPr>
            <p:spPr>
              <a:xfrm>
                <a:off x="4042150" y="2465325"/>
                <a:ext cx="21125" cy="14950"/>
              </a:xfrm>
              <a:custGeom>
                <a:avLst/>
                <a:gdLst/>
                <a:ahLst/>
                <a:cxnLst/>
                <a:rect l="l" t="t" r="r" b="b"/>
                <a:pathLst>
                  <a:path w="845" h="598" extrusionOk="0">
                    <a:moveTo>
                      <a:pt x="37" y="0"/>
                    </a:moveTo>
                    <a:cubicBezTo>
                      <a:pt x="13" y="0"/>
                      <a:pt x="1" y="24"/>
                      <a:pt x="13" y="24"/>
                    </a:cubicBezTo>
                    <a:cubicBezTo>
                      <a:pt x="132" y="131"/>
                      <a:pt x="287" y="202"/>
                      <a:pt x="406" y="298"/>
                    </a:cubicBezTo>
                    <a:cubicBezTo>
                      <a:pt x="537" y="393"/>
                      <a:pt x="656" y="512"/>
                      <a:pt x="811" y="595"/>
                    </a:cubicBezTo>
                    <a:cubicBezTo>
                      <a:pt x="814" y="597"/>
                      <a:pt x="817" y="598"/>
                      <a:pt x="820" y="598"/>
                    </a:cubicBezTo>
                    <a:cubicBezTo>
                      <a:pt x="837" y="598"/>
                      <a:pt x="845" y="570"/>
                      <a:pt x="834" y="560"/>
                    </a:cubicBezTo>
                    <a:cubicBezTo>
                      <a:pt x="703" y="417"/>
                      <a:pt x="537" y="298"/>
                      <a:pt x="394" y="179"/>
                    </a:cubicBezTo>
                    <a:cubicBezTo>
                      <a:pt x="287" y="95"/>
                      <a:pt x="168" y="0"/>
                      <a:pt x="37"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8"/>
              <p:cNvSpPr/>
              <p:nvPr/>
            </p:nvSpPr>
            <p:spPr>
              <a:xfrm>
                <a:off x="4043650" y="2454175"/>
                <a:ext cx="25625" cy="18900"/>
              </a:xfrm>
              <a:custGeom>
                <a:avLst/>
                <a:gdLst/>
                <a:ahLst/>
                <a:cxnLst/>
                <a:rect l="l" t="t" r="r" b="b"/>
                <a:pathLst>
                  <a:path w="1025" h="756" extrusionOk="0">
                    <a:moveTo>
                      <a:pt x="15" y="1"/>
                    </a:moveTo>
                    <a:cubicBezTo>
                      <a:pt x="7" y="1"/>
                      <a:pt x="0" y="12"/>
                      <a:pt x="0" y="29"/>
                    </a:cubicBezTo>
                    <a:cubicBezTo>
                      <a:pt x="60" y="184"/>
                      <a:pt x="227" y="244"/>
                      <a:pt x="370" y="339"/>
                    </a:cubicBezTo>
                    <a:cubicBezTo>
                      <a:pt x="584" y="470"/>
                      <a:pt x="774" y="637"/>
                      <a:pt x="977" y="756"/>
                    </a:cubicBezTo>
                    <a:cubicBezTo>
                      <a:pt x="1012" y="744"/>
                      <a:pt x="1024" y="720"/>
                      <a:pt x="1012" y="708"/>
                    </a:cubicBezTo>
                    <a:cubicBezTo>
                      <a:pt x="893" y="565"/>
                      <a:pt x="727" y="446"/>
                      <a:pt x="560" y="339"/>
                    </a:cubicBezTo>
                    <a:cubicBezTo>
                      <a:pt x="405" y="220"/>
                      <a:pt x="179" y="148"/>
                      <a:pt x="24" y="6"/>
                    </a:cubicBezTo>
                    <a:cubicBezTo>
                      <a:pt x="21" y="2"/>
                      <a:pt x="18" y="1"/>
                      <a:pt x="15"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8"/>
              <p:cNvSpPr/>
              <p:nvPr/>
            </p:nvSpPr>
            <p:spPr>
              <a:xfrm>
                <a:off x="4049300" y="2446275"/>
                <a:ext cx="25325" cy="18475"/>
              </a:xfrm>
              <a:custGeom>
                <a:avLst/>
                <a:gdLst/>
                <a:ahLst/>
                <a:cxnLst/>
                <a:rect l="l" t="t" r="r" b="b"/>
                <a:pathLst>
                  <a:path w="1013" h="739" extrusionOk="0">
                    <a:moveTo>
                      <a:pt x="24" y="0"/>
                    </a:moveTo>
                    <a:cubicBezTo>
                      <a:pt x="13" y="0"/>
                      <a:pt x="1" y="12"/>
                      <a:pt x="13" y="24"/>
                    </a:cubicBezTo>
                    <a:cubicBezTo>
                      <a:pt x="144" y="155"/>
                      <a:pt x="310" y="262"/>
                      <a:pt x="465" y="381"/>
                    </a:cubicBezTo>
                    <a:cubicBezTo>
                      <a:pt x="620" y="500"/>
                      <a:pt x="786" y="655"/>
                      <a:pt x="977" y="738"/>
                    </a:cubicBezTo>
                    <a:cubicBezTo>
                      <a:pt x="1001" y="726"/>
                      <a:pt x="1013" y="714"/>
                      <a:pt x="1001" y="703"/>
                    </a:cubicBezTo>
                    <a:cubicBezTo>
                      <a:pt x="882" y="536"/>
                      <a:pt x="703" y="417"/>
                      <a:pt x="536" y="310"/>
                    </a:cubicBezTo>
                    <a:cubicBezTo>
                      <a:pt x="370" y="191"/>
                      <a:pt x="203" y="60"/>
                      <a:pt x="24"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8"/>
              <p:cNvSpPr/>
              <p:nvPr/>
            </p:nvSpPr>
            <p:spPr>
              <a:xfrm>
                <a:off x="4054075" y="2433475"/>
                <a:ext cx="24600" cy="18850"/>
              </a:xfrm>
              <a:custGeom>
                <a:avLst/>
                <a:gdLst/>
                <a:ahLst/>
                <a:cxnLst/>
                <a:rect l="l" t="t" r="r" b="b"/>
                <a:pathLst>
                  <a:path w="984" h="754" extrusionOk="0">
                    <a:moveTo>
                      <a:pt x="36" y="0"/>
                    </a:moveTo>
                    <a:cubicBezTo>
                      <a:pt x="12" y="0"/>
                      <a:pt x="0" y="24"/>
                      <a:pt x="12" y="36"/>
                    </a:cubicBezTo>
                    <a:cubicBezTo>
                      <a:pt x="131" y="179"/>
                      <a:pt x="310" y="286"/>
                      <a:pt x="464" y="393"/>
                    </a:cubicBezTo>
                    <a:cubicBezTo>
                      <a:pt x="631" y="512"/>
                      <a:pt x="774" y="631"/>
                      <a:pt x="941" y="750"/>
                    </a:cubicBezTo>
                    <a:cubicBezTo>
                      <a:pt x="943" y="752"/>
                      <a:pt x="946" y="753"/>
                      <a:pt x="949" y="753"/>
                    </a:cubicBezTo>
                    <a:cubicBezTo>
                      <a:pt x="964" y="753"/>
                      <a:pt x="984" y="734"/>
                      <a:pt x="965" y="714"/>
                    </a:cubicBezTo>
                    <a:cubicBezTo>
                      <a:pt x="857" y="572"/>
                      <a:pt x="715" y="453"/>
                      <a:pt x="560" y="333"/>
                    </a:cubicBezTo>
                    <a:cubicBezTo>
                      <a:pt x="405" y="214"/>
                      <a:pt x="226" y="83"/>
                      <a:pt x="36"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8"/>
              <p:cNvSpPr/>
              <p:nvPr/>
            </p:nvSpPr>
            <p:spPr>
              <a:xfrm>
                <a:off x="4058525" y="2425125"/>
                <a:ext cx="27125" cy="19675"/>
              </a:xfrm>
              <a:custGeom>
                <a:avLst/>
                <a:gdLst/>
                <a:ahLst/>
                <a:cxnLst/>
                <a:rect l="l" t="t" r="r" b="b"/>
                <a:pathLst>
                  <a:path w="1085" h="787" extrusionOk="0">
                    <a:moveTo>
                      <a:pt x="36" y="1"/>
                    </a:moveTo>
                    <a:cubicBezTo>
                      <a:pt x="13" y="1"/>
                      <a:pt x="1" y="13"/>
                      <a:pt x="13" y="25"/>
                    </a:cubicBezTo>
                    <a:cubicBezTo>
                      <a:pt x="132" y="191"/>
                      <a:pt x="334" y="310"/>
                      <a:pt x="489" y="429"/>
                    </a:cubicBezTo>
                    <a:cubicBezTo>
                      <a:pt x="667" y="560"/>
                      <a:pt x="846" y="703"/>
                      <a:pt x="1060" y="787"/>
                    </a:cubicBezTo>
                    <a:cubicBezTo>
                      <a:pt x="1072" y="775"/>
                      <a:pt x="1084" y="739"/>
                      <a:pt x="1072" y="739"/>
                    </a:cubicBezTo>
                    <a:cubicBezTo>
                      <a:pt x="929" y="572"/>
                      <a:pt x="727" y="453"/>
                      <a:pt x="548" y="322"/>
                    </a:cubicBezTo>
                    <a:cubicBezTo>
                      <a:pt x="394" y="203"/>
                      <a:pt x="227" y="60"/>
                      <a:pt x="36"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8"/>
              <p:cNvSpPr/>
              <p:nvPr/>
            </p:nvSpPr>
            <p:spPr>
              <a:xfrm>
                <a:off x="4060725" y="2413350"/>
                <a:ext cx="29375" cy="21025"/>
              </a:xfrm>
              <a:custGeom>
                <a:avLst/>
                <a:gdLst/>
                <a:ahLst/>
                <a:cxnLst/>
                <a:rect l="l" t="t" r="r" b="b"/>
                <a:pathLst>
                  <a:path w="1175" h="841" extrusionOk="0">
                    <a:moveTo>
                      <a:pt x="41" y="1"/>
                    </a:moveTo>
                    <a:cubicBezTo>
                      <a:pt x="21" y="1"/>
                      <a:pt x="1" y="38"/>
                      <a:pt x="20" y="67"/>
                    </a:cubicBezTo>
                    <a:cubicBezTo>
                      <a:pt x="151" y="234"/>
                      <a:pt x="353" y="341"/>
                      <a:pt x="520" y="448"/>
                    </a:cubicBezTo>
                    <a:cubicBezTo>
                      <a:pt x="710" y="579"/>
                      <a:pt x="913" y="722"/>
                      <a:pt x="1115" y="841"/>
                    </a:cubicBezTo>
                    <a:cubicBezTo>
                      <a:pt x="1151" y="841"/>
                      <a:pt x="1175" y="805"/>
                      <a:pt x="1151" y="793"/>
                    </a:cubicBezTo>
                    <a:cubicBezTo>
                      <a:pt x="996" y="650"/>
                      <a:pt x="818" y="507"/>
                      <a:pt x="639" y="388"/>
                    </a:cubicBezTo>
                    <a:cubicBezTo>
                      <a:pt x="460" y="257"/>
                      <a:pt x="270" y="91"/>
                      <a:pt x="56" y="7"/>
                    </a:cubicBezTo>
                    <a:cubicBezTo>
                      <a:pt x="51" y="3"/>
                      <a:pt x="46" y="1"/>
                      <a:pt x="41"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8"/>
              <p:cNvSpPr/>
              <p:nvPr/>
            </p:nvSpPr>
            <p:spPr>
              <a:xfrm>
                <a:off x="4062700" y="2401925"/>
                <a:ext cx="33000" cy="22425"/>
              </a:xfrm>
              <a:custGeom>
                <a:avLst/>
                <a:gdLst/>
                <a:ahLst/>
                <a:cxnLst/>
                <a:rect l="l" t="t" r="r" b="b"/>
                <a:pathLst>
                  <a:path w="1320" h="897" extrusionOk="0">
                    <a:moveTo>
                      <a:pt x="12" y="0"/>
                    </a:moveTo>
                    <a:cubicBezTo>
                      <a:pt x="0" y="0"/>
                      <a:pt x="0" y="12"/>
                      <a:pt x="0" y="12"/>
                    </a:cubicBezTo>
                    <a:cubicBezTo>
                      <a:pt x="131" y="214"/>
                      <a:pt x="370" y="333"/>
                      <a:pt x="560" y="452"/>
                    </a:cubicBezTo>
                    <a:cubicBezTo>
                      <a:pt x="798" y="595"/>
                      <a:pt x="1036" y="726"/>
                      <a:pt x="1274" y="893"/>
                    </a:cubicBezTo>
                    <a:cubicBezTo>
                      <a:pt x="1276" y="895"/>
                      <a:pt x="1279" y="896"/>
                      <a:pt x="1283" y="896"/>
                    </a:cubicBezTo>
                    <a:cubicBezTo>
                      <a:pt x="1297" y="896"/>
                      <a:pt x="1320" y="875"/>
                      <a:pt x="1310" y="845"/>
                    </a:cubicBezTo>
                    <a:cubicBezTo>
                      <a:pt x="1120" y="667"/>
                      <a:pt x="905" y="536"/>
                      <a:pt x="703" y="405"/>
                    </a:cubicBezTo>
                    <a:cubicBezTo>
                      <a:pt x="477" y="274"/>
                      <a:pt x="262" y="95"/>
                      <a:pt x="12"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8"/>
              <p:cNvSpPr/>
              <p:nvPr/>
            </p:nvSpPr>
            <p:spPr>
              <a:xfrm>
                <a:off x="4062400" y="2389700"/>
                <a:ext cx="39325" cy="24450"/>
              </a:xfrm>
              <a:custGeom>
                <a:avLst/>
                <a:gdLst/>
                <a:ahLst/>
                <a:cxnLst/>
                <a:rect l="l" t="t" r="r" b="b"/>
                <a:pathLst>
                  <a:path w="1573" h="978" extrusionOk="0">
                    <a:moveTo>
                      <a:pt x="24" y="1"/>
                    </a:moveTo>
                    <a:cubicBezTo>
                      <a:pt x="12" y="1"/>
                      <a:pt x="1" y="13"/>
                      <a:pt x="12" y="25"/>
                    </a:cubicBezTo>
                    <a:cubicBezTo>
                      <a:pt x="215" y="227"/>
                      <a:pt x="489" y="346"/>
                      <a:pt x="727" y="489"/>
                    </a:cubicBezTo>
                    <a:cubicBezTo>
                      <a:pt x="989" y="656"/>
                      <a:pt x="1263" y="822"/>
                      <a:pt x="1548" y="977"/>
                    </a:cubicBezTo>
                    <a:cubicBezTo>
                      <a:pt x="1548" y="977"/>
                      <a:pt x="1572" y="965"/>
                      <a:pt x="1560" y="953"/>
                    </a:cubicBezTo>
                    <a:cubicBezTo>
                      <a:pt x="1334" y="739"/>
                      <a:pt x="1084" y="596"/>
                      <a:pt x="810" y="429"/>
                    </a:cubicBezTo>
                    <a:cubicBezTo>
                      <a:pt x="560" y="287"/>
                      <a:pt x="310" y="108"/>
                      <a:pt x="24"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8"/>
              <p:cNvSpPr/>
              <p:nvPr/>
            </p:nvSpPr>
            <p:spPr>
              <a:xfrm>
                <a:off x="4202300" y="2603725"/>
                <a:ext cx="159875" cy="119675"/>
              </a:xfrm>
              <a:custGeom>
                <a:avLst/>
                <a:gdLst/>
                <a:ahLst/>
                <a:cxnLst/>
                <a:rect l="l" t="t" r="r" b="b"/>
                <a:pathLst>
                  <a:path w="6395" h="4787" extrusionOk="0">
                    <a:moveTo>
                      <a:pt x="4584" y="0"/>
                    </a:moveTo>
                    <a:lnTo>
                      <a:pt x="0" y="4787"/>
                    </a:lnTo>
                    <a:lnTo>
                      <a:pt x="6394" y="2941"/>
                    </a:lnTo>
                    <a:cubicBezTo>
                      <a:pt x="6394" y="2941"/>
                      <a:pt x="5311" y="870"/>
                      <a:pt x="4584" y="0"/>
                    </a:cubicBezTo>
                    <a:close/>
                  </a:path>
                </a:pathLst>
              </a:custGeom>
              <a:solidFill>
                <a:srgbClr val="DFD5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8"/>
              <p:cNvSpPr/>
              <p:nvPr/>
            </p:nvSpPr>
            <p:spPr>
              <a:xfrm>
                <a:off x="4188000" y="2597175"/>
                <a:ext cx="180125" cy="134875"/>
              </a:xfrm>
              <a:custGeom>
                <a:avLst/>
                <a:gdLst/>
                <a:ahLst/>
                <a:cxnLst/>
                <a:rect l="l" t="t" r="r" b="b"/>
                <a:pathLst>
                  <a:path w="7205" h="5395" extrusionOk="0">
                    <a:moveTo>
                      <a:pt x="5133" y="512"/>
                    </a:moveTo>
                    <a:cubicBezTo>
                      <a:pt x="5716" y="1274"/>
                      <a:pt x="6442" y="2608"/>
                      <a:pt x="6716" y="3084"/>
                    </a:cubicBezTo>
                    <a:lnTo>
                      <a:pt x="1132" y="4692"/>
                    </a:lnTo>
                    <a:lnTo>
                      <a:pt x="5133" y="512"/>
                    </a:lnTo>
                    <a:close/>
                    <a:moveTo>
                      <a:pt x="5144" y="1"/>
                    </a:moveTo>
                    <a:lnTo>
                      <a:pt x="1" y="5394"/>
                    </a:lnTo>
                    <a:lnTo>
                      <a:pt x="7204" y="3322"/>
                    </a:lnTo>
                    <a:lnTo>
                      <a:pt x="7097" y="3132"/>
                    </a:lnTo>
                    <a:cubicBezTo>
                      <a:pt x="7049" y="3037"/>
                      <a:pt x="6014" y="1048"/>
                      <a:pt x="5264" y="155"/>
                    </a:cubicBezTo>
                    <a:lnTo>
                      <a:pt x="5144" y="1"/>
                    </a:ln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8"/>
              <p:cNvSpPr/>
              <p:nvPr/>
            </p:nvSpPr>
            <p:spPr>
              <a:xfrm>
                <a:off x="4220750" y="2700925"/>
                <a:ext cx="5375" cy="13075"/>
              </a:xfrm>
              <a:custGeom>
                <a:avLst/>
                <a:gdLst/>
                <a:ahLst/>
                <a:cxnLst/>
                <a:rect l="l" t="t" r="r" b="b"/>
                <a:pathLst>
                  <a:path w="215" h="523" extrusionOk="0">
                    <a:moveTo>
                      <a:pt x="30" y="1"/>
                    </a:moveTo>
                    <a:cubicBezTo>
                      <a:pt x="18" y="1"/>
                      <a:pt x="13" y="9"/>
                      <a:pt x="13" y="18"/>
                    </a:cubicBezTo>
                    <a:cubicBezTo>
                      <a:pt x="1" y="101"/>
                      <a:pt x="48" y="184"/>
                      <a:pt x="60" y="256"/>
                    </a:cubicBezTo>
                    <a:cubicBezTo>
                      <a:pt x="84" y="351"/>
                      <a:pt x="120" y="423"/>
                      <a:pt x="167" y="518"/>
                    </a:cubicBezTo>
                    <a:cubicBezTo>
                      <a:pt x="171" y="521"/>
                      <a:pt x="175" y="522"/>
                      <a:pt x="181" y="522"/>
                    </a:cubicBezTo>
                    <a:cubicBezTo>
                      <a:pt x="196" y="522"/>
                      <a:pt x="215" y="511"/>
                      <a:pt x="215" y="494"/>
                    </a:cubicBezTo>
                    <a:cubicBezTo>
                      <a:pt x="191" y="411"/>
                      <a:pt x="179" y="315"/>
                      <a:pt x="144" y="232"/>
                    </a:cubicBezTo>
                    <a:cubicBezTo>
                      <a:pt x="120" y="161"/>
                      <a:pt x="108" y="65"/>
                      <a:pt x="48" y="6"/>
                    </a:cubicBezTo>
                    <a:cubicBezTo>
                      <a:pt x="41" y="2"/>
                      <a:pt x="35" y="1"/>
                      <a:pt x="30"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8"/>
              <p:cNvSpPr/>
              <p:nvPr/>
            </p:nvSpPr>
            <p:spPr>
              <a:xfrm>
                <a:off x="4227900" y="2694250"/>
                <a:ext cx="4775" cy="12050"/>
              </a:xfrm>
              <a:custGeom>
                <a:avLst/>
                <a:gdLst/>
                <a:ahLst/>
                <a:cxnLst/>
                <a:rect l="l" t="t" r="r" b="b"/>
                <a:pathLst>
                  <a:path w="191" h="482" extrusionOk="0">
                    <a:moveTo>
                      <a:pt x="33" y="0"/>
                    </a:moveTo>
                    <a:cubicBezTo>
                      <a:pt x="28" y="0"/>
                      <a:pt x="20" y="11"/>
                      <a:pt x="12" y="11"/>
                    </a:cubicBezTo>
                    <a:cubicBezTo>
                      <a:pt x="0" y="82"/>
                      <a:pt x="24" y="166"/>
                      <a:pt x="36" y="225"/>
                    </a:cubicBezTo>
                    <a:cubicBezTo>
                      <a:pt x="72" y="320"/>
                      <a:pt x="108" y="392"/>
                      <a:pt x="143" y="463"/>
                    </a:cubicBezTo>
                    <a:cubicBezTo>
                      <a:pt x="155" y="475"/>
                      <a:pt x="167" y="481"/>
                      <a:pt x="176" y="481"/>
                    </a:cubicBezTo>
                    <a:cubicBezTo>
                      <a:pt x="185" y="481"/>
                      <a:pt x="191" y="475"/>
                      <a:pt x="191" y="463"/>
                    </a:cubicBezTo>
                    <a:cubicBezTo>
                      <a:pt x="179" y="380"/>
                      <a:pt x="143" y="309"/>
                      <a:pt x="131" y="213"/>
                    </a:cubicBezTo>
                    <a:cubicBezTo>
                      <a:pt x="119" y="142"/>
                      <a:pt x="96" y="70"/>
                      <a:pt x="36" y="11"/>
                    </a:cubicBezTo>
                    <a:cubicBezTo>
                      <a:pt x="36" y="3"/>
                      <a:pt x="35" y="0"/>
                      <a:pt x="33"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8"/>
              <p:cNvSpPr/>
              <p:nvPr/>
            </p:nvSpPr>
            <p:spPr>
              <a:xfrm>
                <a:off x="4232950" y="2688600"/>
                <a:ext cx="7350" cy="14975"/>
              </a:xfrm>
              <a:custGeom>
                <a:avLst/>
                <a:gdLst/>
                <a:ahLst/>
                <a:cxnLst/>
                <a:rect l="l" t="t" r="r" b="b"/>
                <a:pathLst>
                  <a:path w="294" h="599" extrusionOk="0">
                    <a:moveTo>
                      <a:pt x="38" y="0"/>
                    </a:moveTo>
                    <a:cubicBezTo>
                      <a:pt x="30" y="0"/>
                      <a:pt x="25" y="14"/>
                      <a:pt x="25" y="23"/>
                    </a:cubicBezTo>
                    <a:cubicBezTo>
                      <a:pt x="1" y="118"/>
                      <a:pt x="84" y="213"/>
                      <a:pt x="108" y="308"/>
                    </a:cubicBezTo>
                    <a:cubicBezTo>
                      <a:pt x="156" y="392"/>
                      <a:pt x="179" y="499"/>
                      <a:pt x="227" y="582"/>
                    </a:cubicBezTo>
                    <a:cubicBezTo>
                      <a:pt x="243" y="593"/>
                      <a:pt x="259" y="599"/>
                      <a:pt x="271" y="599"/>
                    </a:cubicBezTo>
                    <a:cubicBezTo>
                      <a:pt x="285" y="599"/>
                      <a:pt x="293" y="590"/>
                      <a:pt x="287" y="570"/>
                    </a:cubicBezTo>
                    <a:cubicBezTo>
                      <a:pt x="275" y="451"/>
                      <a:pt x="239" y="356"/>
                      <a:pt x="203" y="249"/>
                    </a:cubicBezTo>
                    <a:cubicBezTo>
                      <a:pt x="167" y="154"/>
                      <a:pt x="132" y="58"/>
                      <a:pt x="48" y="11"/>
                    </a:cubicBezTo>
                    <a:cubicBezTo>
                      <a:pt x="45" y="3"/>
                      <a:pt x="41" y="0"/>
                      <a:pt x="38"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8"/>
              <p:cNvSpPr/>
              <p:nvPr/>
            </p:nvSpPr>
            <p:spPr>
              <a:xfrm>
                <a:off x="4239200" y="2681900"/>
                <a:ext cx="8075" cy="16325"/>
              </a:xfrm>
              <a:custGeom>
                <a:avLst/>
                <a:gdLst/>
                <a:ahLst/>
                <a:cxnLst/>
                <a:rect l="l" t="t" r="r" b="b"/>
                <a:pathLst>
                  <a:path w="323" h="653" extrusionOk="0">
                    <a:moveTo>
                      <a:pt x="25" y="0"/>
                    </a:moveTo>
                    <a:cubicBezTo>
                      <a:pt x="14" y="0"/>
                      <a:pt x="1" y="11"/>
                      <a:pt x="1" y="29"/>
                    </a:cubicBezTo>
                    <a:cubicBezTo>
                      <a:pt x="37" y="231"/>
                      <a:pt x="156" y="469"/>
                      <a:pt x="263" y="648"/>
                    </a:cubicBezTo>
                    <a:cubicBezTo>
                      <a:pt x="269" y="651"/>
                      <a:pt x="276" y="652"/>
                      <a:pt x="284" y="652"/>
                    </a:cubicBezTo>
                    <a:cubicBezTo>
                      <a:pt x="303" y="652"/>
                      <a:pt x="322" y="641"/>
                      <a:pt x="322" y="624"/>
                    </a:cubicBezTo>
                    <a:cubicBezTo>
                      <a:pt x="263" y="410"/>
                      <a:pt x="168" y="171"/>
                      <a:pt x="37" y="5"/>
                    </a:cubicBezTo>
                    <a:cubicBezTo>
                      <a:pt x="33" y="2"/>
                      <a:pt x="29" y="0"/>
                      <a:pt x="25"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8"/>
              <p:cNvSpPr/>
              <p:nvPr/>
            </p:nvSpPr>
            <p:spPr>
              <a:xfrm>
                <a:off x="4244050" y="2674950"/>
                <a:ext cx="10375" cy="18000"/>
              </a:xfrm>
              <a:custGeom>
                <a:avLst/>
                <a:gdLst/>
                <a:ahLst/>
                <a:cxnLst/>
                <a:rect l="l" t="t" r="r" b="b"/>
                <a:pathLst>
                  <a:path w="415" h="720" extrusionOk="0">
                    <a:moveTo>
                      <a:pt x="23" y="1"/>
                    </a:moveTo>
                    <a:cubicBezTo>
                      <a:pt x="12" y="1"/>
                      <a:pt x="0" y="24"/>
                      <a:pt x="9" y="33"/>
                    </a:cubicBezTo>
                    <a:cubicBezTo>
                      <a:pt x="33" y="152"/>
                      <a:pt x="128" y="259"/>
                      <a:pt x="176" y="354"/>
                    </a:cubicBezTo>
                    <a:cubicBezTo>
                      <a:pt x="235" y="485"/>
                      <a:pt x="283" y="616"/>
                      <a:pt x="378" y="711"/>
                    </a:cubicBezTo>
                    <a:cubicBezTo>
                      <a:pt x="383" y="716"/>
                      <a:pt x="390" y="719"/>
                      <a:pt x="397" y="719"/>
                    </a:cubicBezTo>
                    <a:cubicBezTo>
                      <a:pt x="406" y="719"/>
                      <a:pt x="414" y="713"/>
                      <a:pt x="414" y="700"/>
                    </a:cubicBezTo>
                    <a:cubicBezTo>
                      <a:pt x="378" y="569"/>
                      <a:pt x="319" y="438"/>
                      <a:pt x="247" y="319"/>
                    </a:cubicBezTo>
                    <a:cubicBezTo>
                      <a:pt x="188" y="211"/>
                      <a:pt x="128" y="80"/>
                      <a:pt x="33" y="9"/>
                    </a:cubicBezTo>
                    <a:cubicBezTo>
                      <a:pt x="30" y="3"/>
                      <a:pt x="27" y="1"/>
                      <a:pt x="23"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8"/>
              <p:cNvSpPr/>
              <p:nvPr/>
            </p:nvSpPr>
            <p:spPr>
              <a:xfrm>
                <a:off x="4252300" y="2669675"/>
                <a:ext cx="10150" cy="18575"/>
              </a:xfrm>
              <a:custGeom>
                <a:avLst/>
                <a:gdLst/>
                <a:ahLst/>
                <a:cxnLst/>
                <a:rect l="l" t="t" r="r" b="b"/>
                <a:pathLst>
                  <a:path w="406" h="743" extrusionOk="0">
                    <a:moveTo>
                      <a:pt x="10" y="1"/>
                    </a:moveTo>
                    <a:cubicBezTo>
                      <a:pt x="7" y="1"/>
                      <a:pt x="1" y="9"/>
                      <a:pt x="1" y="18"/>
                    </a:cubicBezTo>
                    <a:cubicBezTo>
                      <a:pt x="60" y="279"/>
                      <a:pt x="215" y="541"/>
                      <a:pt x="394" y="732"/>
                    </a:cubicBezTo>
                    <a:cubicBezTo>
                      <a:pt x="394" y="739"/>
                      <a:pt x="395" y="742"/>
                      <a:pt x="396" y="742"/>
                    </a:cubicBezTo>
                    <a:cubicBezTo>
                      <a:pt x="400" y="742"/>
                      <a:pt x="406" y="728"/>
                      <a:pt x="406" y="720"/>
                    </a:cubicBezTo>
                    <a:cubicBezTo>
                      <a:pt x="358" y="589"/>
                      <a:pt x="286" y="470"/>
                      <a:pt x="227" y="351"/>
                    </a:cubicBezTo>
                    <a:cubicBezTo>
                      <a:pt x="167" y="232"/>
                      <a:pt x="108" y="113"/>
                      <a:pt x="13" y="6"/>
                    </a:cubicBezTo>
                    <a:cubicBezTo>
                      <a:pt x="13" y="2"/>
                      <a:pt x="12" y="1"/>
                      <a:pt x="10"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8"/>
              <p:cNvSpPr/>
              <p:nvPr/>
            </p:nvSpPr>
            <p:spPr>
              <a:xfrm>
                <a:off x="4257425" y="2661875"/>
                <a:ext cx="12775" cy="22550"/>
              </a:xfrm>
              <a:custGeom>
                <a:avLst/>
                <a:gdLst/>
                <a:ahLst/>
                <a:cxnLst/>
                <a:rect l="l" t="t" r="r" b="b"/>
                <a:pathLst>
                  <a:path w="511" h="902" extrusionOk="0">
                    <a:moveTo>
                      <a:pt x="24" y="0"/>
                    </a:moveTo>
                    <a:cubicBezTo>
                      <a:pt x="13" y="0"/>
                      <a:pt x="1" y="23"/>
                      <a:pt x="10" y="32"/>
                    </a:cubicBezTo>
                    <a:cubicBezTo>
                      <a:pt x="70" y="163"/>
                      <a:pt x="153" y="282"/>
                      <a:pt x="236" y="425"/>
                    </a:cubicBezTo>
                    <a:cubicBezTo>
                      <a:pt x="308" y="591"/>
                      <a:pt x="379" y="746"/>
                      <a:pt x="462" y="889"/>
                    </a:cubicBezTo>
                    <a:cubicBezTo>
                      <a:pt x="471" y="898"/>
                      <a:pt x="479" y="902"/>
                      <a:pt x="487" y="902"/>
                    </a:cubicBezTo>
                    <a:cubicBezTo>
                      <a:pt x="500" y="902"/>
                      <a:pt x="510" y="888"/>
                      <a:pt x="510" y="865"/>
                    </a:cubicBezTo>
                    <a:cubicBezTo>
                      <a:pt x="451" y="687"/>
                      <a:pt x="379" y="508"/>
                      <a:pt x="296" y="353"/>
                    </a:cubicBezTo>
                    <a:cubicBezTo>
                      <a:pt x="236" y="210"/>
                      <a:pt x="153" y="80"/>
                      <a:pt x="34" y="8"/>
                    </a:cubicBezTo>
                    <a:cubicBezTo>
                      <a:pt x="31" y="2"/>
                      <a:pt x="27" y="0"/>
                      <a:pt x="24"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8"/>
              <p:cNvSpPr/>
              <p:nvPr/>
            </p:nvSpPr>
            <p:spPr>
              <a:xfrm>
                <a:off x="4263625" y="2652900"/>
                <a:ext cx="15200" cy="27175"/>
              </a:xfrm>
              <a:custGeom>
                <a:avLst/>
                <a:gdLst/>
                <a:ahLst/>
                <a:cxnLst/>
                <a:rect l="l" t="t" r="r" b="b"/>
                <a:pathLst>
                  <a:path w="608" h="1087" extrusionOk="0">
                    <a:moveTo>
                      <a:pt x="12" y="1"/>
                    </a:moveTo>
                    <a:cubicBezTo>
                      <a:pt x="6" y="1"/>
                      <a:pt x="0" y="4"/>
                      <a:pt x="0" y="10"/>
                    </a:cubicBezTo>
                    <a:cubicBezTo>
                      <a:pt x="0" y="188"/>
                      <a:pt x="131" y="331"/>
                      <a:pt x="214" y="486"/>
                    </a:cubicBezTo>
                    <a:cubicBezTo>
                      <a:pt x="334" y="677"/>
                      <a:pt x="429" y="891"/>
                      <a:pt x="560" y="1081"/>
                    </a:cubicBezTo>
                    <a:cubicBezTo>
                      <a:pt x="567" y="1085"/>
                      <a:pt x="574" y="1086"/>
                      <a:pt x="580" y="1086"/>
                    </a:cubicBezTo>
                    <a:cubicBezTo>
                      <a:pt x="595" y="1086"/>
                      <a:pt x="607" y="1078"/>
                      <a:pt x="607" y="1070"/>
                    </a:cubicBezTo>
                    <a:cubicBezTo>
                      <a:pt x="560" y="891"/>
                      <a:pt x="476" y="724"/>
                      <a:pt x="381" y="558"/>
                    </a:cubicBezTo>
                    <a:cubicBezTo>
                      <a:pt x="286" y="367"/>
                      <a:pt x="119" y="200"/>
                      <a:pt x="24" y="10"/>
                    </a:cubicBezTo>
                    <a:cubicBezTo>
                      <a:pt x="24" y="4"/>
                      <a:pt x="18" y="1"/>
                      <a:pt x="12"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8"/>
              <p:cNvSpPr/>
              <p:nvPr/>
            </p:nvSpPr>
            <p:spPr>
              <a:xfrm>
                <a:off x="4271650" y="2647650"/>
                <a:ext cx="15500" cy="27525"/>
              </a:xfrm>
              <a:custGeom>
                <a:avLst/>
                <a:gdLst/>
                <a:ahLst/>
                <a:cxnLst/>
                <a:rect l="l" t="t" r="r" b="b"/>
                <a:pathLst>
                  <a:path w="620" h="1101" extrusionOk="0">
                    <a:moveTo>
                      <a:pt x="25" y="1"/>
                    </a:moveTo>
                    <a:cubicBezTo>
                      <a:pt x="13" y="1"/>
                      <a:pt x="1" y="12"/>
                      <a:pt x="1" y="29"/>
                    </a:cubicBezTo>
                    <a:cubicBezTo>
                      <a:pt x="60" y="220"/>
                      <a:pt x="167" y="398"/>
                      <a:pt x="274" y="577"/>
                    </a:cubicBezTo>
                    <a:cubicBezTo>
                      <a:pt x="358" y="756"/>
                      <a:pt x="453" y="946"/>
                      <a:pt x="584" y="1101"/>
                    </a:cubicBezTo>
                    <a:cubicBezTo>
                      <a:pt x="596" y="1101"/>
                      <a:pt x="620" y="1077"/>
                      <a:pt x="620" y="1065"/>
                    </a:cubicBezTo>
                    <a:cubicBezTo>
                      <a:pt x="572" y="875"/>
                      <a:pt x="465" y="696"/>
                      <a:pt x="358" y="518"/>
                    </a:cubicBezTo>
                    <a:cubicBezTo>
                      <a:pt x="274" y="339"/>
                      <a:pt x="167" y="160"/>
                      <a:pt x="36" y="6"/>
                    </a:cubicBezTo>
                    <a:cubicBezTo>
                      <a:pt x="33" y="2"/>
                      <a:pt x="29" y="1"/>
                      <a:pt x="25"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8"/>
              <p:cNvSpPr/>
              <p:nvPr/>
            </p:nvSpPr>
            <p:spPr>
              <a:xfrm>
                <a:off x="4281475" y="2638425"/>
                <a:ext cx="14200" cy="26975"/>
              </a:xfrm>
              <a:custGeom>
                <a:avLst/>
                <a:gdLst/>
                <a:ahLst/>
                <a:cxnLst/>
                <a:rect l="l" t="t" r="r" b="b"/>
                <a:pathLst>
                  <a:path w="568" h="1079" extrusionOk="0">
                    <a:moveTo>
                      <a:pt x="14" y="1"/>
                    </a:moveTo>
                    <a:cubicBezTo>
                      <a:pt x="6" y="1"/>
                      <a:pt x="1" y="9"/>
                      <a:pt x="1" y="17"/>
                    </a:cubicBezTo>
                    <a:cubicBezTo>
                      <a:pt x="48" y="196"/>
                      <a:pt x="167" y="363"/>
                      <a:pt x="251" y="529"/>
                    </a:cubicBezTo>
                    <a:cubicBezTo>
                      <a:pt x="358" y="708"/>
                      <a:pt x="429" y="887"/>
                      <a:pt x="536" y="1065"/>
                    </a:cubicBezTo>
                    <a:cubicBezTo>
                      <a:pt x="541" y="1074"/>
                      <a:pt x="547" y="1078"/>
                      <a:pt x="552" y="1078"/>
                    </a:cubicBezTo>
                    <a:cubicBezTo>
                      <a:pt x="561" y="1078"/>
                      <a:pt x="567" y="1068"/>
                      <a:pt x="560" y="1053"/>
                    </a:cubicBezTo>
                    <a:cubicBezTo>
                      <a:pt x="501" y="696"/>
                      <a:pt x="262" y="256"/>
                      <a:pt x="24" y="5"/>
                    </a:cubicBezTo>
                    <a:cubicBezTo>
                      <a:pt x="21" y="2"/>
                      <a:pt x="17" y="1"/>
                      <a:pt x="14"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8"/>
              <p:cNvSpPr/>
              <p:nvPr/>
            </p:nvSpPr>
            <p:spPr>
              <a:xfrm>
                <a:off x="4289225" y="2632775"/>
                <a:ext cx="16675" cy="29025"/>
              </a:xfrm>
              <a:custGeom>
                <a:avLst/>
                <a:gdLst/>
                <a:ahLst/>
                <a:cxnLst/>
                <a:rect l="l" t="t" r="r" b="b"/>
                <a:pathLst>
                  <a:path w="667" h="1161" extrusionOk="0">
                    <a:moveTo>
                      <a:pt x="19" y="1"/>
                    </a:moveTo>
                    <a:cubicBezTo>
                      <a:pt x="6" y="1"/>
                      <a:pt x="0" y="12"/>
                      <a:pt x="0" y="29"/>
                    </a:cubicBezTo>
                    <a:cubicBezTo>
                      <a:pt x="48" y="220"/>
                      <a:pt x="167" y="410"/>
                      <a:pt x="250" y="589"/>
                    </a:cubicBezTo>
                    <a:cubicBezTo>
                      <a:pt x="357" y="779"/>
                      <a:pt x="453" y="993"/>
                      <a:pt x="607" y="1160"/>
                    </a:cubicBezTo>
                    <a:cubicBezTo>
                      <a:pt x="643" y="1160"/>
                      <a:pt x="667" y="1136"/>
                      <a:pt x="655" y="1124"/>
                    </a:cubicBezTo>
                    <a:cubicBezTo>
                      <a:pt x="583" y="922"/>
                      <a:pt x="464" y="720"/>
                      <a:pt x="357" y="529"/>
                    </a:cubicBezTo>
                    <a:cubicBezTo>
                      <a:pt x="274" y="351"/>
                      <a:pt x="179" y="160"/>
                      <a:pt x="36" y="5"/>
                    </a:cubicBezTo>
                    <a:cubicBezTo>
                      <a:pt x="29" y="2"/>
                      <a:pt x="24" y="1"/>
                      <a:pt x="19"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8"/>
              <p:cNvSpPr/>
              <p:nvPr/>
            </p:nvSpPr>
            <p:spPr>
              <a:xfrm>
                <a:off x="4296350" y="2623425"/>
                <a:ext cx="17750" cy="30750"/>
              </a:xfrm>
              <a:custGeom>
                <a:avLst/>
                <a:gdLst/>
                <a:ahLst/>
                <a:cxnLst/>
                <a:rect l="l" t="t" r="r" b="b"/>
                <a:pathLst>
                  <a:path w="710" h="1230" extrusionOk="0">
                    <a:moveTo>
                      <a:pt x="33" y="1"/>
                    </a:moveTo>
                    <a:cubicBezTo>
                      <a:pt x="13" y="1"/>
                      <a:pt x="1" y="20"/>
                      <a:pt x="1" y="46"/>
                    </a:cubicBezTo>
                    <a:cubicBezTo>
                      <a:pt x="48" y="248"/>
                      <a:pt x="179" y="427"/>
                      <a:pt x="287" y="605"/>
                    </a:cubicBezTo>
                    <a:cubicBezTo>
                      <a:pt x="406" y="820"/>
                      <a:pt x="525" y="1022"/>
                      <a:pt x="656" y="1213"/>
                    </a:cubicBezTo>
                    <a:cubicBezTo>
                      <a:pt x="661" y="1223"/>
                      <a:pt x="674" y="1229"/>
                      <a:pt x="685" y="1229"/>
                    </a:cubicBezTo>
                    <a:cubicBezTo>
                      <a:pt x="698" y="1229"/>
                      <a:pt x="710" y="1220"/>
                      <a:pt x="703" y="1201"/>
                    </a:cubicBezTo>
                    <a:cubicBezTo>
                      <a:pt x="620" y="998"/>
                      <a:pt x="525" y="784"/>
                      <a:pt x="406" y="594"/>
                    </a:cubicBezTo>
                    <a:cubicBezTo>
                      <a:pt x="298" y="403"/>
                      <a:pt x="191" y="177"/>
                      <a:pt x="60" y="10"/>
                    </a:cubicBezTo>
                    <a:cubicBezTo>
                      <a:pt x="50" y="4"/>
                      <a:pt x="41" y="1"/>
                      <a:pt x="33"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8"/>
              <p:cNvSpPr/>
              <p:nvPr/>
            </p:nvSpPr>
            <p:spPr>
              <a:xfrm>
                <a:off x="4302900" y="2613125"/>
                <a:ext cx="20575" cy="34400"/>
              </a:xfrm>
              <a:custGeom>
                <a:avLst/>
                <a:gdLst/>
                <a:ahLst/>
                <a:cxnLst/>
                <a:rect l="l" t="t" r="r" b="b"/>
                <a:pathLst>
                  <a:path w="823" h="1376" extrusionOk="0">
                    <a:moveTo>
                      <a:pt x="19" y="1"/>
                    </a:moveTo>
                    <a:cubicBezTo>
                      <a:pt x="7" y="1"/>
                      <a:pt x="1" y="9"/>
                      <a:pt x="1" y="17"/>
                    </a:cubicBezTo>
                    <a:cubicBezTo>
                      <a:pt x="48" y="255"/>
                      <a:pt x="215" y="482"/>
                      <a:pt x="346" y="696"/>
                    </a:cubicBezTo>
                    <a:cubicBezTo>
                      <a:pt x="489" y="910"/>
                      <a:pt x="644" y="1137"/>
                      <a:pt x="775" y="1363"/>
                    </a:cubicBezTo>
                    <a:cubicBezTo>
                      <a:pt x="775" y="1372"/>
                      <a:pt x="782" y="1376"/>
                      <a:pt x="790" y="1376"/>
                    </a:cubicBezTo>
                    <a:cubicBezTo>
                      <a:pt x="804" y="1376"/>
                      <a:pt x="822" y="1366"/>
                      <a:pt x="822" y="1351"/>
                    </a:cubicBezTo>
                    <a:cubicBezTo>
                      <a:pt x="715" y="1113"/>
                      <a:pt x="596" y="887"/>
                      <a:pt x="465" y="672"/>
                    </a:cubicBezTo>
                    <a:cubicBezTo>
                      <a:pt x="334" y="458"/>
                      <a:pt x="203" y="196"/>
                      <a:pt x="36" y="5"/>
                    </a:cubicBezTo>
                    <a:cubicBezTo>
                      <a:pt x="30" y="2"/>
                      <a:pt x="24" y="1"/>
                      <a:pt x="19"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8"/>
              <p:cNvSpPr/>
              <p:nvPr/>
            </p:nvSpPr>
            <p:spPr>
              <a:xfrm>
                <a:off x="4307150" y="2602400"/>
                <a:ext cx="25725" cy="38725"/>
              </a:xfrm>
              <a:custGeom>
                <a:avLst/>
                <a:gdLst/>
                <a:ahLst/>
                <a:cxnLst/>
                <a:rect l="l" t="t" r="r" b="b"/>
                <a:pathLst>
                  <a:path w="1029" h="1549" extrusionOk="0">
                    <a:moveTo>
                      <a:pt x="30" y="1"/>
                    </a:moveTo>
                    <a:cubicBezTo>
                      <a:pt x="16" y="1"/>
                      <a:pt x="1" y="9"/>
                      <a:pt x="9" y="18"/>
                    </a:cubicBezTo>
                    <a:cubicBezTo>
                      <a:pt x="117" y="292"/>
                      <a:pt x="295" y="506"/>
                      <a:pt x="462" y="744"/>
                    </a:cubicBezTo>
                    <a:cubicBezTo>
                      <a:pt x="640" y="1018"/>
                      <a:pt x="807" y="1280"/>
                      <a:pt x="998" y="1542"/>
                    </a:cubicBezTo>
                    <a:cubicBezTo>
                      <a:pt x="1002" y="1546"/>
                      <a:pt x="1008" y="1549"/>
                      <a:pt x="1013" y="1549"/>
                    </a:cubicBezTo>
                    <a:cubicBezTo>
                      <a:pt x="1022" y="1549"/>
                      <a:pt x="1029" y="1541"/>
                      <a:pt x="1021" y="1518"/>
                    </a:cubicBezTo>
                    <a:cubicBezTo>
                      <a:pt x="902" y="1244"/>
                      <a:pt x="736" y="982"/>
                      <a:pt x="581" y="732"/>
                    </a:cubicBezTo>
                    <a:cubicBezTo>
                      <a:pt x="414" y="482"/>
                      <a:pt x="271" y="208"/>
                      <a:pt x="45" y="6"/>
                    </a:cubicBezTo>
                    <a:cubicBezTo>
                      <a:pt x="42" y="2"/>
                      <a:pt x="36" y="1"/>
                      <a:pt x="30"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8"/>
              <p:cNvSpPr/>
              <p:nvPr/>
            </p:nvSpPr>
            <p:spPr>
              <a:xfrm>
                <a:off x="4275225" y="2820125"/>
                <a:ext cx="166125" cy="84550"/>
              </a:xfrm>
              <a:custGeom>
                <a:avLst/>
                <a:gdLst/>
                <a:ahLst/>
                <a:cxnLst/>
                <a:rect l="l" t="t" r="r" b="b"/>
                <a:pathLst>
                  <a:path w="6645" h="3382" extrusionOk="0">
                    <a:moveTo>
                      <a:pt x="5882" y="0"/>
                    </a:moveTo>
                    <a:lnTo>
                      <a:pt x="0" y="3048"/>
                    </a:lnTo>
                    <a:lnTo>
                      <a:pt x="6644" y="3382"/>
                    </a:lnTo>
                    <a:cubicBezTo>
                      <a:pt x="6644" y="3382"/>
                      <a:pt x="6311" y="1084"/>
                      <a:pt x="5882" y="0"/>
                    </a:cubicBezTo>
                    <a:close/>
                  </a:path>
                </a:pathLst>
              </a:custGeom>
              <a:solidFill>
                <a:srgbClr val="DFD5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8"/>
              <p:cNvSpPr/>
              <p:nvPr/>
            </p:nvSpPr>
            <p:spPr>
              <a:xfrm>
                <a:off x="4259150" y="2814175"/>
                <a:ext cx="187550" cy="94975"/>
              </a:xfrm>
              <a:custGeom>
                <a:avLst/>
                <a:gdLst/>
                <a:ahLst/>
                <a:cxnLst/>
                <a:rect l="l" t="t" r="r" b="b"/>
                <a:pathLst>
                  <a:path w="7502" h="3799" extrusionOk="0">
                    <a:moveTo>
                      <a:pt x="6442" y="488"/>
                    </a:moveTo>
                    <a:cubicBezTo>
                      <a:pt x="6739" y="1381"/>
                      <a:pt x="7013" y="2881"/>
                      <a:pt x="7097" y="3441"/>
                    </a:cubicBezTo>
                    <a:lnTo>
                      <a:pt x="1298" y="3155"/>
                    </a:lnTo>
                    <a:lnTo>
                      <a:pt x="6442" y="488"/>
                    </a:lnTo>
                    <a:close/>
                    <a:moveTo>
                      <a:pt x="6620" y="0"/>
                    </a:moveTo>
                    <a:lnTo>
                      <a:pt x="1" y="3417"/>
                    </a:lnTo>
                    <a:lnTo>
                      <a:pt x="7501" y="3798"/>
                    </a:lnTo>
                    <a:lnTo>
                      <a:pt x="7466" y="3584"/>
                    </a:lnTo>
                    <a:cubicBezTo>
                      <a:pt x="7454" y="3501"/>
                      <a:pt x="7109" y="1262"/>
                      <a:pt x="6692" y="179"/>
                    </a:cubicBezTo>
                    <a:lnTo>
                      <a:pt x="6620" y="0"/>
                    </a:ln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8"/>
              <p:cNvSpPr/>
              <p:nvPr/>
            </p:nvSpPr>
            <p:spPr>
              <a:xfrm>
                <a:off x="4299625" y="2882100"/>
                <a:ext cx="2700" cy="13200"/>
              </a:xfrm>
              <a:custGeom>
                <a:avLst/>
                <a:gdLst/>
                <a:ahLst/>
                <a:cxnLst/>
                <a:rect l="l" t="t" r="r" b="b"/>
                <a:pathLst>
                  <a:path w="108" h="528" extrusionOk="0">
                    <a:moveTo>
                      <a:pt x="48" y="1"/>
                    </a:moveTo>
                    <a:cubicBezTo>
                      <a:pt x="42" y="1"/>
                      <a:pt x="37" y="4"/>
                      <a:pt x="37" y="10"/>
                    </a:cubicBezTo>
                    <a:cubicBezTo>
                      <a:pt x="1" y="81"/>
                      <a:pt x="1" y="153"/>
                      <a:pt x="1" y="236"/>
                    </a:cubicBezTo>
                    <a:cubicBezTo>
                      <a:pt x="1" y="319"/>
                      <a:pt x="1" y="426"/>
                      <a:pt x="13" y="510"/>
                    </a:cubicBezTo>
                    <a:cubicBezTo>
                      <a:pt x="25" y="522"/>
                      <a:pt x="37" y="528"/>
                      <a:pt x="45" y="528"/>
                    </a:cubicBezTo>
                    <a:cubicBezTo>
                      <a:pt x="54" y="528"/>
                      <a:pt x="60" y="522"/>
                      <a:pt x="60" y="510"/>
                    </a:cubicBezTo>
                    <a:cubicBezTo>
                      <a:pt x="72" y="426"/>
                      <a:pt x="96" y="331"/>
                      <a:pt x="96" y="248"/>
                    </a:cubicBezTo>
                    <a:cubicBezTo>
                      <a:pt x="96" y="176"/>
                      <a:pt x="108" y="81"/>
                      <a:pt x="60" y="10"/>
                    </a:cubicBezTo>
                    <a:cubicBezTo>
                      <a:pt x="60" y="4"/>
                      <a:pt x="54" y="1"/>
                      <a:pt x="48"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8"/>
              <p:cNvSpPr/>
              <p:nvPr/>
            </p:nvSpPr>
            <p:spPr>
              <a:xfrm>
                <a:off x="4308275" y="2877050"/>
                <a:ext cx="2400" cy="12975"/>
              </a:xfrm>
              <a:custGeom>
                <a:avLst/>
                <a:gdLst/>
                <a:ahLst/>
                <a:cxnLst/>
                <a:rect l="l" t="t" r="r" b="b"/>
                <a:pathLst>
                  <a:path w="96" h="519" extrusionOk="0">
                    <a:moveTo>
                      <a:pt x="64" y="0"/>
                    </a:moveTo>
                    <a:cubicBezTo>
                      <a:pt x="60" y="0"/>
                      <a:pt x="54" y="3"/>
                      <a:pt x="48" y="9"/>
                    </a:cubicBezTo>
                    <a:cubicBezTo>
                      <a:pt x="0" y="93"/>
                      <a:pt x="0" y="164"/>
                      <a:pt x="0" y="235"/>
                    </a:cubicBezTo>
                    <a:cubicBezTo>
                      <a:pt x="0" y="331"/>
                      <a:pt x="0" y="414"/>
                      <a:pt x="12" y="509"/>
                    </a:cubicBezTo>
                    <a:cubicBezTo>
                      <a:pt x="18" y="515"/>
                      <a:pt x="30" y="518"/>
                      <a:pt x="40" y="518"/>
                    </a:cubicBezTo>
                    <a:cubicBezTo>
                      <a:pt x="51" y="518"/>
                      <a:pt x="60" y="515"/>
                      <a:pt x="60" y="509"/>
                    </a:cubicBezTo>
                    <a:cubicBezTo>
                      <a:pt x="72" y="438"/>
                      <a:pt x="72" y="343"/>
                      <a:pt x="83" y="259"/>
                    </a:cubicBezTo>
                    <a:cubicBezTo>
                      <a:pt x="83" y="176"/>
                      <a:pt x="95" y="93"/>
                      <a:pt x="72" y="9"/>
                    </a:cubicBezTo>
                    <a:cubicBezTo>
                      <a:pt x="72" y="3"/>
                      <a:pt x="69" y="0"/>
                      <a:pt x="64"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8"/>
              <p:cNvSpPr/>
              <p:nvPr/>
            </p:nvSpPr>
            <p:spPr>
              <a:xfrm>
                <a:off x="4314825" y="2873775"/>
                <a:ext cx="3875" cy="16125"/>
              </a:xfrm>
              <a:custGeom>
                <a:avLst/>
                <a:gdLst/>
                <a:ahLst/>
                <a:cxnLst/>
                <a:rect l="l" t="t" r="r" b="b"/>
                <a:pathLst>
                  <a:path w="155" h="645" extrusionOk="0">
                    <a:moveTo>
                      <a:pt x="55" y="0"/>
                    </a:moveTo>
                    <a:cubicBezTo>
                      <a:pt x="51" y="0"/>
                      <a:pt x="48" y="3"/>
                      <a:pt x="48" y="9"/>
                    </a:cubicBezTo>
                    <a:cubicBezTo>
                      <a:pt x="0" y="105"/>
                      <a:pt x="36" y="224"/>
                      <a:pt x="48" y="307"/>
                    </a:cubicBezTo>
                    <a:cubicBezTo>
                      <a:pt x="48" y="414"/>
                      <a:pt x="60" y="521"/>
                      <a:pt x="71" y="605"/>
                    </a:cubicBezTo>
                    <a:cubicBezTo>
                      <a:pt x="78" y="633"/>
                      <a:pt x="94" y="644"/>
                      <a:pt x="105" y="644"/>
                    </a:cubicBezTo>
                    <a:cubicBezTo>
                      <a:pt x="113" y="644"/>
                      <a:pt x="119" y="638"/>
                      <a:pt x="119" y="628"/>
                    </a:cubicBezTo>
                    <a:cubicBezTo>
                      <a:pt x="155" y="521"/>
                      <a:pt x="155" y="402"/>
                      <a:pt x="131" y="295"/>
                    </a:cubicBezTo>
                    <a:cubicBezTo>
                      <a:pt x="131" y="200"/>
                      <a:pt x="131" y="93"/>
                      <a:pt x="71" y="9"/>
                    </a:cubicBezTo>
                    <a:cubicBezTo>
                      <a:pt x="65" y="3"/>
                      <a:pt x="60" y="0"/>
                      <a:pt x="55"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8"/>
              <p:cNvSpPr/>
              <p:nvPr/>
            </p:nvSpPr>
            <p:spPr>
              <a:xfrm>
                <a:off x="4323150" y="2869300"/>
                <a:ext cx="3600" cy="17850"/>
              </a:xfrm>
              <a:custGeom>
                <a:avLst/>
                <a:gdLst/>
                <a:ahLst/>
                <a:cxnLst/>
                <a:rect l="l" t="t" r="r" b="b"/>
                <a:pathLst>
                  <a:path w="144" h="714" extrusionOk="0">
                    <a:moveTo>
                      <a:pt x="54" y="1"/>
                    </a:moveTo>
                    <a:cubicBezTo>
                      <a:pt x="45" y="1"/>
                      <a:pt x="36" y="4"/>
                      <a:pt x="36" y="10"/>
                    </a:cubicBezTo>
                    <a:cubicBezTo>
                      <a:pt x="0" y="224"/>
                      <a:pt x="36" y="474"/>
                      <a:pt x="84" y="700"/>
                    </a:cubicBezTo>
                    <a:cubicBezTo>
                      <a:pt x="79" y="709"/>
                      <a:pt x="83" y="713"/>
                      <a:pt x="91" y="713"/>
                    </a:cubicBezTo>
                    <a:cubicBezTo>
                      <a:pt x="103" y="713"/>
                      <a:pt x="124" y="703"/>
                      <a:pt x="131" y="688"/>
                    </a:cubicBezTo>
                    <a:cubicBezTo>
                      <a:pt x="143" y="474"/>
                      <a:pt x="143" y="224"/>
                      <a:pt x="72" y="10"/>
                    </a:cubicBezTo>
                    <a:cubicBezTo>
                      <a:pt x="72" y="4"/>
                      <a:pt x="63" y="1"/>
                      <a:pt x="54"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8"/>
              <p:cNvSpPr/>
              <p:nvPr/>
            </p:nvSpPr>
            <p:spPr>
              <a:xfrm>
                <a:off x="4329700" y="2864050"/>
                <a:ext cx="5375" cy="20325"/>
              </a:xfrm>
              <a:custGeom>
                <a:avLst/>
                <a:gdLst/>
                <a:ahLst/>
                <a:cxnLst/>
                <a:rect l="l" t="t" r="r" b="b"/>
                <a:pathLst>
                  <a:path w="215" h="813" extrusionOk="0">
                    <a:moveTo>
                      <a:pt x="40" y="1"/>
                    </a:moveTo>
                    <a:cubicBezTo>
                      <a:pt x="31" y="1"/>
                      <a:pt x="24" y="10"/>
                      <a:pt x="24" y="29"/>
                    </a:cubicBezTo>
                    <a:cubicBezTo>
                      <a:pt x="0" y="148"/>
                      <a:pt x="48" y="279"/>
                      <a:pt x="84" y="398"/>
                    </a:cubicBezTo>
                    <a:cubicBezTo>
                      <a:pt x="107" y="529"/>
                      <a:pt x="119" y="672"/>
                      <a:pt x="155" y="803"/>
                    </a:cubicBezTo>
                    <a:cubicBezTo>
                      <a:pt x="167" y="809"/>
                      <a:pt x="179" y="812"/>
                      <a:pt x="188" y="812"/>
                    </a:cubicBezTo>
                    <a:cubicBezTo>
                      <a:pt x="197" y="812"/>
                      <a:pt x="203" y="809"/>
                      <a:pt x="203" y="803"/>
                    </a:cubicBezTo>
                    <a:cubicBezTo>
                      <a:pt x="215" y="672"/>
                      <a:pt x="203" y="541"/>
                      <a:pt x="167" y="398"/>
                    </a:cubicBezTo>
                    <a:cubicBezTo>
                      <a:pt x="155" y="267"/>
                      <a:pt x="131" y="136"/>
                      <a:pt x="60" y="17"/>
                    </a:cubicBezTo>
                    <a:cubicBezTo>
                      <a:pt x="54" y="7"/>
                      <a:pt x="47" y="1"/>
                      <a:pt x="40"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8"/>
              <p:cNvSpPr/>
              <p:nvPr/>
            </p:nvSpPr>
            <p:spPr>
              <a:xfrm>
                <a:off x="4339525" y="2862250"/>
                <a:ext cx="4475" cy="20325"/>
              </a:xfrm>
              <a:custGeom>
                <a:avLst/>
                <a:gdLst/>
                <a:ahLst/>
                <a:cxnLst/>
                <a:rect l="l" t="t" r="r" b="b"/>
                <a:pathLst>
                  <a:path w="179" h="813" extrusionOk="0">
                    <a:moveTo>
                      <a:pt x="30" y="0"/>
                    </a:moveTo>
                    <a:cubicBezTo>
                      <a:pt x="27" y="0"/>
                      <a:pt x="24" y="6"/>
                      <a:pt x="24" y="18"/>
                    </a:cubicBezTo>
                    <a:cubicBezTo>
                      <a:pt x="0" y="268"/>
                      <a:pt x="60" y="577"/>
                      <a:pt x="143" y="804"/>
                    </a:cubicBezTo>
                    <a:cubicBezTo>
                      <a:pt x="143" y="810"/>
                      <a:pt x="152" y="813"/>
                      <a:pt x="161" y="813"/>
                    </a:cubicBezTo>
                    <a:cubicBezTo>
                      <a:pt x="170" y="813"/>
                      <a:pt x="179" y="810"/>
                      <a:pt x="179" y="804"/>
                    </a:cubicBezTo>
                    <a:cubicBezTo>
                      <a:pt x="179" y="554"/>
                      <a:pt x="131" y="256"/>
                      <a:pt x="36" y="18"/>
                    </a:cubicBezTo>
                    <a:cubicBezTo>
                      <a:pt x="36" y="6"/>
                      <a:pt x="33" y="0"/>
                      <a:pt x="30"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8"/>
              <p:cNvSpPr/>
              <p:nvPr/>
            </p:nvSpPr>
            <p:spPr>
              <a:xfrm>
                <a:off x="4347050" y="2856475"/>
                <a:ext cx="5875" cy="24875"/>
              </a:xfrm>
              <a:custGeom>
                <a:avLst/>
                <a:gdLst/>
                <a:ahLst/>
                <a:cxnLst/>
                <a:rect l="l" t="t" r="r" b="b"/>
                <a:pathLst>
                  <a:path w="235" h="995" extrusionOk="0">
                    <a:moveTo>
                      <a:pt x="20" y="1"/>
                    </a:moveTo>
                    <a:cubicBezTo>
                      <a:pt x="9" y="1"/>
                      <a:pt x="1" y="14"/>
                      <a:pt x="9" y="23"/>
                    </a:cubicBezTo>
                    <a:cubicBezTo>
                      <a:pt x="33" y="201"/>
                      <a:pt x="80" y="368"/>
                      <a:pt x="92" y="547"/>
                    </a:cubicBezTo>
                    <a:cubicBezTo>
                      <a:pt x="116" y="689"/>
                      <a:pt x="128" y="844"/>
                      <a:pt x="175" y="987"/>
                    </a:cubicBezTo>
                    <a:cubicBezTo>
                      <a:pt x="175" y="992"/>
                      <a:pt x="184" y="995"/>
                      <a:pt x="193" y="995"/>
                    </a:cubicBezTo>
                    <a:cubicBezTo>
                      <a:pt x="207" y="995"/>
                      <a:pt x="223" y="989"/>
                      <a:pt x="223" y="975"/>
                    </a:cubicBezTo>
                    <a:cubicBezTo>
                      <a:pt x="235" y="785"/>
                      <a:pt x="199" y="570"/>
                      <a:pt x="175" y="380"/>
                    </a:cubicBezTo>
                    <a:cubicBezTo>
                      <a:pt x="164" y="249"/>
                      <a:pt x="128" y="106"/>
                      <a:pt x="33" y="11"/>
                    </a:cubicBezTo>
                    <a:cubicBezTo>
                      <a:pt x="29" y="3"/>
                      <a:pt x="24" y="1"/>
                      <a:pt x="20"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8"/>
              <p:cNvSpPr/>
              <p:nvPr/>
            </p:nvSpPr>
            <p:spPr>
              <a:xfrm>
                <a:off x="4355000" y="2849650"/>
                <a:ext cx="7450" cy="30500"/>
              </a:xfrm>
              <a:custGeom>
                <a:avLst/>
                <a:gdLst/>
                <a:ahLst/>
                <a:cxnLst/>
                <a:rect l="l" t="t" r="r" b="b"/>
                <a:pathLst>
                  <a:path w="298" h="1220" extrusionOk="0">
                    <a:moveTo>
                      <a:pt x="78" y="1"/>
                    </a:moveTo>
                    <a:cubicBezTo>
                      <a:pt x="69" y="1"/>
                      <a:pt x="60" y="4"/>
                      <a:pt x="60" y="10"/>
                    </a:cubicBezTo>
                    <a:cubicBezTo>
                      <a:pt x="0" y="188"/>
                      <a:pt x="84" y="355"/>
                      <a:pt x="119" y="534"/>
                    </a:cubicBezTo>
                    <a:cubicBezTo>
                      <a:pt x="167" y="760"/>
                      <a:pt x="203" y="974"/>
                      <a:pt x="262" y="1201"/>
                    </a:cubicBezTo>
                    <a:cubicBezTo>
                      <a:pt x="262" y="1215"/>
                      <a:pt x="264" y="1219"/>
                      <a:pt x="267" y="1219"/>
                    </a:cubicBezTo>
                    <a:cubicBezTo>
                      <a:pt x="272" y="1219"/>
                      <a:pt x="279" y="1208"/>
                      <a:pt x="286" y="1201"/>
                    </a:cubicBezTo>
                    <a:cubicBezTo>
                      <a:pt x="298" y="1022"/>
                      <a:pt x="274" y="855"/>
                      <a:pt x="238" y="677"/>
                    </a:cubicBezTo>
                    <a:cubicBezTo>
                      <a:pt x="203" y="462"/>
                      <a:pt x="108" y="236"/>
                      <a:pt x="96" y="10"/>
                    </a:cubicBezTo>
                    <a:cubicBezTo>
                      <a:pt x="96" y="4"/>
                      <a:pt x="87" y="1"/>
                      <a:pt x="78"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8"/>
              <p:cNvSpPr/>
              <p:nvPr/>
            </p:nvSpPr>
            <p:spPr>
              <a:xfrm>
                <a:off x="4366000" y="2847650"/>
                <a:ext cx="6275" cy="30425"/>
              </a:xfrm>
              <a:custGeom>
                <a:avLst/>
                <a:gdLst/>
                <a:ahLst/>
                <a:cxnLst/>
                <a:rect l="l" t="t" r="r" b="b"/>
                <a:pathLst>
                  <a:path w="251" h="1217" extrusionOk="0">
                    <a:moveTo>
                      <a:pt x="13" y="1"/>
                    </a:moveTo>
                    <a:cubicBezTo>
                      <a:pt x="7" y="1"/>
                      <a:pt x="1" y="7"/>
                      <a:pt x="1" y="18"/>
                    </a:cubicBezTo>
                    <a:cubicBezTo>
                      <a:pt x="1" y="209"/>
                      <a:pt x="37" y="388"/>
                      <a:pt x="72" y="566"/>
                    </a:cubicBezTo>
                    <a:cubicBezTo>
                      <a:pt x="96" y="780"/>
                      <a:pt x="132" y="995"/>
                      <a:pt x="191" y="1197"/>
                    </a:cubicBezTo>
                    <a:cubicBezTo>
                      <a:pt x="191" y="1211"/>
                      <a:pt x="200" y="1217"/>
                      <a:pt x="206" y="1217"/>
                    </a:cubicBezTo>
                    <a:cubicBezTo>
                      <a:pt x="211" y="1217"/>
                      <a:pt x="215" y="1214"/>
                      <a:pt x="215" y="1209"/>
                    </a:cubicBezTo>
                    <a:cubicBezTo>
                      <a:pt x="251" y="852"/>
                      <a:pt x="156" y="340"/>
                      <a:pt x="25" y="18"/>
                    </a:cubicBezTo>
                    <a:cubicBezTo>
                      <a:pt x="25" y="7"/>
                      <a:pt x="19" y="1"/>
                      <a:pt x="13"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8"/>
              <p:cNvSpPr/>
              <p:nvPr/>
            </p:nvSpPr>
            <p:spPr>
              <a:xfrm>
                <a:off x="4377925" y="2842025"/>
                <a:ext cx="6575" cy="29825"/>
              </a:xfrm>
              <a:custGeom>
                <a:avLst/>
                <a:gdLst/>
                <a:ahLst/>
                <a:cxnLst/>
                <a:rect l="l" t="t" r="r" b="b"/>
                <a:pathLst>
                  <a:path w="263" h="1193" extrusionOk="0">
                    <a:moveTo>
                      <a:pt x="26" y="0"/>
                    </a:moveTo>
                    <a:cubicBezTo>
                      <a:pt x="18" y="0"/>
                      <a:pt x="12" y="9"/>
                      <a:pt x="12" y="17"/>
                    </a:cubicBezTo>
                    <a:cubicBezTo>
                      <a:pt x="0" y="208"/>
                      <a:pt x="36" y="410"/>
                      <a:pt x="83" y="589"/>
                    </a:cubicBezTo>
                    <a:cubicBezTo>
                      <a:pt x="119" y="779"/>
                      <a:pt x="143" y="982"/>
                      <a:pt x="179" y="1184"/>
                    </a:cubicBezTo>
                    <a:cubicBezTo>
                      <a:pt x="167" y="1190"/>
                      <a:pt x="170" y="1193"/>
                      <a:pt x="177" y="1193"/>
                    </a:cubicBezTo>
                    <a:cubicBezTo>
                      <a:pt x="185" y="1193"/>
                      <a:pt x="197" y="1190"/>
                      <a:pt x="203" y="1184"/>
                    </a:cubicBezTo>
                    <a:cubicBezTo>
                      <a:pt x="262" y="827"/>
                      <a:pt x="179" y="351"/>
                      <a:pt x="36" y="5"/>
                    </a:cubicBezTo>
                    <a:cubicBezTo>
                      <a:pt x="32" y="2"/>
                      <a:pt x="29" y="0"/>
                      <a:pt x="26"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8"/>
              <p:cNvSpPr/>
              <p:nvPr/>
            </p:nvSpPr>
            <p:spPr>
              <a:xfrm>
                <a:off x="4386850" y="2839350"/>
                <a:ext cx="6575" cy="32400"/>
              </a:xfrm>
              <a:custGeom>
                <a:avLst/>
                <a:gdLst/>
                <a:ahLst/>
                <a:cxnLst/>
                <a:rect l="l" t="t" r="r" b="b"/>
                <a:pathLst>
                  <a:path w="263" h="1296" extrusionOk="0">
                    <a:moveTo>
                      <a:pt x="26" y="0"/>
                    </a:moveTo>
                    <a:cubicBezTo>
                      <a:pt x="18" y="0"/>
                      <a:pt x="12" y="9"/>
                      <a:pt x="12" y="17"/>
                    </a:cubicBezTo>
                    <a:cubicBezTo>
                      <a:pt x="0" y="231"/>
                      <a:pt x="36" y="434"/>
                      <a:pt x="72" y="648"/>
                    </a:cubicBezTo>
                    <a:cubicBezTo>
                      <a:pt x="96" y="874"/>
                      <a:pt x="131" y="1089"/>
                      <a:pt x="215" y="1291"/>
                    </a:cubicBezTo>
                    <a:cubicBezTo>
                      <a:pt x="218" y="1294"/>
                      <a:pt x="223" y="1296"/>
                      <a:pt x="228" y="1296"/>
                    </a:cubicBezTo>
                    <a:cubicBezTo>
                      <a:pt x="243" y="1296"/>
                      <a:pt x="262" y="1285"/>
                      <a:pt x="262" y="1267"/>
                    </a:cubicBezTo>
                    <a:cubicBezTo>
                      <a:pt x="262" y="1053"/>
                      <a:pt x="215" y="827"/>
                      <a:pt x="179" y="600"/>
                    </a:cubicBezTo>
                    <a:cubicBezTo>
                      <a:pt x="143" y="410"/>
                      <a:pt x="131" y="184"/>
                      <a:pt x="36" y="5"/>
                    </a:cubicBezTo>
                    <a:cubicBezTo>
                      <a:pt x="33" y="2"/>
                      <a:pt x="29" y="0"/>
                      <a:pt x="26"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8"/>
              <p:cNvSpPr/>
              <p:nvPr/>
            </p:nvSpPr>
            <p:spPr>
              <a:xfrm>
                <a:off x="4396375" y="2832875"/>
                <a:ext cx="7450" cy="34475"/>
              </a:xfrm>
              <a:custGeom>
                <a:avLst/>
                <a:gdLst/>
                <a:ahLst/>
                <a:cxnLst/>
                <a:rect l="l" t="t" r="r" b="b"/>
                <a:pathLst>
                  <a:path w="298" h="1379" extrusionOk="0">
                    <a:moveTo>
                      <a:pt x="40" y="1"/>
                    </a:moveTo>
                    <a:cubicBezTo>
                      <a:pt x="26" y="1"/>
                      <a:pt x="12" y="12"/>
                      <a:pt x="12" y="38"/>
                    </a:cubicBezTo>
                    <a:cubicBezTo>
                      <a:pt x="0" y="252"/>
                      <a:pt x="60" y="455"/>
                      <a:pt x="107" y="669"/>
                    </a:cubicBezTo>
                    <a:cubicBezTo>
                      <a:pt x="143" y="907"/>
                      <a:pt x="191" y="1133"/>
                      <a:pt x="250" y="1371"/>
                    </a:cubicBezTo>
                    <a:cubicBezTo>
                      <a:pt x="250" y="1376"/>
                      <a:pt x="257" y="1379"/>
                      <a:pt x="265" y="1379"/>
                    </a:cubicBezTo>
                    <a:cubicBezTo>
                      <a:pt x="279" y="1379"/>
                      <a:pt x="298" y="1370"/>
                      <a:pt x="298" y="1348"/>
                    </a:cubicBezTo>
                    <a:cubicBezTo>
                      <a:pt x="298" y="1145"/>
                      <a:pt x="250" y="931"/>
                      <a:pt x="227" y="729"/>
                    </a:cubicBezTo>
                    <a:cubicBezTo>
                      <a:pt x="179" y="502"/>
                      <a:pt x="167" y="252"/>
                      <a:pt x="72" y="26"/>
                    </a:cubicBezTo>
                    <a:cubicBezTo>
                      <a:pt x="66" y="9"/>
                      <a:pt x="53" y="1"/>
                      <a:pt x="40"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8"/>
              <p:cNvSpPr/>
              <p:nvPr/>
            </p:nvSpPr>
            <p:spPr>
              <a:xfrm>
                <a:off x="4404700" y="2825050"/>
                <a:ext cx="9850" cy="39050"/>
              </a:xfrm>
              <a:custGeom>
                <a:avLst/>
                <a:gdLst/>
                <a:ahLst/>
                <a:cxnLst/>
                <a:rect l="l" t="t" r="r" b="b"/>
                <a:pathLst>
                  <a:path w="394" h="1562" extrusionOk="0">
                    <a:moveTo>
                      <a:pt x="78" y="0"/>
                    </a:moveTo>
                    <a:cubicBezTo>
                      <a:pt x="71" y="0"/>
                      <a:pt x="60" y="6"/>
                      <a:pt x="60" y="6"/>
                    </a:cubicBezTo>
                    <a:cubicBezTo>
                      <a:pt x="1" y="506"/>
                      <a:pt x="251" y="1053"/>
                      <a:pt x="358" y="1530"/>
                    </a:cubicBezTo>
                    <a:cubicBezTo>
                      <a:pt x="358" y="1552"/>
                      <a:pt x="366" y="1561"/>
                      <a:pt x="374" y="1561"/>
                    </a:cubicBezTo>
                    <a:cubicBezTo>
                      <a:pt x="383" y="1561"/>
                      <a:pt x="394" y="1549"/>
                      <a:pt x="394" y="1530"/>
                    </a:cubicBezTo>
                    <a:cubicBezTo>
                      <a:pt x="382" y="1280"/>
                      <a:pt x="334" y="1030"/>
                      <a:pt x="275" y="768"/>
                    </a:cubicBezTo>
                    <a:cubicBezTo>
                      <a:pt x="215" y="518"/>
                      <a:pt x="191" y="256"/>
                      <a:pt x="84" y="6"/>
                    </a:cubicBezTo>
                    <a:cubicBezTo>
                      <a:pt x="84" y="2"/>
                      <a:pt x="81" y="0"/>
                      <a:pt x="78"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8"/>
              <p:cNvSpPr/>
              <p:nvPr/>
            </p:nvSpPr>
            <p:spPr>
              <a:xfrm>
                <a:off x="4414050" y="2816650"/>
                <a:ext cx="11825" cy="44575"/>
              </a:xfrm>
              <a:custGeom>
                <a:avLst/>
                <a:gdLst/>
                <a:ahLst/>
                <a:cxnLst/>
                <a:rect l="l" t="t" r="r" b="b"/>
                <a:pathLst>
                  <a:path w="473" h="1783" extrusionOk="0">
                    <a:moveTo>
                      <a:pt x="14" y="0"/>
                    </a:moveTo>
                    <a:cubicBezTo>
                      <a:pt x="6" y="0"/>
                      <a:pt x="1" y="6"/>
                      <a:pt x="8" y="20"/>
                    </a:cubicBezTo>
                    <a:cubicBezTo>
                      <a:pt x="32" y="592"/>
                      <a:pt x="270" y="1223"/>
                      <a:pt x="436" y="1782"/>
                    </a:cubicBezTo>
                    <a:cubicBezTo>
                      <a:pt x="436" y="1782"/>
                      <a:pt x="472" y="1782"/>
                      <a:pt x="472" y="1759"/>
                    </a:cubicBezTo>
                    <a:cubicBezTo>
                      <a:pt x="424" y="1199"/>
                      <a:pt x="293" y="532"/>
                      <a:pt x="32" y="8"/>
                    </a:cubicBezTo>
                    <a:cubicBezTo>
                      <a:pt x="27" y="3"/>
                      <a:pt x="20" y="0"/>
                      <a:pt x="14"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8"/>
              <p:cNvSpPr/>
              <p:nvPr/>
            </p:nvSpPr>
            <p:spPr>
              <a:xfrm>
                <a:off x="4277300" y="3169275"/>
                <a:ext cx="165525" cy="83650"/>
              </a:xfrm>
              <a:custGeom>
                <a:avLst/>
                <a:gdLst/>
                <a:ahLst/>
                <a:cxnLst/>
                <a:rect l="l" t="t" r="r" b="b"/>
                <a:pathLst>
                  <a:path w="6621" h="3346" extrusionOk="0">
                    <a:moveTo>
                      <a:pt x="6621" y="0"/>
                    </a:moveTo>
                    <a:lnTo>
                      <a:pt x="1" y="12"/>
                    </a:lnTo>
                    <a:lnTo>
                      <a:pt x="5763" y="3346"/>
                    </a:lnTo>
                    <a:lnTo>
                      <a:pt x="5763" y="3346"/>
                    </a:lnTo>
                    <a:cubicBezTo>
                      <a:pt x="5755" y="3335"/>
                      <a:pt x="6490" y="1140"/>
                      <a:pt x="6621" y="0"/>
                    </a:cubicBezTo>
                    <a:close/>
                    <a:moveTo>
                      <a:pt x="5763" y="3346"/>
                    </a:moveTo>
                    <a:cubicBezTo>
                      <a:pt x="5763" y="3346"/>
                      <a:pt x="5763" y="3346"/>
                      <a:pt x="5763" y="3346"/>
                    </a:cubicBezTo>
                    <a:lnTo>
                      <a:pt x="5763" y="3346"/>
                    </a:lnTo>
                    <a:close/>
                  </a:path>
                </a:pathLst>
              </a:custGeom>
              <a:solidFill>
                <a:srgbClr val="DFD5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8"/>
              <p:cNvSpPr/>
              <p:nvPr/>
            </p:nvSpPr>
            <p:spPr>
              <a:xfrm>
                <a:off x="4261225" y="3164800"/>
                <a:ext cx="186675" cy="94375"/>
              </a:xfrm>
              <a:custGeom>
                <a:avLst/>
                <a:gdLst/>
                <a:ahLst/>
                <a:cxnLst/>
                <a:rect l="l" t="t" r="r" b="b"/>
                <a:pathLst>
                  <a:path w="7467" h="3775" extrusionOk="0">
                    <a:moveTo>
                      <a:pt x="7073" y="334"/>
                    </a:moveTo>
                    <a:cubicBezTo>
                      <a:pt x="6930" y="1275"/>
                      <a:pt x="6478" y="2715"/>
                      <a:pt x="6299" y="3251"/>
                    </a:cubicBezTo>
                    <a:lnTo>
                      <a:pt x="1275" y="358"/>
                    </a:lnTo>
                    <a:lnTo>
                      <a:pt x="7073" y="334"/>
                    </a:lnTo>
                    <a:close/>
                    <a:moveTo>
                      <a:pt x="7466" y="1"/>
                    </a:moveTo>
                    <a:lnTo>
                      <a:pt x="1" y="13"/>
                    </a:lnTo>
                    <a:lnTo>
                      <a:pt x="6490" y="3775"/>
                    </a:lnTo>
                    <a:lnTo>
                      <a:pt x="6573" y="3573"/>
                    </a:lnTo>
                    <a:cubicBezTo>
                      <a:pt x="6597" y="3477"/>
                      <a:pt x="7311" y="1334"/>
                      <a:pt x="7442" y="191"/>
                    </a:cubicBezTo>
                    <a:lnTo>
                      <a:pt x="7466" y="1"/>
                    </a:ln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8"/>
              <p:cNvSpPr/>
              <p:nvPr/>
            </p:nvSpPr>
            <p:spPr>
              <a:xfrm>
                <a:off x="4299625" y="3168250"/>
                <a:ext cx="7175" cy="11875"/>
              </a:xfrm>
              <a:custGeom>
                <a:avLst/>
                <a:gdLst/>
                <a:ahLst/>
                <a:cxnLst/>
                <a:rect l="l" t="t" r="r" b="b"/>
                <a:pathLst>
                  <a:path w="287" h="475" extrusionOk="0">
                    <a:moveTo>
                      <a:pt x="269" y="1"/>
                    </a:moveTo>
                    <a:cubicBezTo>
                      <a:pt x="264" y="1"/>
                      <a:pt x="258" y="2"/>
                      <a:pt x="251" y="6"/>
                    </a:cubicBezTo>
                    <a:cubicBezTo>
                      <a:pt x="191" y="53"/>
                      <a:pt x="167" y="137"/>
                      <a:pt x="120" y="196"/>
                    </a:cubicBezTo>
                    <a:cubicBezTo>
                      <a:pt x="72" y="267"/>
                      <a:pt x="48" y="363"/>
                      <a:pt x="1" y="458"/>
                    </a:cubicBezTo>
                    <a:cubicBezTo>
                      <a:pt x="1" y="466"/>
                      <a:pt x="19" y="475"/>
                      <a:pt x="33" y="475"/>
                    </a:cubicBezTo>
                    <a:cubicBezTo>
                      <a:pt x="39" y="475"/>
                      <a:pt x="45" y="473"/>
                      <a:pt x="48" y="470"/>
                    </a:cubicBezTo>
                    <a:cubicBezTo>
                      <a:pt x="108" y="398"/>
                      <a:pt x="156" y="315"/>
                      <a:pt x="191" y="244"/>
                    </a:cubicBezTo>
                    <a:cubicBezTo>
                      <a:pt x="239" y="172"/>
                      <a:pt x="287" y="101"/>
                      <a:pt x="287" y="17"/>
                    </a:cubicBezTo>
                    <a:cubicBezTo>
                      <a:pt x="287" y="9"/>
                      <a:pt x="281" y="1"/>
                      <a:pt x="269"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8"/>
              <p:cNvSpPr/>
              <p:nvPr/>
            </p:nvSpPr>
            <p:spPr>
              <a:xfrm>
                <a:off x="4309750" y="3168075"/>
                <a:ext cx="6575" cy="11300"/>
              </a:xfrm>
              <a:custGeom>
                <a:avLst/>
                <a:gdLst/>
                <a:ahLst/>
                <a:cxnLst/>
                <a:rect l="l" t="t" r="r" b="b"/>
                <a:pathLst>
                  <a:path w="263" h="452" extrusionOk="0">
                    <a:moveTo>
                      <a:pt x="251" y="1"/>
                    </a:moveTo>
                    <a:cubicBezTo>
                      <a:pt x="191" y="36"/>
                      <a:pt x="143" y="120"/>
                      <a:pt x="108" y="179"/>
                    </a:cubicBezTo>
                    <a:cubicBezTo>
                      <a:pt x="60" y="251"/>
                      <a:pt x="13" y="346"/>
                      <a:pt x="1" y="417"/>
                    </a:cubicBezTo>
                    <a:cubicBezTo>
                      <a:pt x="1" y="434"/>
                      <a:pt x="13" y="451"/>
                      <a:pt x="24" y="451"/>
                    </a:cubicBezTo>
                    <a:cubicBezTo>
                      <a:pt x="28" y="451"/>
                      <a:pt x="33" y="448"/>
                      <a:pt x="36" y="441"/>
                    </a:cubicBezTo>
                    <a:cubicBezTo>
                      <a:pt x="108" y="370"/>
                      <a:pt x="143" y="298"/>
                      <a:pt x="179" y="227"/>
                    </a:cubicBezTo>
                    <a:cubicBezTo>
                      <a:pt x="227" y="167"/>
                      <a:pt x="263" y="84"/>
                      <a:pt x="263" y="13"/>
                    </a:cubicBezTo>
                    <a:cubicBezTo>
                      <a:pt x="263" y="1"/>
                      <a:pt x="251" y="1"/>
                      <a:pt x="251"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8"/>
              <p:cNvSpPr/>
              <p:nvPr/>
            </p:nvSpPr>
            <p:spPr>
              <a:xfrm>
                <a:off x="4317050" y="3168375"/>
                <a:ext cx="7900" cy="14725"/>
              </a:xfrm>
              <a:custGeom>
                <a:avLst/>
                <a:gdLst/>
                <a:ahLst/>
                <a:cxnLst/>
                <a:rect l="l" t="t" r="r" b="b"/>
                <a:pathLst>
                  <a:path w="316" h="589" extrusionOk="0">
                    <a:moveTo>
                      <a:pt x="268" y="1"/>
                    </a:moveTo>
                    <a:cubicBezTo>
                      <a:pt x="197" y="60"/>
                      <a:pt x="161" y="167"/>
                      <a:pt x="137" y="251"/>
                    </a:cubicBezTo>
                    <a:cubicBezTo>
                      <a:pt x="90" y="358"/>
                      <a:pt x="42" y="453"/>
                      <a:pt x="18" y="548"/>
                    </a:cubicBezTo>
                    <a:cubicBezTo>
                      <a:pt x="0" y="575"/>
                      <a:pt x="9" y="588"/>
                      <a:pt x="25" y="588"/>
                    </a:cubicBezTo>
                    <a:cubicBezTo>
                      <a:pt x="30" y="588"/>
                      <a:pt x="36" y="587"/>
                      <a:pt x="42" y="584"/>
                    </a:cubicBezTo>
                    <a:cubicBezTo>
                      <a:pt x="125" y="489"/>
                      <a:pt x="185" y="393"/>
                      <a:pt x="232" y="286"/>
                    </a:cubicBezTo>
                    <a:cubicBezTo>
                      <a:pt x="256" y="215"/>
                      <a:pt x="316" y="108"/>
                      <a:pt x="304" y="12"/>
                    </a:cubicBezTo>
                    <a:cubicBezTo>
                      <a:pt x="304" y="1"/>
                      <a:pt x="292" y="1"/>
                      <a:pt x="268"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8"/>
              <p:cNvSpPr/>
              <p:nvPr/>
            </p:nvSpPr>
            <p:spPr>
              <a:xfrm>
                <a:off x="4325400" y="3168075"/>
                <a:ext cx="7900" cy="16225"/>
              </a:xfrm>
              <a:custGeom>
                <a:avLst/>
                <a:gdLst/>
                <a:ahLst/>
                <a:cxnLst/>
                <a:rect l="l" t="t" r="r" b="b"/>
                <a:pathLst>
                  <a:path w="316" h="649" extrusionOk="0">
                    <a:moveTo>
                      <a:pt x="279" y="1"/>
                    </a:moveTo>
                    <a:cubicBezTo>
                      <a:pt x="149" y="179"/>
                      <a:pt x="77" y="417"/>
                      <a:pt x="18" y="620"/>
                    </a:cubicBezTo>
                    <a:cubicBezTo>
                      <a:pt x="0" y="637"/>
                      <a:pt x="21" y="648"/>
                      <a:pt x="38" y="648"/>
                    </a:cubicBezTo>
                    <a:cubicBezTo>
                      <a:pt x="44" y="648"/>
                      <a:pt x="50" y="647"/>
                      <a:pt x="53" y="644"/>
                    </a:cubicBezTo>
                    <a:cubicBezTo>
                      <a:pt x="160" y="441"/>
                      <a:pt x="279" y="227"/>
                      <a:pt x="315" y="13"/>
                    </a:cubicBezTo>
                    <a:cubicBezTo>
                      <a:pt x="315" y="1"/>
                      <a:pt x="291" y="1"/>
                      <a:pt x="279"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8"/>
              <p:cNvSpPr/>
              <p:nvPr/>
            </p:nvSpPr>
            <p:spPr>
              <a:xfrm>
                <a:off x="4334750" y="3166400"/>
                <a:ext cx="6875" cy="19450"/>
              </a:xfrm>
              <a:custGeom>
                <a:avLst/>
                <a:gdLst/>
                <a:ahLst/>
                <a:cxnLst/>
                <a:rect l="l" t="t" r="r" b="b"/>
                <a:pathLst>
                  <a:path w="275" h="778" extrusionOk="0">
                    <a:moveTo>
                      <a:pt x="255" y="0"/>
                    </a:moveTo>
                    <a:cubicBezTo>
                      <a:pt x="247" y="0"/>
                      <a:pt x="237" y="3"/>
                      <a:pt x="227" y="8"/>
                    </a:cubicBezTo>
                    <a:cubicBezTo>
                      <a:pt x="167" y="115"/>
                      <a:pt x="144" y="246"/>
                      <a:pt x="120" y="341"/>
                    </a:cubicBezTo>
                    <a:cubicBezTo>
                      <a:pt x="72" y="484"/>
                      <a:pt x="25" y="615"/>
                      <a:pt x="1" y="746"/>
                    </a:cubicBezTo>
                    <a:cubicBezTo>
                      <a:pt x="1" y="769"/>
                      <a:pt x="10" y="777"/>
                      <a:pt x="17" y="777"/>
                    </a:cubicBezTo>
                    <a:cubicBezTo>
                      <a:pt x="21" y="777"/>
                      <a:pt x="25" y="774"/>
                      <a:pt x="25" y="770"/>
                    </a:cubicBezTo>
                    <a:cubicBezTo>
                      <a:pt x="96" y="663"/>
                      <a:pt x="144" y="532"/>
                      <a:pt x="191" y="413"/>
                    </a:cubicBezTo>
                    <a:cubicBezTo>
                      <a:pt x="227" y="294"/>
                      <a:pt x="275" y="151"/>
                      <a:pt x="275" y="20"/>
                    </a:cubicBezTo>
                    <a:cubicBezTo>
                      <a:pt x="275" y="6"/>
                      <a:pt x="266" y="0"/>
                      <a:pt x="255"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8"/>
              <p:cNvSpPr/>
              <p:nvPr/>
            </p:nvSpPr>
            <p:spPr>
              <a:xfrm>
                <a:off x="4343400" y="3168450"/>
                <a:ext cx="6850" cy="20050"/>
              </a:xfrm>
              <a:custGeom>
                <a:avLst/>
                <a:gdLst/>
                <a:ahLst/>
                <a:cxnLst/>
                <a:rect l="l" t="t" r="r" b="b"/>
                <a:pathLst>
                  <a:path w="274" h="802" extrusionOk="0">
                    <a:moveTo>
                      <a:pt x="268" y="1"/>
                    </a:moveTo>
                    <a:cubicBezTo>
                      <a:pt x="265" y="1"/>
                      <a:pt x="262" y="4"/>
                      <a:pt x="262" y="9"/>
                    </a:cubicBezTo>
                    <a:cubicBezTo>
                      <a:pt x="119" y="224"/>
                      <a:pt x="36" y="533"/>
                      <a:pt x="0" y="783"/>
                    </a:cubicBezTo>
                    <a:cubicBezTo>
                      <a:pt x="6" y="795"/>
                      <a:pt x="15" y="801"/>
                      <a:pt x="22" y="801"/>
                    </a:cubicBezTo>
                    <a:cubicBezTo>
                      <a:pt x="30" y="801"/>
                      <a:pt x="36" y="795"/>
                      <a:pt x="36" y="783"/>
                    </a:cubicBezTo>
                    <a:cubicBezTo>
                      <a:pt x="155" y="557"/>
                      <a:pt x="250" y="259"/>
                      <a:pt x="274" y="9"/>
                    </a:cubicBezTo>
                    <a:cubicBezTo>
                      <a:pt x="274" y="4"/>
                      <a:pt x="271" y="1"/>
                      <a:pt x="268"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8"/>
              <p:cNvSpPr/>
              <p:nvPr/>
            </p:nvSpPr>
            <p:spPr>
              <a:xfrm>
                <a:off x="4351425" y="3166675"/>
                <a:ext cx="9250" cy="24500"/>
              </a:xfrm>
              <a:custGeom>
                <a:avLst/>
                <a:gdLst/>
                <a:ahLst/>
                <a:cxnLst/>
                <a:rect l="l" t="t" r="r" b="b"/>
                <a:pathLst>
                  <a:path w="370" h="980" extrusionOk="0">
                    <a:moveTo>
                      <a:pt x="326" y="0"/>
                    </a:moveTo>
                    <a:cubicBezTo>
                      <a:pt x="316" y="0"/>
                      <a:pt x="304" y="3"/>
                      <a:pt x="298" y="9"/>
                    </a:cubicBezTo>
                    <a:lnTo>
                      <a:pt x="167" y="461"/>
                    </a:lnTo>
                    <a:cubicBezTo>
                      <a:pt x="108" y="616"/>
                      <a:pt x="48" y="771"/>
                      <a:pt x="0" y="938"/>
                    </a:cubicBezTo>
                    <a:cubicBezTo>
                      <a:pt x="0" y="961"/>
                      <a:pt x="21" y="979"/>
                      <a:pt x="38" y="979"/>
                    </a:cubicBezTo>
                    <a:cubicBezTo>
                      <a:pt x="47" y="979"/>
                      <a:pt x="56" y="974"/>
                      <a:pt x="60" y="962"/>
                    </a:cubicBezTo>
                    <a:cubicBezTo>
                      <a:pt x="143" y="795"/>
                      <a:pt x="203" y="628"/>
                      <a:pt x="262" y="461"/>
                    </a:cubicBezTo>
                    <a:cubicBezTo>
                      <a:pt x="322" y="307"/>
                      <a:pt x="370" y="164"/>
                      <a:pt x="346" y="9"/>
                    </a:cubicBezTo>
                    <a:cubicBezTo>
                      <a:pt x="346" y="3"/>
                      <a:pt x="337" y="0"/>
                      <a:pt x="326"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8"/>
              <p:cNvSpPr/>
              <p:nvPr/>
            </p:nvSpPr>
            <p:spPr>
              <a:xfrm>
                <a:off x="4360650" y="3164850"/>
                <a:ext cx="10150" cy="29575"/>
              </a:xfrm>
              <a:custGeom>
                <a:avLst/>
                <a:gdLst/>
                <a:ahLst/>
                <a:cxnLst/>
                <a:rect l="l" t="t" r="r" b="b"/>
                <a:pathLst>
                  <a:path w="406" h="1183" extrusionOk="0">
                    <a:moveTo>
                      <a:pt x="396" y="0"/>
                    </a:moveTo>
                    <a:cubicBezTo>
                      <a:pt x="395" y="0"/>
                      <a:pt x="393" y="3"/>
                      <a:pt x="393" y="11"/>
                    </a:cubicBezTo>
                    <a:cubicBezTo>
                      <a:pt x="251" y="130"/>
                      <a:pt x="251" y="284"/>
                      <a:pt x="215" y="451"/>
                    </a:cubicBezTo>
                    <a:cubicBezTo>
                      <a:pt x="155" y="689"/>
                      <a:pt x="60" y="915"/>
                      <a:pt x="1" y="1154"/>
                    </a:cubicBezTo>
                    <a:cubicBezTo>
                      <a:pt x="1" y="1173"/>
                      <a:pt x="11" y="1182"/>
                      <a:pt x="23" y="1182"/>
                    </a:cubicBezTo>
                    <a:cubicBezTo>
                      <a:pt x="33" y="1182"/>
                      <a:pt x="43" y="1176"/>
                      <a:pt x="48" y="1165"/>
                    </a:cubicBezTo>
                    <a:cubicBezTo>
                      <a:pt x="155" y="999"/>
                      <a:pt x="203" y="832"/>
                      <a:pt x="251" y="654"/>
                    </a:cubicBezTo>
                    <a:cubicBezTo>
                      <a:pt x="310" y="439"/>
                      <a:pt x="334" y="213"/>
                      <a:pt x="405" y="22"/>
                    </a:cubicBezTo>
                    <a:cubicBezTo>
                      <a:pt x="405" y="14"/>
                      <a:pt x="400" y="0"/>
                      <a:pt x="396"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8"/>
              <p:cNvSpPr/>
              <p:nvPr/>
            </p:nvSpPr>
            <p:spPr>
              <a:xfrm>
                <a:off x="4370175" y="3167525"/>
                <a:ext cx="10150" cy="29350"/>
              </a:xfrm>
              <a:custGeom>
                <a:avLst/>
                <a:gdLst/>
                <a:ahLst/>
                <a:cxnLst/>
                <a:rect l="l" t="t" r="r" b="b"/>
                <a:pathLst>
                  <a:path w="406" h="1174" extrusionOk="0">
                    <a:moveTo>
                      <a:pt x="387" y="1"/>
                    </a:moveTo>
                    <a:cubicBezTo>
                      <a:pt x="384" y="1"/>
                      <a:pt x="382" y="3"/>
                      <a:pt x="382" y="11"/>
                    </a:cubicBezTo>
                    <a:cubicBezTo>
                      <a:pt x="286" y="189"/>
                      <a:pt x="227" y="380"/>
                      <a:pt x="167" y="570"/>
                    </a:cubicBezTo>
                    <a:cubicBezTo>
                      <a:pt x="108" y="761"/>
                      <a:pt x="36" y="963"/>
                      <a:pt x="1" y="1154"/>
                    </a:cubicBezTo>
                    <a:cubicBezTo>
                      <a:pt x="1" y="1168"/>
                      <a:pt x="13" y="1173"/>
                      <a:pt x="23" y="1173"/>
                    </a:cubicBezTo>
                    <a:cubicBezTo>
                      <a:pt x="30" y="1173"/>
                      <a:pt x="36" y="1171"/>
                      <a:pt x="36" y="1166"/>
                    </a:cubicBezTo>
                    <a:cubicBezTo>
                      <a:pt x="143" y="999"/>
                      <a:pt x="203" y="797"/>
                      <a:pt x="263" y="606"/>
                    </a:cubicBezTo>
                    <a:cubicBezTo>
                      <a:pt x="322" y="404"/>
                      <a:pt x="393" y="213"/>
                      <a:pt x="405" y="23"/>
                    </a:cubicBezTo>
                    <a:cubicBezTo>
                      <a:pt x="405" y="14"/>
                      <a:pt x="394" y="1"/>
                      <a:pt x="387"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8"/>
              <p:cNvSpPr/>
              <p:nvPr/>
            </p:nvSpPr>
            <p:spPr>
              <a:xfrm>
                <a:off x="4383075" y="3167825"/>
                <a:ext cx="10650" cy="28725"/>
              </a:xfrm>
              <a:custGeom>
                <a:avLst/>
                <a:gdLst/>
                <a:ahLst/>
                <a:cxnLst/>
                <a:rect l="l" t="t" r="r" b="b"/>
                <a:pathLst>
                  <a:path w="426" h="1149" extrusionOk="0">
                    <a:moveTo>
                      <a:pt x="407" y="0"/>
                    </a:moveTo>
                    <a:cubicBezTo>
                      <a:pt x="404" y="0"/>
                      <a:pt x="401" y="3"/>
                      <a:pt x="401" y="11"/>
                    </a:cubicBezTo>
                    <a:cubicBezTo>
                      <a:pt x="294" y="177"/>
                      <a:pt x="247" y="368"/>
                      <a:pt x="199" y="546"/>
                    </a:cubicBezTo>
                    <a:cubicBezTo>
                      <a:pt x="139" y="737"/>
                      <a:pt x="68" y="916"/>
                      <a:pt x="8" y="1106"/>
                    </a:cubicBezTo>
                    <a:cubicBezTo>
                      <a:pt x="1" y="1138"/>
                      <a:pt x="14" y="1148"/>
                      <a:pt x="27" y="1148"/>
                    </a:cubicBezTo>
                    <a:cubicBezTo>
                      <a:pt x="34" y="1148"/>
                      <a:pt x="40" y="1146"/>
                      <a:pt x="44" y="1142"/>
                    </a:cubicBezTo>
                    <a:cubicBezTo>
                      <a:pt x="270" y="844"/>
                      <a:pt x="401" y="380"/>
                      <a:pt x="425" y="23"/>
                    </a:cubicBezTo>
                    <a:cubicBezTo>
                      <a:pt x="425" y="14"/>
                      <a:pt x="414" y="0"/>
                      <a:pt x="407"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8"/>
              <p:cNvSpPr/>
              <p:nvPr/>
            </p:nvSpPr>
            <p:spPr>
              <a:xfrm>
                <a:off x="4392600" y="3169750"/>
                <a:ext cx="10650" cy="31400"/>
              </a:xfrm>
              <a:custGeom>
                <a:avLst/>
                <a:gdLst/>
                <a:ahLst/>
                <a:cxnLst/>
                <a:rect l="l" t="t" r="r" b="b"/>
                <a:pathLst>
                  <a:path w="426" h="1256" extrusionOk="0">
                    <a:moveTo>
                      <a:pt x="397" y="0"/>
                    </a:moveTo>
                    <a:cubicBezTo>
                      <a:pt x="393" y="0"/>
                      <a:pt x="389" y="2"/>
                      <a:pt x="389" y="5"/>
                    </a:cubicBezTo>
                    <a:cubicBezTo>
                      <a:pt x="282" y="184"/>
                      <a:pt x="223" y="398"/>
                      <a:pt x="163" y="588"/>
                    </a:cubicBezTo>
                    <a:cubicBezTo>
                      <a:pt x="92" y="791"/>
                      <a:pt x="20" y="1005"/>
                      <a:pt x="8" y="1220"/>
                    </a:cubicBezTo>
                    <a:cubicBezTo>
                      <a:pt x="1" y="1243"/>
                      <a:pt x="13" y="1256"/>
                      <a:pt x="26" y="1256"/>
                    </a:cubicBezTo>
                    <a:cubicBezTo>
                      <a:pt x="33" y="1256"/>
                      <a:pt x="40" y="1252"/>
                      <a:pt x="44" y="1243"/>
                    </a:cubicBezTo>
                    <a:cubicBezTo>
                      <a:pt x="151" y="1053"/>
                      <a:pt x="211" y="827"/>
                      <a:pt x="270" y="612"/>
                    </a:cubicBezTo>
                    <a:cubicBezTo>
                      <a:pt x="330" y="422"/>
                      <a:pt x="425" y="231"/>
                      <a:pt x="425" y="17"/>
                    </a:cubicBezTo>
                    <a:cubicBezTo>
                      <a:pt x="425" y="9"/>
                      <a:pt x="407" y="0"/>
                      <a:pt x="397"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8"/>
              <p:cNvSpPr/>
              <p:nvPr/>
            </p:nvSpPr>
            <p:spPr>
              <a:xfrm>
                <a:off x="4403750" y="3168375"/>
                <a:ext cx="11700" cy="33575"/>
              </a:xfrm>
              <a:custGeom>
                <a:avLst/>
                <a:gdLst/>
                <a:ahLst/>
                <a:cxnLst/>
                <a:rect l="l" t="t" r="r" b="b"/>
                <a:pathLst>
                  <a:path w="468" h="1343" extrusionOk="0">
                    <a:moveTo>
                      <a:pt x="430" y="0"/>
                    </a:moveTo>
                    <a:cubicBezTo>
                      <a:pt x="421" y="0"/>
                      <a:pt x="412" y="4"/>
                      <a:pt x="408" y="12"/>
                    </a:cubicBezTo>
                    <a:cubicBezTo>
                      <a:pt x="301" y="191"/>
                      <a:pt x="253" y="417"/>
                      <a:pt x="193" y="608"/>
                    </a:cubicBezTo>
                    <a:cubicBezTo>
                      <a:pt x="134" y="834"/>
                      <a:pt x="63" y="1072"/>
                      <a:pt x="15" y="1298"/>
                    </a:cubicBezTo>
                    <a:cubicBezTo>
                      <a:pt x="0" y="1327"/>
                      <a:pt x="12" y="1343"/>
                      <a:pt x="26" y="1343"/>
                    </a:cubicBezTo>
                    <a:cubicBezTo>
                      <a:pt x="36" y="1343"/>
                      <a:pt x="46" y="1336"/>
                      <a:pt x="51" y="1322"/>
                    </a:cubicBezTo>
                    <a:cubicBezTo>
                      <a:pt x="158" y="1132"/>
                      <a:pt x="217" y="905"/>
                      <a:pt x="289" y="691"/>
                    </a:cubicBezTo>
                    <a:cubicBezTo>
                      <a:pt x="348" y="477"/>
                      <a:pt x="432" y="251"/>
                      <a:pt x="467" y="36"/>
                    </a:cubicBezTo>
                    <a:cubicBezTo>
                      <a:pt x="467" y="13"/>
                      <a:pt x="447" y="0"/>
                      <a:pt x="430"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8"/>
              <p:cNvSpPr/>
              <p:nvPr/>
            </p:nvSpPr>
            <p:spPr>
              <a:xfrm>
                <a:off x="4414650" y="3165850"/>
                <a:ext cx="11800" cy="38300"/>
              </a:xfrm>
              <a:custGeom>
                <a:avLst/>
                <a:gdLst/>
                <a:ahLst/>
                <a:cxnLst/>
                <a:rect l="l" t="t" r="r" b="b"/>
                <a:pathLst>
                  <a:path w="472" h="1532" extrusionOk="0">
                    <a:moveTo>
                      <a:pt x="464" y="0"/>
                    </a:moveTo>
                    <a:cubicBezTo>
                      <a:pt x="460" y="0"/>
                      <a:pt x="454" y="6"/>
                      <a:pt x="448" y="18"/>
                    </a:cubicBezTo>
                    <a:cubicBezTo>
                      <a:pt x="162" y="411"/>
                      <a:pt x="150" y="1042"/>
                      <a:pt x="8" y="1506"/>
                    </a:cubicBezTo>
                    <a:cubicBezTo>
                      <a:pt x="0" y="1521"/>
                      <a:pt x="16" y="1531"/>
                      <a:pt x="31" y="1531"/>
                    </a:cubicBezTo>
                    <a:cubicBezTo>
                      <a:pt x="41" y="1531"/>
                      <a:pt x="51" y="1527"/>
                      <a:pt x="55" y="1518"/>
                    </a:cubicBezTo>
                    <a:cubicBezTo>
                      <a:pt x="162" y="1280"/>
                      <a:pt x="234" y="1042"/>
                      <a:pt x="293" y="792"/>
                    </a:cubicBezTo>
                    <a:cubicBezTo>
                      <a:pt x="353" y="530"/>
                      <a:pt x="460" y="268"/>
                      <a:pt x="472" y="18"/>
                    </a:cubicBezTo>
                    <a:cubicBezTo>
                      <a:pt x="472" y="6"/>
                      <a:pt x="469" y="0"/>
                      <a:pt x="464"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8"/>
              <p:cNvSpPr/>
              <p:nvPr/>
            </p:nvSpPr>
            <p:spPr>
              <a:xfrm>
                <a:off x="4426600" y="3162000"/>
                <a:ext cx="11475" cy="44625"/>
              </a:xfrm>
              <a:custGeom>
                <a:avLst/>
                <a:gdLst/>
                <a:ahLst/>
                <a:cxnLst/>
                <a:rect l="l" t="t" r="r" b="b"/>
                <a:pathLst>
                  <a:path w="459" h="1785" extrusionOk="0">
                    <a:moveTo>
                      <a:pt x="439" y="1"/>
                    </a:moveTo>
                    <a:cubicBezTo>
                      <a:pt x="436" y="1"/>
                      <a:pt x="434" y="2"/>
                      <a:pt x="434" y="6"/>
                    </a:cubicBezTo>
                    <a:cubicBezTo>
                      <a:pt x="208" y="529"/>
                      <a:pt x="113" y="1196"/>
                      <a:pt x="18" y="1756"/>
                    </a:cubicBezTo>
                    <a:cubicBezTo>
                      <a:pt x="0" y="1773"/>
                      <a:pt x="8" y="1784"/>
                      <a:pt x="19" y="1784"/>
                    </a:cubicBezTo>
                    <a:cubicBezTo>
                      <a:pt x="22" y="1784"/>
                      <a:pt x="26" y="1783"/>
                      <a:pt x="30" y="1780"/>
                    </a:cubicBezTo>
                    <a:cubicBezTo>
                      <a:pt x="256" y="1256"/>
                      <a:pt x="434" y="589"/>
                      <a:pt x="458" y="17"/>
                    </a:cubicBezTo>
                    <a:cubicBezTo>
                      <a:pt x="458" y="9"/>
                      <a:pt x="446" y="1"/>
                      <a:pt x="439"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8"/>
              <p:cNvSpPr/>
              <p:nvPr/>
            </p:nvSpPr>
            <p:spPr>
              <a:xfrm>
                <a:off x="4202600" y="3341900"/>
                <a:ext cx="156875" cy="125650"/>
              </a:xfrm>
              <a:custGeom>
                <a:avLst/>
                <a:gdLst/>
                <a:ahLst/>
                <a:cxnLst/>
                <a:rect l="l" t="t" r="r" b="b"/>
                <a:pathLst>
                  <a:path w="6275" h="5026" extrusionOk="0">
                    <a:moveTo>
                      <a:pt x="0" y="1"/>
                    </a:moveTo>
                    <a:lnTo>
                      <a:pt x="4358" y="5025"/>
                    </a:lnTo>
                    <a:cubicBezTo>
                      <a:pt x="4370" y="5025"/>
                      <a:pt x="5787" y="3192"/>
                      <a:pt x="6275" y="2144"/>
                    </a:cubicBezTo>
                    <a:lnTo>
                      <a:pt x="0" y="1"/>
                    </a:lnTo>
                    <a:close/>
                  </a:path>
                </a:pathLst>
              </a:custGeom>
              <a:solidFill>
                <a:srgbClr val="DFD5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8"/>
              <p:cNvSpPr/>
              <p:nvPr/>
            </p:nvSpPr>
            <p:spPr>
              <a:xfrm>
                <a:off x="4188900" y="3332975"/>
                <a:ext cx="176550" cy="141725"/>
              </a:xfrm>
              <a:custGeom>
                <a:avLst/>
                <a:gdLst/>
                <a:ahLst/>
                <a:cxnLst/>
                <a:rect l="l" t="t" r="r" b="b"/>
                <a:pathLst>
                  <a:path w="7062" h="5669" extrusionOk="0">
                    <a:moveTo>
                      <a:pt x="1108" y="727"/>
                    </a:moveTo>
                    <a:lnTo>
                      <a:pt x="6597" y="2596"/>
                    </a:lnTo>
                    <a:cubicBezTo>
                      <a:pt x="6156" y="3454"/>
                      <a:pt x="5251" y="4668"/>
                      <a:pt x="4918" y="5120"/>
                    </a:cubicBezTo>
                    <a:lnTo>
                      <a:pt x="1108" y="727"/>
                    </a:lnTo>
                    <a:close/>
                    <a:moveTo>
                      <a:pt x="1" y="1"/>
                    </a:moveTo>
                    <a:lnTo>
                      <a:pt x="4918" y="5668"/>
                    </a:lnTo>
                    <a:lnTo>
                      <a:pt x="5037" y="5501"/>
                    </a:lnTo>
                    <a:cubicBezTo>
                      <a:pt x="5097" y="5430"/>
                      <a:pt x="6490" y="3632"/>
                      <a:pt x="6978" y="2584"/>
                    </a:cubicBezTo>
                    <a:lnTo>
                      <a:pt x="7061" y="2406"/>
                    </a:lnTo>
                    <a:lnTo>
                      <a:pt x="1" y="1"/>
                    </a:ln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8"/>
              <p:cNvSpPr/>
              <p:nvPr/>
            </p:nvSpPr>
            <p:spPr>
              <a:xfrm>
                <a:off x="4220875" y="3350425"/>
                <a:ext cx="10325" cy="9425"/>
              </a:xfrm>
              <a:custGeom>
                <a:avLst/>
                <a:gdLst/>
                <a:ahLst/>
                <a:cxnLst/>
                <a:rect l="l" t="t" r="r" b="b"/>
                <a:pathLst>
                  <a:path w="413" h="377" extrusionOk="0">
                    <a:moveTo>
                      <a:pt x="403" y="0"/>
                    </a:moveTo>
                    <a:cubicBezTo>
                      <a:pt x="401" y="0"/>
                      <a:pt x="400" y="2"/>
                      <a:pt x="400" y="5"/>
                    </a:cubicBezTo>
                    <a:cubicBezTo>
                      <a:pt x="329" y="29"/>
                      <a:pt x="281" y="100"/>
                      <a:pt x="222" y="148"/>
                    </a:cubicBezTo>
                    <a:cubicBezTo>
                      <a:pt x="150" y="208"/>
                      <a:pt x="91" y="279"/>
                      <a:pt x="31" y="350"/>
                    </a:cubicBezTo>
                    <a:cubicBezTo>
                      <a:pt x="1" y="350"/>
                      <a:pt x="14" y="377"/>
                      <a:pt x="33" y="377"/>
                    </a:cubicBezTo>
                    <a:cubicBezTo>
                      <a:pt x="36" y="377"/>
                      <a:pt x="40" y="376"/>
                      <a:pt x="43" y="374"/>
                    </a:cubicBezTo>
                    <a:cubicBezTo>
                      <a:pt x="115" y="327"/>
                      <a:pt x="186" y="267"/>
                      <a:pt x="269" y="208"/>
                    </a:cubicBezTo>
                    <a:cubicBezTo>
                      <a:pt x="329" y="148"/>
                      <a:pt x="400" y="100"/>
                      <a:pt x="412" y="29"/>
                    </a:cubicBezTo>
                    <a:cubicBezTo>
                      <a:pt x="412" y="12"/>
                      <a:pt x="406" y="0"/>
                      <a:pt x="403"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8"/>
              <p:cNvSpPr/>
              <p:nvPr/>
            </p:nvSpPr>
            <p:spPr>
              <a:xfrm>
                <a:off x="4230675" y="3353550"/>
                <a:ext cx="9750" cy="8875"/>
              </a:xfrm>
              <a:custGeom>
                <a:avLst/>
                <a:gdLst/>
                <a:ahLst/>
                <a:cxnLst/>
                <a:rect l="l" t="t" r="r" b="b"/>
                <a:pathLst>
                  <a:path w="390" h="355" extrusionOk="0">
                    <a:moveTo>
                      <a:pt x="386" y="1"/>
                    </a:moveTo>
                    <a:cubicBezTo>
                      <a:pt x="384" y="1"/>
                      <a:pt x="381" y="4"/>
                      <a:pt x="378" y="11"/>
                    </a:cubicBezTo>
                    <a:cubicBezTo>
                      <a:pt x="306" y="23"/>
                      <a:pt x="247" y="83"/>
                      <a:pt x="187" y="142"/>
                    </a:cubicBezTo>
                    <a:cubicBezTo>
                      <a:pt x="128" y="202"/>
                      <a:pt x="44" y="261"/>
                      <a:pt x="8" y="333"/>
                    </a:cubicBezTo>
                    <a:cubicBezTo>
                      <a:pt x="0" y="341"/>
                      <a:pt x="9" y="355"/>
                      <a:pt x="19" y="355"/>
                    </a:cubicBezTo>
                    <a:cubicBezTo>
                      <a:pt x="24" y="355"/>
                      <a:pt x="29" y="352"/>
                      <a:pt x="32" y="345"/>
                    </a:cubicBezTo>
                    <a:cubicBezTo>
                      <a:pt x="116" y="309"/>
                      <a:pt x="175" y="249"/>
                      <a:pt x="223" y="202"/>
                    </a:cubicBezTo>
                    <a:cubicBezTo>
                      <a:pt x="294" y="142"/>
                      <a:pt x="366" y="94"/>
                      <a:pt x="389" y="23"/>
                    </a:cubicBezTo>
                    <a:cubicBezTo>
                      <a:pt x="389" y="15"/>
                      <a:pt x="389" y="1"/>
                      <a:pt x="386"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8"/>
              <p:cNvSpPr/>
              <p:nvPr/>
            </p:nvSpPr>
            <p:spPr>
              <a:xfrm>
                <a:off x="4235925" y="3356200"/>
                <a:ext cx="11950" cy="11925"/>
              </a:xfrm>
              <a:custGeom>
                <a:avLst/>
                <a:gdLst/>
                <a:ahLst/>
                <a:cxnLst/>
                <a:rect l="l" t="t" r="r" b="b"/>
                <a:pathLst>
                  <a:path w="478" h="477" extrusionOk="0">
                    <a:moveTo>
                      <a:pt x="453" y="0"/>
                    </a:moveTo>
                    <a:cubicBezTo>
                      <a:pt x="358" y="36"/>
                      <a:pt x="299" y="143"/>
                      <a:pt x="239" y="203"/>
                    </a:cubicBezTo>
                    <a:cubicBezTo>
                      <a:pt x="168" y="274"/>
                      <a:pt x="96" y="346"/>
                      <a:pt x="37" y="441"/>
                    </a:cubicBezTo>
                    <a:cubicBezTo>
                      <a:pt x="1" y="465"/>
                      <a:pt x="37" y="477"/>
                      <a:pt x="60" y="477"/>
                    </a:cubicBezTo>
                    <a:cubicBezTo>
                      <a:pt x="168" y="417"/>
                      <a:pt x="239" y="346"/>
                      <a:pt x="322" y="262"/>
                    </a:cubicBezTo>
                    <a:cubicBezTo>
                      <a:pt x="382" y="203"/>
                      <a:pt x="465" y="108"/>
                      <a:pt x="477" y="24"/>
                    </a:cubicBezTo>
                    <a:cubicBezTo>
                      <a:pt x="477" y="0"/>
                      <a:pt x="465" y="0"/>
                      <a:pt x="453"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8"/>
              <p:cNvSpPr/>
              <p:nvPr/>
            </p:nvSpPr>
            <p:spPr>
              <a:xfrm>
                <a:off x="4243800" y="3358750"/>
                <a:ext cx="12400" cy="13325"/>
              </a:xfrm>
              <a:custGeom>
                <a:avLst/>
                <a:gdLst/>
                <a:ahLst/>
                <a:cxnLst/>
                <a:rect l="l" t="t" r="r" b="b"/>
                <a:pathLst>
                  <a:path w="496" h="533" extrusionOk="0">
                    <a:moveTo>
                      <a:pt x="491" y="1"/>
                    </a:moveTo>
                    <a:cubicBezTo>
                      <a:pt x="490" y="1"/>
                      <a:pt x="487" y="2"/>
                      <a:pt x="484" y="6"/>
                    </a:cubicBezTo>
                    <a:cubicBezTo>
                      <a:pt x="305" y="125"/>
                      <a:pt x="150" y="339"/>
                      <a:pt x="19" y="518"/>
                    </a:cubicBezTo>
                    <a:cubicBezTo>
                      <a:pt x="0" y="518"/>
                      <a:pt x="19" y="533"/>
                      <a:pt x="46" y="533"/>
                    </a:cubicBezTo>
                    <a:cubicBezTo>
                      <a:pt x="53" y="533"/>
                      <a:pt x="60" y="532"/>
                      <a:pt x="67" y="529"/>
                    </a:cubicBezTo>
                    <a:cubicBezTo>
                      <a:pt x="222" y="375"/>
                      <a:pt x="400" y="220"/>
                      <a:pt x="495" y="17"/>
                    </a:cubicBezTo>
                    <a:cubicBezTo>
                      <a:pt x="495" y="9"/>
                      <a:pt x="495" y="1"/>
                      <a:pt x="491"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8"/>
              <p:cNvSpPr/>
              <p:nvPr/>
            </p:nvSpPr>
            <p:spPr>
              <a:xfrm>
                <a:off x="4252050" y="3359575"/>
                <a:ext cx="13075" cy="16975"/>
              </a:xfrm>
              <a:custGeom>
                <a:avLst/>
                <a:gdLst/>
                <a:ahLst/>
                <a:cxnLst/>
                <a:rect l="l" t="t" r="r" b="b"/>
                <a:pathLst>
                  <a:path w="523" h="679" extrusionOk="0">
                    <a:moveTo>
                      <a:pt x="502" y="0"/>
                    </a:moveTo>
                    <a:cubicBezTo>
                      <a:pt x="498" y="0"/>
                      <a:pt x="493" y="3"/>
                      <a:pt x="487" y="8"/>
                    </a:cubicBezTo>
                    <a:cubicBezTo>
                      <a:pt x="404" y="80"/>
                      <a:pt x="344" y="199"/>
                      <a:pt x="261" y="282"/>
                    </a:cubicBezTo>
                    <a:cubicBezTo>
                      <a:pt x="177" y="401"/>
                      <a:pt x="82" y="508"/>
                      <a:pt x="11" y="639"/>
                    </a:cubicBezTo>
                    <a:cubicBezTo>
                      <a:pt x="1" y="659"/>
                      <a:pt x="7" y="678"/>
                      <a:pt x="23" y="678"/>
                    </a:cubicBezTo>
                    <a:cubicBezTo>
                      <a:pt x="26" y="678"/>
                      <a:pt x="30" y="677"/>
                      <a:pt x="35" y="675"/>
                    </a:cubicBezTo>
                    <a:cubicBezTo>
                      <a:pt x="130" y="604"/>
                      <a:pt x="213" y="496"/>
                      <a:pt x="296" y="389"/>
                    </a:cubicBezTo>
                    <a:cubicBezTo>
                      <a:pt x="368" y="282"/>
                      <a:pt x="487" y="163"/>
                      <a:pt x="523" y="32"/>
                    </a:cubicBezTo>
                    <a:cubicBezTo>
                      <a:pt x="523" y="23"/>
                      <a:pt x="516" y="0"/>
                      <a:pt x="502"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8"/>
              <p:cNvSpPr/>
              <p:nvPr/>
            </p:nvSpPr>
            <p:spPr>
              <a:xfrm>
                <a:off x="4259750" y="3365125"/>
                <a:ext cx="12825" cy="17000"/>
              </a:xfrm>
              <a:custGeom>
                <a:avLst/>
                <a:gdLst/>
                <a:ahLst/>
                <a:cxnLst/>
                <a:rect l="l" t="t" r="r" b="b"/>
                <a:pathLst>
                  <a:path w="513" h="680" extrusionOk="0">
                    <a:moveTo>
                      <a:pt x="489" y="1"/>
                    </a:moveTo>
                    <a:cubicBezTo>
                      <a:pt x="393" y="84"/>
                      <a:pt x="310" y="179"/>
                      <a:pt x="227" y="286"/>
                    </a:cubicBezTo>
                    <a:cubicBezTo>
                      <a:pt x="143" y="405"/>
                      <a:pt x="48" y="513"/>
                      <a:pt x="0" y="644"/>
                    </a:cubicBezTo>
                    <a:cubicBezTo>
                      <a:pt x="0" y="679"/>
                      <a:pt x="24" y="679"/>
                      <a:pt x="36" y="679"/>
                    </a:cubicBezTo>
                    <a:cubicBezTo>
                      <a:pt x="119" y="584"/>
                      <a:pt x="191" y="477"/>
                      <a:pt x="274" y="382"/>
                    </a:cubicBezTo>
                    <a:cubicBezTo>
                      <a:pt x="358" y="263"/>
                      <a:pt x="453" y="155"/>
                      <a:pt x="512" y="24"/>
                    </a:cubicBezTo>
                    <a:cubicBezTo>
                      <a:pt x="512" y="1"/>
                      <a:pt x="512" y="1"/>
                      <a:pt x="489"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8"/>
              <p:cNvSpPr/>
              <p:nvPr/>
            </p:nvSpPr>
            <p:spPr>
              <a:xfrm>
                <a:off x="4266175" y="3366200"/>
                <a:ext cx="15925" cy="20925"/>
              </a:xfrm>
              <a:custGeom>
                <a:avLst/>
                <a:gdLst/>
                <a:ahLst/>
                <a:cxnLst/>
                <a:rect l="l" t="t" r="r" b="b"/>
                <a:pathLst>
                  <a:path w="637" h="837" extrusionOk="0">
                    <a:moveTo>
                      <a:pt x="617" y="0"/>
                    </a:moveTo>
                    <a:cubicBezTo>
                      <a:pt x="615" y="0"/>
                      <a:pt x="613" y="2"/>
                      <a:pt x="613" y="5"/>
                    </a:cubicBezTo>
                    <a:cubicBezTo>
                      <a:pt x="505" y="124"/>
                      <a:pt x="434" y="279"/>
                      <a:pt x="327" y="398"/>
                    </a:cubicBezTo>
                    <a:cubicBezTo>
                      <a:pt x="220" y="529"/>
                      <a:pt x="101" y="648"/>
                      <a:pt x="17" y="791"/>
                    </a:cubicBezTo>
                    <a:cubicBezTo>
                      <a:pt x="0" y="817"/>
                      <a:pt x="14" y="836"/>
                      <a:pt x="36" y="836"/>
                    </a:cubicBezTo>
                    <a:cubicBezTo>
                      <a:pt x="45" y="836"/>
                      <a:pt x="55" y="833"/>
                      <a:pt x="65" y="827"/>
                    </a:cubicBezTo>
                    <a:cubicBezTo>
                      <a:pt x="208" y="696"/>
                      <a:pt x="327" y="541"/>
                      <a:pt x="458" y="374"/>
                    </a:cubicBezTo>
                    <a:cubicBezTo>
                      <a:pt x="553" y="279"/>
                      <a:pt x="636" y="160"/>
                      <a:pt x="636" y="17"/>
                    </a:cubicBezTo>
                    <a:cubicBezTo>
                      <a:pt x="636" y="9"/>
                      <a:pt x="624" y="0"/>
                      <a:pt x="617"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8"/>
              <p:cNvSpPr/>
              <p:nvPr/>
            </p:nvSpPr>
            <p:spPr>
              <a:xfrm>
                <a:off x="4274025" y="3368700"/>
                <a:ext cx="19375" cy="24425"/>
              </a:xfrm>
              <a:custGeom>
                <a:avLst/>
                <a:gdLst/>
                <a:ahLst/>
                <a:cxnLst/>
                <a:rect l="l" t="t" r="r" b="b"/>
                <a:pathLst>
                  <a:path w="775" h="977" extrusionOk="0">
                    <a:moveTo>
                      <a:pt x="739" y="0"/>
                    </a:moveTo>
                    <a:cubicBezTo>
                      <a:pt x="584" y="60"/>
                      <a:pt x="525" y="215"/>
                      <a:pt x="429" y="358"/>
                    </a:cubicBezTo>
                    <a:cubicBezTo>
                      <a:pt x="299" y="560"/>
                      <a:pt x="132" y="739"/>
                      <a:pt x="13" y="965"/>
                    </a:cubicBezTo>
                    <a:cubicBezTo>
                      <a:pt x="1" y="965"/>
                      <a:pt x="13" y="977"/>
                      <a:pt x="25" y="977"/>
                    </a:cubicBezTo>
                    <a:cubicBezTo>
                      <a:pt x="179" y="858"/>
                      <a:pt x="299" y="691"/>
                      <a:pt x="418" y="548"/>
                    </a:cubicBezTo>
                    <a:cubicBezTo>
                      <a:pt x="537" y="381"/>
                      <a:pt x="608" y="155"/>
                      <a:pt x="763" y="24"/>
                    </a:cubicBezTo>
                    <a:cubicBezTo>
                      <a:pt x="775" y="12"/>
                      <a:pt x="763" y="0"/>
                      <a:pt x="739"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8"/>
              <p:cNvSpPr/>
              <p:nvPr/>
            </p:nvSpPr>
            <p:spPr>
              <a:xfrm>
                <a:off x="4282150" y="3373625"/>
                <a:ext cx="19000" cy="24975"/>
              </a:xfrm>
              <a:custGeom>
                <a:avLst/>
                <a:gdLst/>
                <a:ahLst/>
                <a:cxnLst/>
                <a:rect l="l" t="t" r="r" b="b"/>
                <a:pathLst>
                  <a:path w="760" h="999" extrusionOk="0">
                    <a:moveTo>
                      <a:pt x="746" y="1"/>
                    </a:moveTo>
                    <a:cubicBezTo>
                      <a:pt x="742" y="1"/>
                      <a:pt x="739" y="2"/>
                      <a:pt x="736" y="6"/>
                    </a:cubicBezTo>
                    <a:cubicBezTo>
                      <a:pt x="581" y="125"/>
                      <a:pt x="474" y="304"/>
                      <a:pt x="366" y="458"/>
                    </a:cubicBezTo>
                    <a:cubicBezTo>
                      <a:pt x="247" y="613"/>
                      <a:pt x="104" y="780"/>
                      <a:pt x="9" y="970"/>
                    </a:cubicBezTo>
                    <a:cubicBezTo>
                      <a:pt x="1" y="988"/>
                      <a:pt x="11" y="999"/>
                      <a:pt x="22" y="999"/>
                    </a:cubicBezTo>
                    <a:cubicBezTo>
                      <a:pt x="26" y="999"/>
                      <a:pt x="30" y="997"/>
                      <a:pt x="33" y="994"/>
                    </a:cubicBezTo>
                    <a:cubicBezTo>
                      <a:pt x="188" y="875"/>
                      <a:pt x="319" y="696"/>
                      <a:pt x="438" y="530"/>
                    </a:cubicBezTo>
                    <a:cubicBezTo>
                      <a:pt x="545" y="363"/>
                      <a:pt x="688" y="208"/>
                      <a:pt x="759" y="18"/>
                    </a:cubicBezTo>
                    <a:cubicBezTo>
                      <a:pt x="759" y="9"/>
                      <a:pt x="753" y="1"/>
                      <a:pt x="746"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8"/>
              <p:cNvSpPr/>
              <p:nvPr/>
            </p:nvSpPr>
            <p:spPr>
              <a:xfrm>
                <a:off x="4294050" y="3378400"/>
                <a:ext cx="19300" cy="24150"/>
              </a:xfrm>
              <a:custGeom>
                <a:avLst/>
                <a:gdLst/>
                <a:ahLst/>
                <a:cxnLst/>
                <a:rect l="l" t="t" r="r" b="b"/>
                <a:pathLst>
                  <a:path w="772" h="966" extrusionOk="0">
                    <a:moveTo>
                      <a:pt x="758" y="0"/>
                    </a:moveTo>
                    <a:cubicBezTo>
                      <a:pt x="755" y="0"/>
                      <a:pt x="751" y="2"/>
                      <a:pt x="748" y="5"/>
                    </a:cubicBezTo>
                    <a:cubicBezTo>
                      <a:pt x="593" y="124"/>
                      <a:pt x="486" y="303"/>
                      <a:pt x="390" y="458"/>
                    </a:cubicBezTo>
                    <a:cubicBezTo>
                      <a:pt x="271" y="613"/>
                      <a:pt x="129" y="767"/>
                      <a:pt x="9" y="934"/>
                    </a:cubicBezTo>
                    <a:cubicBezTo>
                      <a:pt x="0" y="943"/>
                      <a:pt x="19" y="966"/>
                      <a:pt x="33" y="966"/>
                    </a:cubicBezTo>
                    <a:cubicBezTo>
                      <a:pt x="38" y="966"/>
                      <a:pt x="42" y="964"/>
                      <a:pt x="45" y="958"/>
                    </a:cubicBezTo>
                    <a:cubicBezTo>
                      <a:pt x="212" y="863"/>
                      <a:pt x="331" y="708"/>
                      <a:pt x="438" y="565"/>
                    </a:cubicBezTo>
                    <a:cubicBezTo>
                      <a:pt x="557" y="398"/>
                      <a:pt x="700" y="220"/>
                      <a:pt x="771" y="17"/>
                    </a:cubicBezTo>
                    <a:cubicBezTo>
                      <a:pt x="771" y="9"/>
                      <a:pt x="766" y="0"/>
                      <a:pt x="758"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8"/>
              <p:cNvSpPr/>
              <p:nvPr/>
            </p:nvSpPr>
            <p:spPr>
              <a:xfrm>
                <a:off x="4302025" y="3383750"/>
                <a:ext cx="19950" cy="26300"/>
              </a:xfrm>
              <a:custGeom>
                <a:avLst/>
                <a:gdLst/>
                <a:ahLst/>
                <a:cxnLst/>
                <a:rect l="l" t="t" r="r" b="b"/>
                <a:pathLst>
                  <a:path w="798" h="1052" extrusionOk="0">
                    <a:moveTo>
                      <a:pt x="780" y="1"/>
                    </a:moveTo>
                    <a:cubicBezTo>
                      <a:pt x="775" y="1"/>
                      <a:pt x="769" y="2"/>
                      <a:pt x="762" y="6"/>
                    </a:cubicBezTo>
                    <a:cubicBezTo>
                      <a:pt x="619" y="125"/>
                      <a:pt x="500" y="303"/>
                      <a:pt x="381" y="446"/>
                    </a:cubicBezTo>
                    <a:cubicBezTo>
                      <a:pt x="250" y="625"/>
                      <a:pt x="83" y="827"/>
                      <a:pt x="0" y="1030"/>
                    </a:cubicBezTo>
                    <a:cubicBezTo>
                      <a:pt x="0" y="1038"/>
                      <a:pt x="11" y="1052"/>
                      <a:pt x="22" y="1052"/>
                    </a:cubicBezTo>
                    <a:cubicBezTo>
                      <a:pt x="27" y="1052"/>
                      <a:pt x="32" y="1049"/>
                      <a:pt x="36" y="1042"/>
                    </a:cubicBezTo>
                    <a:cubicBezTo>
                      <a:pt x="202" y="899"/>
                      <a:pt x="322" y="708"/>
                      <a:pt x="452" y="530"/>
                    </a:cubicBezTo>
                    <a:cubicBezTo>
                      <a:pt x="572" y="363"/>
                      <a:pt x="726" y="196"/>
                      <a:pt x="798" y="18"/>
                    </a:cubicBezTo>
                    <a:cubicBezTo>
                      <a:pt x="798" y="9"/>
                      <a:pt x="792" y="1"/>
                      <a:pt x="780"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8"/>
              <p:cNvSpPr/>
              <p:nvPr/>
            </p:nvSpPr>
            <p:spPr>
              <a:xfrm>
                <a:off x="4312000" y="3385900"/>
                <a:ext cx="21850" cy="28175"/>
              </a:xfrm>
              <a:custGeom>
                <a:avLst/>
                <a:gdLst/>
                <a:ahLst/>
                <a:cxnLst/>
                <a:rect l="l" t="t" r="r" b="b"/>
                <a:pathLst>
                  <a:path w="874" h="1127" extrusionOk="0">
                    <a:moveTo>
                      <a:pt x="814" y="1"/>
                    </a:moveTo>
                    <a:cubicBezTo>
                      <a:pt x="811" y="1"/>
                      <a:pt x="807" y="1"/>
                      <a:pt x="804" y="3"/>
                    </a:cubicBezTo>
                    <a:cubicBezTo>
                      <a:pt x="637" y="146"/>
                      <a:pt x="518" y="336"/>
                      <a:pt x="399" y="515"/>
                    </a:cubicBezTo>
                    <a:cubicBezTo>
                      <a:pt x="268" y="705"/>
                      <a:pt x="113" y="896"/>
                      <a:pt x="18" y="1098"/>
                    </a:cubicBezTo>
                    <a:cubicBezTo>
                      <a:pt x="0" y="1116"/>
                      <a:pt x="15" y="1127"/>
                      <a:pt x="33" y="1127"/>
                    </a:cubicBezTo>
                    <a:cubicBezTo>
                      <a:pt x="40" y="1127"/>
                      <a:pt x="47" y="1125"/>
                      <a:pt x="53" y="1122"/>
                    </a:cubicBezTo>
                    <a:cubicBezTo>
                      <a:pt x="220" y="979"/>
                      <a:pt x="339" y="801"/>
                      <a:pt x="458" y="634"/>
                    </a:cubicBezTo>
                    <a:cubicBezTo>
                      <a:pt x="589" y="455"/>
                      <a:pt x="756" y="265"/>
                      <a:pt x="863" y="51"/>
                    </a:cubicBezTo>
                    <a:cubicBezTo>
                      <a:pt x="873" y="30"/>
                      <a:pt x="839" y="1"/>
                      <a:pt x="814"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8"/>
              <p:cNvSpPr/>
              <p:nvPr/>
            </p:nvSpPr>
            <p:spPr>
              <a:xfrm>
                <a:off x="4321725" y="3387450"/>
                <a:ext cx="23475" cy="32550"/>
              </a:xfrm>
              <a:custGeom>
                <a:avLst/>
                <a:gdLst/>
                <a:ahLst/>
                <a:cxnLst/>
                <a:rect l="l" t="t" r="r" b="b"/>
                <a:pathLst>
                  <a:path w="939" h="1302" extrusionOk="0">
                    <a:moveTo>
                      <a:pt x="915" y="1"/>
                    </a:moveTo>
                    <a:cubicBezTo>
                      <a:pt x="724" y="143"/>
                      <a:pt x="605" y="358"/>
                      <a:pt x="474" y="572"/>
                    </a:cubicBezTo>
                    <a:cubicBezTo>
                      <a:pt x="319" y="810"/>
                      <a:pt x="176" y="1048"/>
                      <a:pt x="10" y="1286"/>
                    </a:cubicBezTo>
                    <a:cubicBezTo>
                      <a:pt x="0" y="1286"/>
                      <a:pt x="29" y="1302"/>
                      <a:pt x="47" y="1302"/>
                    </a:cubicBezTo>
                    <a:cubicBezTo>
                      <a:pt x="51" y="1302"/>
                      <a:pt x="55" y="1301"/>
                      <a:pt x="57" y="1298"/>
                    </a:cubicBezTo>
                    <a:cubicBezTo>
                      <a:pt x="236" y="1108"/>
                      <a:pt x="367" y="894"/>
                      <a:pt x="522" y="691"/>
                    </a:cubicBezTo>
                    <a:cubicBezTo>
                      <a:pt x="653" y="465"/>
                      <a:pt x="831" y="262"/>
                      <a:pt x="938" y="24"/>
                    </a:cubicBezTo>
                    <a:cubicBezTo>
                      <a:pt x="938" y="1"/>
                      <a:pt x="915" y="1"/>
                      <a:pt x="915"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8"/>
              <p:cNvSpPr/>
              <p:nvPr/>
            </p:nvSpPr>
            <p:spPr>
              <a:xfrm>
                <a:off x="4332175" y="3387325"/>
                <a:ext cx="25225" cy="38675"/>
              </a:xfrm>
              <a:custGeom>
                <a:avLst/>
                <a:gdLst/>
                <a:ahLst/>
                <a:cxnLst/>
                <a:rect l="l" t="t" r="r" b="b"/>
                <a:pathLst>
                  <a:path w="1009" h="1547" extrusionOk="0">
                    <a:moveTo>
                      <a:pt x="989" y="1"/>
                    </a:moveTo>
                    <a:cubicBezTo>
                      <a:pt x="985" y="1"/>
                      <a:pt x="979" y="2"/>
                      <a:pt x="973" y="6"/>
                    </a:cubicBezTo>
                    <a:cubicBezTo>
                      <a:pt x="782" y="220"/>
                      <a:pt x="651" y="470"/>
                      <a:pt x="497" y="720"/>
                    </a:cubicBezTo>
                    <a:cubicBezTo>
                      <a:pt x="330" y="994"/>
                      <a:pt x="151" y="1256"/>
                      <a:pt x="8" y="1530"/>
                    </a:cubicBezTo>
                    <a:cubicBezTo>
                      <a:pt x="0" y="1538"/>
                      <a:pt x="9" y="1546"/>
                      <a:pt x="16" y="1546"/>
                    </a:cubicBezTo>
                    <a:cubicBezTo>
                      <a:pt x="18" y="1546"/>
                      <a:pt x="20" y="1545"/>
                      <a:pt x="20" y="1541"/>
                    </a:cubicBezTo>
                    <a:cubicBezTo>
                      <a:pt x="235" y="1315"/>
                      <a:pt x="401" y="1065"/>
                      <a:pt x="556" y="815"/>
                    </a:cubicBezTo>
                    <a:cubicBezTo>
                      <a:pt x="723" y="565"/>
                      <a:pt x="901" y="303"/>
                      <a:pt x="1009" y="29"/>
                    </a:cubicBezTo>
                    <a:cubicBezTo>
                      <a:pt x="1009" y="12"/>
                      <a:pt x="1002" y="1"/>
                      <a:pt x="989"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8"/>
              <p:cNvSpPr/>
              <p:nvPr/>
            </p:nvSpPr>
            <p:spPr>
              <a:xfrm>
                <a:off x="4021625" y="3523475"/>
                <a:ext cx="118775" cy="160175"/>
              </a:xfrm>
              <a:custGeom>
                <a:avLst/>
                <a:gdLst/>
                <a:ahLst/>
                <a:cxnLst/>
                <a:rect l="l" t="t" r="r" b="b"/>
                <a:pathLst>
                  <a:path w="4751" h="6407" extrusionOk="0">
                    <a:moveTo>
                      <a:pt x="0" y="1"/>
                    </a:moveTo>
                    <a:lnTo>
                      <a:pt x="1774" y="6406"/>
                    </a:lnTo>
                    <a:cubicBezTo>
                      <a:pt x="1786" y="6406"/>
                      <a:pt x="3858" y="5358"/>
                      <a:pt x="4751" y="4620"/>
                    </a:cubicBezTo>
                    <a:lnTo>
                      <a:pt x="0" y="1"/>
                    </a:lnTo>
                    <a:close/>
                  </a:path>
                </a:pathLst>
              </a:custGeom>
              <a:solidFill>
                <a:srgbClr val="DFD5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8"/>
              <p:cNvSpPr/>
              <p:nvPr/>
            </p:nvSpPr>
            <p:spPr>
              <a:xfrm>
                <a:off x="4013575" y="3509200"/>
                <a:ext cx="133075" cy="181000"/>
              </a:xfrm>
              <a:custGeom>
                <a:avLst/>
                <a:gdLst/>
                <a:ahLst/>
                <a:cxnLst/>
                <a:rect l="l" t="t" r="r" b="b"/>
                <a:pathLst>
                  <a:path w="5323" h="7240" extrusionOk="0">
                    <a:moveTo>
                      <a:pt x="668" y="1131"/>
                    </a:moveTo>
                    <a:lnTo>
                      <a:pt x="4811" y="5179"/>
                    </a:lnTo>
                    <a:cubicBezTo>
                      <a:pt x="4049" y="5751"/>
                      <a:pt x="2704" y="6477"/>
                      <a:pt x="2215" y="6727"/>
                    </a:cubicBezTo>
                    <a:lnTo>
                      <a:pt x="668" y="1131"/>
                    </a:lnTo>
                    <a:close/>
                    <a:moveTo>
                      <a:pt x="1" y="0"/>
                    </a:moveTo>
                    <a:lnTo>
                      <a:pt x="1989" y="7239"/>
                    </a:lnTo>
                    <a:lnTo>
                      <a:pt x="2192" y="7132"/>
                    </a:lnTo>
                    <a:cubicBezTo>
                      <a:pt x="2263" y="7084"/>
                      <a:pt x="4287" y="6060"/>
                      <a:pt x="5180" y="5334"/>
                    </a:cubicBezTo>
                    <a:lnTo>
                      <a:pt x="5323" y="5215"/>
                    </a:lnTo>
                    <a:lnTo>
                      <a:pt x="1" y="0"/>
                    </a:ln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8"/>
              <p:cNvSpPr/>
              <p:nvPr/>
            </p:nvSpPr>
            <p:spPr>
              <a:xfrm>
                <a:off x="4030550" y="3542950"/>
                <a:ext cx="13425" cy="4675"/>
              </a:xfrm>
              <a:custGeom>
                <a:avLst/>
                <a:gdLst/>
                <a:ahLst/>
                <a:cxnLst/>
                <a:rect l="l" t="t" r="r" b="b"/>
                <a:pathLst>
                  <a:path w="537" h="187" extrusionOk="0">
                    <a:moveTo>
                      <a:pt x="468" y="1"/>
                    </a:moveTo>
                    <a:cubicBezTo>
                      <a:pt x="405" y="1"/>
                      <a:pt x="332" y="34"/>
                      <a:pt x="274" y="43"/>
                    </a:cubicBezTo>
                    <a:cubicBezTo>
                      <a:pt x="179" y="79"/>
                      <a:pt x="108" y="103"/>
                      <a:pt x="12" y="138"/>
                    </a:cubicBezTo>
                    <a:cubicBezTo>
                      <a:pt x="1" y="138"/>
                      <a:pt x="24" y="186"/>
                      <a:pt x="36" y="186"/>
                    </a:cubicBezTo>
                    <a:lnTo>
                      <a:pt x="298" y="138"/>
                    </a:lnTo>
                    <a:cubicBezTo>
                      <a:pt x="382" y="115"/>
                      <a:pt x="465" y="91"/>
                      <a:pt x="524" y="31"/>
                    </a:cubicBezTo>
                    <a:cubicBezTo>
                      <a:pt x="536" y="19"/>
                      <a:pt x="524" y="7"/>
                      <a:pt x="513" y="7"/>
                    </a:cubicBezTo>
                    <a:cubicBezTo>
                      <a:pt x="499" y="3"/>
                      <a:pt x="484" y="1"/>
                      <a:pt x="468"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8"/>
              <p:cNvSpPr/>
              <p:nvPr/>
            </p:nvSpPr>
            <p:spPr>
              <a:xfrm>
                <a:off x="4038600" y="3549300"/>
                <a:ext cx="12225" cy="4575"/>
              </a:xfrm>
              <a:custGeom>
                <a:avLst/>
                <a:gdLst/>
                <a:ahLst/>
                <a:cxnLst/>
                <a:rect l="l" t="t" r="r" b="b"/>
                <a:pathLst>
                  <a:path w="489" h="183" extrusionOk="0">
                    <a:moveTo>
                      <a:pt x="431" y="0"/>
                    </a:moveTo>
                    <a:cubicBezTo>
                      <a:pt x="363" y="0"/>
                      <a:pt x="299" y="20"/>
                      <a:pt x="250" y="39"/>
                    </a:cubicBezTo>
                    <a:cubicBezTo>
                      <a:pt x="155" y="63"/>
                      <a:pt x="83" y="99"/>
                      <a:pt x="12" y="134"/>
                    </a:cubicBezTo>
                    <a:cubicBezTo>
                      <a:pt x="0" y="170"/>
                      <a:pt x="0" y="182"/>
                      <a:pt x="12" y="182"/>
                    </a:cubicBezTo>
                    <a:cubicBezTo>
                      <a:pt x="95" y="170"/>
                      <a:pt x="191" y="158"/>
                      <a:pt x="262" y="123"/>
                    </a:cubicBezTo>
                    <a:cubicBezTo>
                      <a:pt x="333" y="111"/>
                      <a:pt x="417" y="99"/>
                      <a:pt x="476" y="39"/>
                    </a:cubicBezTo>
                    <a:cubicBezTo>
                      <a:pt x="488" y="39"/>
                      <a:pt x="476" y="15"/>
                      <a:pt x="476" y="4"/>
                    </a:cubicBezTo>
                    <a:cubicBezTo>
                      <a:pt x="461" y="1"/>
                      <a:pt x="446" y="0"/>
                      <a:pt x="431"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8"/>
              <p:cNvSpPr/>
              <p:nvPr/>
            </p:nvSpPr>
            <p:spPr>
              <a:xfrm>
                <a:off x="4040975" y="3555300"/>
                <a:ext cx="15200" cy="6300"/>
              </a:xfrm>
              <a:custGeom>
                <a:avLst/>
                <a:gdLst/>
                <a:ahLst/>
                <a:cxnLst/>
                <a:rect l="l" t="t" r="r" b="b"/>
                <a:pathLst>
                  <a:path w="608" h="252" extrusionOk="0">
                    <a:moveTo>
                      <a:pt x="564" y="0"/>
                    </a:moveTo>
                    <a:cubicBezTo>
                      <a:pt x="484" y="0"/>
                      <a:pt x="386" y="64"/>
                      <a:pt x="298" y="97"/>
                    </a:cubicBezTo>
                    <a:cubicBezTo>
                      <a:pt x="215" y="133"/>
                      <a:pt x="107" y="168"/>
                      <a:pt x="24" y="216"/>
                    </a:cubicBezTo>
                    <a:cubicBezTo>
                      <a:pt x="0" y="228"/>
                      <a:pt x="0" y="252"/>
                      <a:pt x="36" y="252"/>
                    </a:cubicBezTo>
                    <a:cubicBezTo>
                      <a:pt x="155" y="240"/>
                      <a:pt x="262" y="216"/>
                      <a:pt x="357" y="168"/>
                    </a:cubicBezTo>
                    <a:cubicBezTo>
                      <a:pt x="453" y="133"/>
                      <a:pt x="560" y="109"/>
                      <a:pt x="596" y="37"/>
                    </a:cubicBezTo>
                    <a:cubicBezTo>
                      <a:pt x="607" y="14"/>
                      <a:pt x="596" y="2"/>
                      <a:pt x="584" y="2"/>
                    </a:cubicBezTo>
                    <a:cubicBezTo>
                      <a:pt x="577" y="1"/>
                      <a:pt x="571" y="0"/>
                      <a:pt x="564"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8"/>
              <p:cNvSpPr/>
              <p:nvPr/>
            </p:nvSpPr>
            <p:spPr>
              <a:xfrm>
                <a:off x="4046325" y="3561275"/>
                <a:ext cx="17000" cy="7475"/>
              </a:xfrm>
              <a:custGeom>
                <a:avLst/>
                <a:gdLst/>
                <a:ahLst/>
                <a:cxnLst/>
                <a:rect l="l" t="t" r="r" b="b"/>
                <a:pathLst>
                  <a:path w="680" h="299" extrusionOk="0">
                    <a:moveTo>
                      <a:pt x="655" y="1"/>
                    </a:moveTo>
                    <a:cubicBezTo>
                      <a:pt x="441" y="36"/>
                      <a:pt x="203" y="156"/>
                      <a:pt x="24" y="251"/>
                    </a:cubicBezTo>
                    <a:cubicBezTo>
                      <a:pt x="1" y="251"/>
                      <a:pt x="12" y="298"/>
                      <a:pt x="48" y="298"/>
                    </a:cubicBezTo>
                    <a:cubicBezTo>
                      <a:pt x="251" y="239"/>
                      <a:pt x="489" y="167"/>
                      <a:pt x="667" y="36"/>
                    </a:cubicBezTo>
                    <a:cubicBezTo>
                      <a:pt x="679" y="13"/>
                      <a:pt x="667" y="1"/>
                      <a:pt x="655"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8"/>
              <p:cNvSpPr/>
              <p:nvPr/>
            </p:nvSpPr>
            <p:spPr>
              <a:xfrm>
                <a:off x="4051375" y="3565975"/>
                <a:ext cx="18700" cy="9925"/>
              </a:xfrm>
              <a:custGeom>
                <a:avLst/>
                <a:gdLst/>
                <a:ahLst/>
                <a:cxnLst/>
                <a:rect l="l" t="t" r="r" b="b"/>
                <a:pathLst>
                  <a:path w="748" h="397" extrusionOk="0">
                    <a:moveTo>
                      <a:pt x="710" y="1"/>
                    </a:moveTo>
                    <a:cubicBezTo>
                      <a:pt x="707" y="1"/>
                      <a:pt x="705" y="2"/>
                      <a:pt x="703" y="3"/>
                    </a:cubicBezTo>
                    <a:cubicBezTo>
                      <a:pt x="584" y="39"/>
                      <a:pt x="477" y="110"/>
                      <a:pt x="370" y="170"/>
                    </a:cubicBezTo>
                    <a:cubicBezTo>
                      <a:pt x="251" y="229"/>
                      <a:pt x="120" y="289"/>
                      <a:pt x="13" y="384"/>
                    </a:cubicBezTo>
                    <a:cubicBezTo>
                      <a:pt x="1" y="384"/>
                      <a:pt x="25" y="396"/>
                      <a:pt x="37" y="396"/>
                    </a:cubicBezTo>
                    <a:cubicBezTo>
                      <a:pt x="168" y="360"/>
                      <a:pt x="299" y="301"/>
                      <a:pt x="418" y="241"/>
                    </a:cubicBezTo>
                    <a:cubicBezTo>
                      <a:pt x="525" y="182"/>
                      <a:pt x="656" y="146"/>
                      <a:pt x="727" y="39"/>
                    </a:cubicBezTo>
                    <a:cubicBezTo>
                      <a:pt x="748" y="29"/>
                      <a:pt x="724" y="1"/>
                      <a:pt x="710"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8"/>
              <p:cNvSpPr/>
              <p:nvPr/>
            </p:nvSpPr>
            <p:spPr>
              <a:xfrm>
                <a:off x="4055850" y="3574075"/>
                <a:ext cx="19075" cy="9850"/>
              </a:xfrm>
              <a:custGeom>
                <a:avLst/>
                <a:gdLst/>
                <a:ahLst/>
                <a:cxnLst/>
                <a:rect l="l" t="t" r="r" b="b"/>
                <a:pathLst>
                  <a:path w="763" h="394" extrusionOk="0">
                    <a:moveTo>
                      <a:pt x="739" y="1"/>
                    </a:moveTo>
                    <a:cubicBezTo>
                      <a:pt x="477" y="60"/>
                      <a:pt x="215" y="203"/>
                      <a:pt x="24" y="370"/>
                    </a:cubicBezTo>
                    <a:cubicBezTo>
                      <a:pt x="1" y="382"/>
                      <a:pt x="24" y="394"/>
                      <a:pt x="36" y="394"/>
                    </a:cubicBezTo>
                    <a:cubicBezTo>
                      <a:pt x="167" y="358"/>
                      <a:pt x="286" y="298"/>
                      <a:pt x="405" y="215"/>
                    </a:cubicBezTo>
                    <a:cubicBezTo>
                      <a:pt x="524" y="156"/>
                      <a:pt x="644" y="96"/>
                      <a:pt x="751" y="13"/>
                    </a:cubicBezTo>
                    <a:cubicBezTo>
                      <a:pt x="763" y="13"/>
                      <a:pt x="751" y="1"/>
                      <a:pt x="739"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8"/>
              <p:cNvSpPr/>
              <p:nvPr/>
            </p:nvSpPr>
            <p:spPr>
              <a:xfrm>
                <a:off x="4059725" y="3579450"/>
                <a:ext cx="22950" cy="12525"/>
              </a:xfrm>
              <a:custGeom>
                <a:avLst/>
                <a:gdLst/>
                <a:ahLst/>
                <a:cxnLst/>
                <a:rect l="l" t="t" r="r" b="b"/>
                <a:pathLst>
                  <a:path w="918" h="501" extrusionOk="0">
                    <a:moveTo>
                      <a:pt x="881" y="0"/>
                    </a:moveTo>
                    <a:cubicBezTo>
                      <a:pt x="739" y="60"/>
                      <a:pt x="619" y="155"/>
                      <a:pt x="489" y="214"/>
                    </a:cubicBezTo>
                    <a:cubicBezTo>
                      <a:pt x="322" y="286"/>
                      <a:pt x="167" y="345"/>
                      <a:pt x="12" y="452"/>
                    </a:cubicBezTo>
                    <a:cubicBezTo>
                      <a:pt x="0" y="464"/>
                      <a:pt x="12" y="500"/>
                      <a:pt x="48" y="500"/>
                    </a:cubicBezTo>
                    <a:cubicBezTo>
                      <a:pt x="227" y="452"/>
                      <a:pt x="405" y="357"/>
                      <a:pt x="560" y="286"/>
                    </a:cubicBezTo>
                    <a:cubicBezTo>
                      <a:pt x="703" y="226"/>
                      <a:pt x="834" y="155"/>
                      <a:pt x="905" y="36"/>
                    </a:cubicBezTo>
                    <a:cubicBezTo>
                      <a:pt x="917" y="12"/>
                      <a:pt x="893" y="0"/>
                      <a:pt x="881"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8"/>
              <p:cNvSpPr/>
              <p:nvPr/>
            </p:nvSpPr>
            <p:spPr>
              <a:xfrm>
                <a:off x="4064175" y="3585400"/>
                <a:ext cx="27425" cy="14900"/>
              </a:xfrm>
              <a:custGeom>
                <a:avLst/>
                <a:gdLst/>
                <a:ahLst/>
                <a:cxnLst/>
                <a:rect l="l" t="t" r="r" b="b"/>
                <a:pathLst>
                  <a:path w="1097" h="596" extrusionOk="0">
                    <a:moveTo>
                      <a:pt x="1084" y="0"/>
                    </a:moveTo>
                    <a:cubicBezTo>
                      <a:pt x="906" y="0"/>
                      <a:pt x="775" y="119"/>
                      <a:pt x="620" y="214"/>
                    </a:cubicBezTo>
                    <a:cubicBezTo>
                      <a:pt x="430" y="334"/>
                      <a:pt x="203" y="441"/>
                      <a:pt x="13" y="560"/>
                    </a:cubicBezTo>
                    <a:cubicBezTo>
                      <a:pt x="1" y="584"/>
                      <a:pt x="13" y="595"/>
                      <a:pt x="25" y="595"/>
                    </a:cubicBezTo>
                    <a:cubicBezTo>
                      <a:pt x="203" y="560"/>
                      <a:pt x="382" y="465"/>
                      <a:pt x="537" y="381"/>
                    </a:cubicBezTo>
                    <a:cubicBezTo>
                      <a:pt x="727" y="274"/>
                      <a:pt x="894" y="107"/>
                      <a:pt x="1084" y="36"/>
                    </a:cubicBezTo>
                    <a:cubicBezTo>
                      <a:pt x="1096" y="36"/>
                      <a:pt x="1096" y="0"/>
                      <a:pt x="1084"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8"/>
              <p:cNvSpPr/>
              <p:nvPr/>
            </p:nvSpPr>
            <p:spPr>
              <a:xfrm>
                <a:off x="4068950" y="3594025"/>
                <a:ext cx="27700" cy="14700"/>
              </a:xfrm>
              <a:custGeom>
                <a:avLst/>
                <a:gdLst/>
                <a:ahLst/>
                <a:cxnLst/>
                <a:rect l="l" t="t" r="r" b="b"/>
                <a:pathLst>
                  <a:path w="1108" h="588" extrusionOk="0">
                    <a:moveTo>
                      <a:pt x="1072" y="0"/>
                    </a:moveTo>
                    <a:cubicBezTo>
                      <a:pt x="882" y="60"/>
                      <a:pt x="703" y="167"/>
                      <a:pt x="524" y="250"/>
                    </a:cubicBezTo>
                    <a:cubicBezTo>
                      <a:pt x="346" y="346"/>
                      <a:pt x="155" y="429"/>
                      <a:pt x="0" y="548"/>
                    </a:cubicBezTo>
                    <a:cubicBezTo>
                      <a:pt x="0" y="568"/>
                      <a:pt x="8" y="587"/>
                      <a:pt x="24" y="587"/>
                    </a:cubicBezTo>
                    <a:cubicBezTo>
                      <a:pt x="28" y="587"/>
                      <a:pt x="32" y="586"/>
                      <a:pt x="36" y="584"/>
                    </a:cubicBezTo>
                    <a:cubicBezTo>
                      <a:pt x="227" y="536"/>
                      <a:pt x="417" y="429"/>
                      <a:pt x="584" y="346"/>
                    </a:cubicBezTo>
                    <a:cubicBezTo>
                      <a:pt x="762" y="250"/>
                      <a:pt x="941" y="167"/>
                      <a:pt x="1084" y="24"/>
                    </a:cubicBezTo>
                    <a:cubicBezTo>
                      <a:pt x="1108" y="12"/>
                      <a:pt x="1084" y="0"/>
                      <a:pt x="1072"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8"/>
              <p:cNvSpPr/>
              <p:nvPr/>
            </p:nvSpPr>
            <p:spPr>
              <a:xfrm>
                <a:off x="4078175" y="3603850"/>
                <a:ext cx="28000" cy="13725"/>
              </a:xfrm>
              <a:custGeom>
                <a:avLst/>
                <a:gdLst/>
                <a:ahLst/>
                <a:cxnLst/>
                <a:rect l="l" t="t" r="r" b="b"/>
                <a:pathLst>
                  <a:path w="1120" h="549" extrusionOk="0">
                    <a:moveTo>
                      <a:pt x="1096" y="0"/>
                    </a:moveTo>
                    <a:cubicBezTo>
                      <a:pt x="917" y="36"/>
                      <a:pt x="751" y="143"/>
                      <a:pt x="572" y="238"/>
                    </a:cubicBezTo>
                    <a:cubicBezTo>
                      <a:pt x="393" y="334"/>
                      <a:pt x="215" y="417"/>
                      <a:pt x="36" y="500"/>
                    </a:cubicBezTo>
                    <a:cubicBezTo>
                      <a:pt x="1" y="512"/>
                      <a:pt x="24" y="548"/>
                      <a:pt x="48" y="548"/>
                    </a:cubicBezTo>
                    <a:cubicBezTo>
                      <a:pt x="405" y="489"/>
                      <a:pt x="834" y="262"/>
                      <a:pt x="1108" y="24"/>
                    </a:cubicBezTo>
                    <a:cubicBezTo>
                      <a:pt x="1120" y="12"/>
                      <a:pt x="1108" y="0"/>
                      <a:pt x="1096"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8"/>
              <p:cNvSpPr/>
              <p:nvPr/>
            </p:nvSpPr>
            <p:spPr>
              <a:xfrm>
                <a:off x="4082075" y="3611875"/>
                <a:ext cx="29475" cy="15875"/>
              </a:xfrm>
              <a:custGeom>
                <a:avLst/>
                <a:gdLst/>
                <a:ahLst/>
                <a:cxnLst/>
                <a:rect l="l" t="t" r="r" b="b"/>
                <a:pathLst>
                  <a:path w="1179" h="635" extrusionOk="0">
                    <a:moveTo>
                      <a:pt x="1142" y="1"/>
                    </a:moveTo>
                    <a:cubicBezTo>
                      <a:pt x="952" y="48"/>
                      <a:pt x="761" y="168"/>
                      <a:pt x="583" y="251"/>
                    </a:cubicBezTo>
                    <a:cubicBezTo>
                      <a:pt x="380" y="358"/>
                      <a:pt x="178" y="453"/>
                      <a:pt x="11" y="596"/>
                    </a:cubicBezTo>
                    <a:cubicBezTo>
                      <a:pt x="1" y="606"/>
                      <a:pt x="17" y="634"/>
                      <a:pt x="37" y="634"/>
                    </a:cubicBezTo>
                    <a:cubicBezTo>
                      <a:pt x="40" y="634"/>
                      <a:pt x="44" y="634"/>
                      <a:pt x="47" y="632"/>
                    </a:cubicBezTo>
                    <a:cubicBezTo>
                      <a:pt x="249" y="572"/>
                      <a:pt x="440" y="429"/>
                      <a:pt x="642" y="346"/>
                    </a:cubicBezTo>
                    <a:cubicBezTo>
                      <a:pt x="821" y="251"/>
                      <a:pt x="1023" y="168"/>
                      <a:pt x="1154" y="37"/>
                    </a:cubicBezTo>
                    <a:cubicBezTo>
                      <a:pt x="1178" y="13"/>
                      <a:pt x="1154" y="1"/>
                      <a:pt x="1142"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8"/>
              <p:cNvSpPr/>
              <p:nvPr/>
            </p:nvSpPr>
            <p:spPr>
              <a:xfrm>
                <a:off x="4089525" y="3618725"/>
                <a:ext cx="31550" cy="17050"/>
              </a:xfrm>
              <a:custGeom>
                <a:avLst/>
                <a:gdLst/>
                <a:ahLst/>
                <a:cxnLst/>
                <a:rect l="l" t="t" r="r" b="b"/>
                <a:pathLst>
                  <a:path w="1262" h="682" extrusionOk="0">
                    <a:moveTo>
                      <a:pt x="1202" y="1"/>
                    </a:moveTo>
                    <a:cubicBezTo>
                      <a:pt x="999" y="36"/>
                      <a:pt x="821" y="179"/>
                      <a:pt x="618" y="275"/>
                    </a:cubicBezTo>
                    <a:cubicBezTo>
                      <a:pt x="416" y="394"/>
                      <a:pt x="201" y="501"/>
                      <a:pt x="11" y="632"/>
                    </a:cubicBezTo>
                    <a:cubicBezTo>
                      <a:pt x="1" y="652"/>
                      <a:pt x="8" y="682"/>
                      <a:pt x="33" y="682"/>
                    </a:cubicBezTo>
                    <a:cubicBezTo>
                      <a:pt x="37" y="682"/>
                      <a:pt x="42" y="681"/>
                      <a:pt x="47" y="679"/>
                    </a:cubicBezTo>
                    <a:cubicBezTo>
                      <a:pt x="249" y="608"/>
                      <a:pt x="463" y="501"/>
                      <a:pt x="654" y="394"/>
                    </a:cubicBezTo>
                    <a:cubicBezTo>
                      <a:pt x="844" y="298"/>
                      <a:pt x="1071" y="203"/>
                      <a:pt x="1237" y="60"/>
                    </a:cubicBezTo>
                    <a:cubicBezTo>
                      <a:pt x="1261" y="24"/>
                      <a:pt x="1237" y="1"/>
                      <a:pt x="1202"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8"/>
              <p:cNvSpPr/>
              <p:nvPr/>
            </p:nvSpPr>
            <p:spPr>
              <a:xfrm>
                <a:off x="4095775" y="3624975"/>
                <a:ext cx="34825" cy="20600"/>
              </a:xfrm>
              <a:custGeom>
                <a:avLst/>
                <a:gdLst/>
                <a:ahLst/>
                <a:cxnLst/>
                <a:rect l="l" t="t" r="r" b="b"/>
                <a:pathLst>
                  <a:path w="1393" h="824" extrusionOk="0">
                    <a:moveTo>
                      <a:pt x="1368" y="1"/>
                    </a:moveTo>
                    <a:cubicBezTo>
                      <a:pt x="1130" y="48"/>
                      <a:pt x="904" y="203"/>
                      <a:pt x="701" y="346"/>
                    </a:cubicBezTo>
                    <a:cubicBezTo>
                      <a:pt x="475" y="489"/>
                      <a:pt x="249" y="644"/>
                      <a:pt x="11" y="763"/>
                    </a:cubicBezTo>
                    <a:cubicBezTo>
                      <a:pt x="0" y="774"/>
                      <a:pt x="9" y="824"/>
                      <a:pt x="38" y="824"/>
                    </a:cubicBezTo>
                    <a:cubicBezTo>
                      <a:pt x="40" y="824"/>
                      <a:pt x="43" y="823"/>
                      <a:pt x="47" y="822"/>
                    </a:cubicBezTo>
                    <a:cubicBezTo>
                      <a:pt x="285" y="727"/>
                      <a:pt x="499" y="596"/>
                      <a:pt x="713" y="465"/>
                    </a:cubicBezTo>
                    <a:cubicBezTo>
                      <a:pt x="940" y="322"/>
                      <a:pt x="1190" y="203"/>
                      <a:pt x="1380" y="25"/>
                    </a:cubicBezTo>
                    <a:cubicBezTo>
                      <a:pt x="1392" y="13"/>
                      <a:pt x="1380" y="1"/>
                      <a:pt x="1368"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8"/>
              <p:cNvSpPr/>
              <p:nvPr/>
            </p:nvSpPr>
            <p:spPr>
              <a:xfrm>
                <a:off x="4102275" y="3630425"/>
                <a:ext cx="39550" cy="24650"/>
              </a:xfrm>
              <a:custGeom>
                <a:avLst/>
                <a:gdLst/>
                <a:ahLst/>
                <a:cxnLst/>
                <a:rect l="l" t="t" r="r" b="b"/>
                <a:pathLst>
                  <a:path w="1582" h="986" extrusionOk="0">
                    <a:moveTo>
                      <a:pt x="1569" y="1"/>
                    </a:moveTo>
                    <a:cubicBezTo>
                      <a:pt x="1566" y="1"/>
                      <a:pt x="1564" y="3"/>
                      <a:pt x="1561" y="9"/>
                    </a:cubicBezTo>
                    <a:cubicBezTo>
                      <a:pt x="1287" y="104"/>
                      <a:pt x="1061" y="283"/>
                      <a:pt x="822" y="438"/>
                    </a:cubicBezTo>
                    <a:cubicBezTo>
                      <a:pt x="561" y="616"/>
                      <a:pt x="287" y="771"/>
                      <a:pt x="25" y="950"/>
                    </a:cubicBezTo>
                    <a:cubicBezTo>
                      <a:pt x="1" y="961"/>
                      <a:pt x="25" y="985"/>
                      <a:pt x="37" y="985"/>
                    </a:cubicBezTo>
                    <a:cubicBezTo>
                      <a:pt x="322" y="866"/>
                      <a:pt x="572" y="723"/>
                      <a:pt x="822" y="557"/>
                    </a:cubicBezTo>
                    <a:cubicBezTo>
                      <a:pt x="1084" y="390"/>
                      <a:pt x="1346" y="247"/>
                      <a:pt x="1573" y="33"/>
                    </a:cubicBezTo>
                    <a:cubicBezTo>
                      <a:pt x="1582" y="24"/>
                      <a:pt x="1577" y="1"/>
                      <a:pt x="1569"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8"/>
              <p:cNvSpPr/>
              <p:nvPr/>
            </p:nvSpPr>
            <p:spPr>
              <a:xfrm>
                <a:off x="3837975" y="3594325"/>
                <a:ext cx="84550" cy="166125"/>
              </a:xfrm>
              <a:custGeom>
                <a:avLst/>
                <a:gdLst/>
                <a:ahLst/>
                <a:cxnLst/>
                <a:rect l="l" t="t" r="r" b="b"/>
                <a:pathLst>
                  <a:path w="3382" h="6645" extrusionOk="0">
                    <a:moveTo>
                      <a:pt x="405" y="0"/>
                    </a:moveTo>
                    <a:lnTo>
                      <a:pt x="0" y="6644"/>
                    </a:lnTo>
                    <a:cubicBezTo>
                      <a:pt x="0" y="6644"/>
                      <a:pt x="1" y="6644"/>
                      <a:pt x="2" y="6644"/>
                    </a:cubicBezTo>
                    <a:cubicBezTo>
                      <a:pt x="82" y="6644"/>
                      <a:pt x="2306" y="6327"/>
                      <a:pt x="3382" y="5930"/>
                    </a:cubicBezTo>
                    <a:lnTo>
                      <a:pt x="405" y="0"/>
                    </a:lnTo>
                    <a:close/>
                  </a:path>
                </a:pathLst>
              </a:custGeom>
              <a:solidFill>
                <a:srgbClr val="DFD5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8"/>
              <p:cNvSpPr/>
              <p:nvPr/>
            </p:nvSpPr>
            <p:spPr>
              <a:xfrm>
                <a:off x="3833200" y="3578550"/>
                <a:ext cx="95275" cy="186950"/>
              </a:xfrm>
              <a:custGeom>
                <a:avLst/>
                <a:gdLst/>
                <a:ahLst/>
                <a:cxnLst/>
                <a:rect l="l" t="t" r="r" b="b"/>
                <a:pathLst>
                  <a:path w="3811" h="7478" extrusionOk="0">
                    <a:moveTo>
                      <a:pt x="727" y="1286"/>
                    </a:moveTo>
                    <a:lnTo>
                      <a:pt x="3334" y="6454"/>
                    </a:lnTo>
                    <a:cubicBezTo>
                      <a:pt x="2418" y="6751"/>
                      <a:pt x="917" y="6989"/>
                      <a:pt x="370" y="7085"/>
                    </a:cubicBezTo>
                    <a:lnTo>
                      <a:pt x="727" y="1286"/>
                    </a:lnTo>
                    <a:close/>
                    <a:moveTo>
                      <a:pt x="453" y="0"/>
                    </a:moveTo>
                    <a:lnTo>
                      <a:pt x="1" y="7477"/>
                    </a:lnTo>
                    <a:lnTo>
                      <a:pt x="203" y="7454"/>
                    </a:lnTo>
                    <a:cubicBezTo>
                      <a:pt x="310" y="7442"/>
                      <a:pt x="2537" y="7120"/>
                      <a:pt x="3632" y="6727"/>
                    </a:cubicBezTo>
                    <a:lnTo>
                      <a:pt x="3811" y="6668"/>
                    </a:lnTo>
                    <a:lnTo>
                      <a:pt x="453" y="0"/>
                    </a:ln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8"/>
              <p:cNvSpPr/>
              <p:nvPr/>
            </p:nvSpPr>
            <p:spPr>
              <a:xfrm>
                <a:off x="3848675" y="3619325"/>
                <a:ext cx="13725" cy="2450"/>
              </a:xfrm>
              <a:custGeom>
                <a:avLst/>
                <a:gdLst/>
                <a:ahLst/>
                <a:cxnLst/>
                <a:rect l="l" t="t" r="r" b="b"/>
                <a:pathLst>
                  <a:path w="549" h="98" extrusionOk="0">
                    <a:moveTo>
                      <a:pt x="37" y="0"/>
                    </a:moveTo>
                    <a:cubicBezTo>
                      <a:pt x="1" y="0"/>
                      <a:pt x="1" y="48"/>
                      <a:pt x="37" y="48"/>
                    </a:cubicBezTo>
                    <a:lnTo>
                      <a:pt x="298" y="96"/>
                    </a:lnTo>
                    <a:cubicBezTo>
                      <a:pt x="322" y="96"/>
                      <a:pt x="349" y="97"/>
                      <a:pt x="376" y="97"/>
                    </a:cubicBezTo>
                    <a:cubicBezTo>
                      <a:pt x="431" y="97"/>
                      <a:pt x="489" y="92"/>
                      <a:pt x="537" y="60"/>
                    </a:cubicBezTo>
                    <a:cubicBezTo>
                      <a:pt x="549" y="60"/>
                      <a:pt x="549" y="24"/>
                      <a:pt x="537" y="24"/>
                    </a:cubicBezTo>
                    <a:cubicBezTo>
                      <a:pt x="465" y="0"/>
                      <a:pt x="394" y="0"/>
                      <a:pt x="310"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8"/>
              <p:cNvSpPr/>
              <p:nvPr/>
            </p:nvSpPr>
            <p:spPr>
              <a:xfrm>
                <a:off x="3853450" y="3627650"/>
                <a:ext cx="13425" cy="2200"/>
              </a:xfrm>
              <a:custGeom>
                <a:avLst/>
                <a:gdLst/>
                <a:ahLst/>
                <a:cxnLst/>
                <a:rect l="l" t="t" r="r" b="b"/>
                <a:pathLst>
                  <a:path w="537" h="88" extrusionOk="0">
                    <a:moveTo>
                      <a:pt x="298" y="1"/>
                    </a:moveTo>
                    <a:cubicBezTo>
                      <a:pt x="215" y="1"/>
                      <a:pt x="119" y="1"/>
                      <a:pt x="36" y="13"/>
                    </a:cubicBezTo>
                    <a:cubicBezTo>
                      <a:pt x="24" y="25"/>
                      <a:pt x="0" y="60"/>
                      <a:pt x="36" y="60"/>
                    </a:cubicBezTo>
                    <a:cubicBezTo>
                      <a:pt x="107" y="72"/>
                      <a:pt x="203" y="72"/>
                      <a:pt x="286" y="84"/>
                    </a:cubicBezTo>
                    <a:cubicBezTo>
                      <a:pt x="322" y="84"/>
                      <a:pt x="363" y="87"/>
                      <a:pt x="405" y="87"/>
                    </a:cubicBezTo>
                    <a:cubicBezTo>
                      <a:pt x="447" y="87"/>
                      <a:pt x="488" y="84"/>
                      <a:pt x="524" y="72"/>
                    </a:cubicBezTo>
                    <a:cubicBezTo>
                      <a:pt x="536" y="72"/>
                      <a:pt x="536" y="60"/>
                      <a:pt x="524" y="37"/>
                    </a:cubicBezTo>
                    <a:cubicBezTo>
                      <a:pt x="453" y="1"/>
                      <a:pt x="381" y="1"/>
                      <a:pt x="298"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8"/>
              <p:cNvSpPr/>
              <p:nvPr/>
            </p:nvSpPr>
            <p:spPr>
              <a:xfrm>
                <a:off x="3854050" y="3635075"/>
                <a:ext cx="15800" cy="3025"/>
              </a:xfrm>
              <a:custGeom>
                <a:avLst/>
                <a:gdLst/>
                <a:ahLst/>
                <a:cxnLst/>
                <a:rect l="l" t="t" r="r" b="b"/>
                <a:pathLst>
                  <a:path w="632" h="121" extrusionOk="0">
                    <a:moveTo>
                      <a:pt x="510" y="1"/>
                    </a:moveTo>
                    <a:cubicBezTo>
                      <a:pt x="452" y="1"/>
                      <a:pt x="391" y="13"/>
                      <a:pt x="334" y="13"/>
                    </a:cubicBezTo>
                    <a:cubicBezTo>
                      <a:pt x="238" y="13"/>
                      <a:pt x="119" y="13"/>
                      <a:pt x="12" y="37"/>
                    </a:cubicBezTo>
                    <a:cubicBezTo>
                      <a:pt x="0" y="37"/>
                      <a:pt x="0" y="85"/>
                      <a:pt x="12" y="85"/>
                    </a:cubicBezTo>
                    <a:cubicBezTo>
                      <a:pt x="119" y="121"/>
                      <a:pt x="238" y="121"/>
                      <a:pt x="334" y="121"/>
                    </a:cubicBezTo>
                    <a:cubicBezTo>
                      <a:pt x="429" y="121"/>
                      <a:pt x="548" y="121"/>
                      <a:pt x="619" y="61"/>
                    </a:cubicBezTo>
                    <a:cubicBezTo>
                      <a:pt x="631" y="61"/>
                      <a:pt x="631" y="25"/>
                      <a:pt x="619" y="25"/>
                    </a:cubicBezTo>
                    <a:cubicBezTo>
                      <a:pt x="586" y="6"/>
                      <a:pt x="549" y="1"/>
                      <a:pt x="510"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8"/>
              <p:cNvSpPr/>
              <p:nvPr/>
            </p:nvSpPr>
            <p:spPr>
              <a:xfrm>
                <a:off x="3856425" y="3643000"/>
                <a:ext cx="17875" cy="3000"/>
              </a:xfrm>
              <a:custGeom>
                <a:avLst/>
                <a:gdLst/>
                <a:ahLst/>
                <a:cxnLst/>
                <a:rect l="l" t="t" r="r" b="b"/>
                <a:pathLst>
                  <a:path w="715" h="120" extrusionOk="0">
                    <a:moveTo>
                      <a:pt x="485" y="1"/>
                    </a:moveTo>
                    <a:cubicBezTo>
                      <a:pt x="331" y="1"/>
                      <a:pt x="167" y="22"/>
                      <a:pt x="24" y="54"/>
                    </a:cubicBezTo>
                    <a:cubicBezTo>
                      <a:pt x="0" y="54"/>
                      <a:pt x="0" y="101"/>
                      <a:pt x="36" y="113"/>
                    </a:cubicBezTo>
                    <a:cubicBezTo>
                      <a:pt x="95" y="117"/>
                      <a:pt x="158" y="119"/>
                      <a:pt x="224" y="119"/>
                    </a:cubicBezTo>
                    <a:cubicBezTo>
                      <a:pt x="385" y="119"/>
                      <a:pt x="559" y="104"/>
                      <a:pt x="703" y="54"/>
                    </a:cubicBezTo>
                    <a:cubicBezTo>
                      <a:pt x="715" y="54"/>
                      <a:pt x="715" y="18"/>
                      <a:pt x="703" y="18"/>
                    </a:cubicBezTo>
                    <a:cubicBezTo>
                      <a:pt x="635" y="6"/>
                      <a:pt x="561" y="1"/>
                      <a:pt x="485"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8"/>
              <p:cNvSpPr/>
              <p:nvPr/>
            </p:nvSpPr>
            <p:spPr>
              <a:xfrm>
                <a:off x="3859100" y="3649825"/>
                <a:ext cx="20275" cy="4375"/>
              </a:xfrm>
              <a:custGeom>
                <a:avLst/>
                <a:gdLst/>
                <a:ahLst/>
                <a:cxnLst/>
                <a:rect l="l" t="t" r="r" b="b"/>
                <a:pathLst>
                  <a:path w="811" h="175" extrusionOk="0">
                    <a:moveTo>
                      <a:pt x="705" y="0"/>
                    </a:moveTo>
                    <a:cubicBezTo>
                      <a:pt x="609" y="0"/>
                      <a:pt x="513" y="33"/>
                      <a:pt x="417" y="43"/>
                    </a:cubicBezTo>
                    <a:cubicBezTo>
                      <a:pt x="286" y="78"/>
                      <a:pt x="155" y="90"/>
                      <a:pt x="12" y="126"/>
                    </a:cubicBezTo>
                    <a:cubicBezTo>
                      <a:pt x="1" y="150"/>
                      <a:pt x="1" y="162"/>
                      <a:pt x="12" y="162"/>
                    </a:cubicBezTo>
                    <a:cubicBezTo>
                      <a:pt x="68" y="170"/>
                      <a:pt x="131" y="175"/>
                      <a:pt x="198" y="175"/>
                    </a:cubicBezTo>
                    <a:cubicBezTo>
                      <a:pt x="404" y="175"/>
                      <a:pt x="643" y="132"/>
                      <a:pt x="786" y="43"/>
                    </a:cubicBezTo>
                    <a:cubicBezTo>
                      <a:pt x="810" y="31"/>
                      <a:pt x="810" y="7"/>
                      <a:pt x="774" y="7"/>
                    </a:cubicBezTo>
                    <a:cubicBezTo>
                      <a:pt x="751" y="2"/>
                      <a:pt x="728" y="0"/>
                      <a:pt x="705"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8"/>
              <p:cNvSpPr/>
              <p:nvPr/>
            </p:nvSpPr>
            <p:spPr>
              <a:xfrm>
                <a:off x="3860600" y="3659675"/>
                <a:ext cx="21150" cy="3725"/>
              </a:xfrm>
              <a:custGeom>
                <a:avLst/>
                <a:gdLst/>
                <a:ahLst/>
                <a:cxnLst/>
                <a:rect l="l" t="t" r="r" b="b"/>
                <a:pathLst>
                  <a:path w="846" h="149" extrusionOk="0">
                    <a:moveTo>
                      <a:pt x="717" y="0"/>
                    </a:moveTo>
                    <a:cubicBezTo>
                      <a:pt x="492" y="0"/>
                      <a:pt x="238" y="54"/>
                      <a:pt x="36" y="125"/>
                    </a:cubicBezTo>
                    <a:cubicBezTo>
                      <a:pt x="0" y="125"/>
                      <a:pt x="0" y="149"/>
                      <a:pt x="36" y="149"/>
                    </a:cubicBezTo>
                    <a:cubicBezTo>
                      <a:pt x="286" y="149"/>
                      <a:pt x="595" y="101"/>
                      <a:pt x="834" y="30"/>
                    </a:cubicBezTo>
                    <a:cubicBezTo>
                      <a:pt x="845" y="30"/>
                      <a:pt x="845" y="6"/>
                      <a:pt x="834" y="6"/>
                    </a:cubicBezTo>
                    <a:cubicBezTo>
                      <a:pt x="796" y="2"/>
                      <a:pt x="757" y="0"/>
                      <a:pt x="717"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8"/>
              <p:cNvSpPr/>
              <p:nvPr/>
            </p:nvSpPr>
            <p:spPr>
              <a:xfrm>
                <a:off x="3861775" y="3666875"/>
                <a:ext cx="25575" cy="5050"/>
              </a:xfrm>
              <a:custGeom>
                <a:avLst/>
                <a:gdLst/>
                <a:ahLst/>
                <a:cxnLst/>
                <a:rect l="l" t="t" r="r" b="b"/>
                <a:pathLst>
                  <a:path w="1023" h="202" extrusionOk="0">
                    <a:moveTo>
                      <a:pt x="1007" y="0"/>
                    </a:moveTo>
                    <a:cubicBezTo>
                      <a:pt x="1005" y="0"/>
                      <a:pt x="1003" y="1"/>
                      <a:pt x="1001" y="3"/>
                    </a:cubicBezTo>
                    <a:cubicBezTo>
                      <a:pt x="822" y="39"/>
                      <a:pt x="656" y="63"/>
                      <a:pt x="477" y="99"/>
                    </a:cubicBezTo>
                    <a:cubicBezTo>
                      <a:pt x="322" y="111"/>
                      <a:pt x="179" y="123"/>
                      <a:pt x="25" y="158"/>
                    </a:cubicBezTo>
                    <a:cubicBezTo>
                      <a:pt x="1" y="158"/>
                      <a:pt x="13" y="194"/>
                      <a:pt x="25" y="194"/>
                    </a:cubicBezTo>
                    <a:cubicBezTo>
                      <a:pt x="72" y="200"/>
                      <a:pt x="119" y="202"/>
                      <a:pt x="165" y="202"/>
                    </a:cubicBezTo>
                    <a:cubicBezTo>
                      <a:pt x="320" y="202"/>
                      <a:pt x="474" y="177"/>
                      <a:pt x="620" y="158"/>
                    </a:cubicBezTo>
                    <a:cubicBezTo>
                      <a:pt x="763" y="134"/>
                      <a:pt x="894" y="111"/>
                      <a:pt x="1013" y="39"/>
                    </a:cubicBezTo>
                    <a:cubicBezTo>
                      <a:pt x="1022" y="20"/>
                      <a:pt x="1016" y="0"/>
                      <a:pt x="1007"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8"/>
              <p:cNvSpPr/>
              <p:nvPr/>
            </p:nvSpPr>
            <p:spPr>
              <a:xfrm>
                <a:off x="3863275" y="3675600"/>
                <a:ext cx="30375" cy="6075"/>
              </a:xfrm>
              <a:custGeom>
                <a:avLst/>
                <a:gdLst/>
                <a:ahLst/>
                <a:cxnLst/>
                <a:rect l="l" t="t" r="r" b="b"/>
                <a:pathLst>
                  <a:path w="1215" h="243" extrusionOk="0">
                    <a:moveTo>
                      <a:pt x="1060" y="1"/>
                    </a:moveTo>
                    <a:cubicBezTo>
                      <a:pt x="933" y="1"/>
                      <a:pt x="809" y="48"/>
                      <a:pt x="679" y="83"/>
                    </a:cubicBezTo>
                    <a:cubicBezTo>
                      <a:pt x="465" y="131"/>
                      <a:pt x="238" y="155"/>
                      <a:pt x="12" y="202"/>
                    </a:cubicBezTo>
                    <a:cubicBezTo>
                      <a:pt x="0" y="202"/>
                      <a:pt x="0" y="238"/>
                      <a:pt x="12" y="238"/>
                    </a:cubicBezTo>
                    <a:cubicBezTo>
                      <a:pt x="57" y="241"/>
                      <a:pt x="101" y="242"/>
                      <a:pt x="144" y="242"/>
                    </a:cubicBezTo>
                    <a:cubicBezTo>
                      <a:pt x="275" y="242"/>
                      <a:pt x="402" y="229"/>
                      <a:pt x="536" y="202"/>
                    </a:cubicBezTo>
                    <a:cubicBezTo>
                      <a:pt x="762" y="178"/>
                      <a:pt x="977" y="71"/>
                      <a:pt x="1203" y="59"/>
                    </a:cubicBezTo>
                    <a:cubicBezTo>
                      <a:pt x="1215" y="59"/>
                      <a:pt x="1215" y="24"/>
                      <a:pt x="1203" y="24"/>
                    </a:cubicBezTo>
                    <a:cubicBezTo>
                      <a:pt x="1154" y="7"/>
                      <a:pt x="1107" y="1"/>
                      <a:pt x="1060"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8"/>
              <p:cNvSpPr/>
              <p:nvPr/>
            </p:nvSpPr>
            <p:spPr>
              <a:xfrm>
                <a:off x="3865050" y="3685400"/>
                <a:ext cx="30975" cy="5600"/>
              </a:xfrm>
              <a:custGeom>
                <a:avLst/>
                <a:gdLst/>
                <a:ahLst/>
                <a:cxnLst/>
                <a:rect l="l" t="t" r="r" b="b"/>
                <a:pathLst>
                  <a:path w="1239" h="224" extrusionOk="0">
                    <a:moveTo>
                      <a:pt x="1227" y="1"/>
                    </a:moveTo>
                    <a:cubicBezTo>
                      <a:pt x="1025" y="1"/>
                      <a:pt x="846" y="36"/>
                      <a:pt x="656" y="60"/>
                    </a:cubicBezTo>
                    <a:cubicBezTo>
                      <a:pt x="453" y="96"/>
                      <a:pt x="227" y="108"/>
                      <a:pt x="36" y="179"/>
                    </a:cubicBezTo>
                    <a:cubicBezTo>
                      <a:pt x="1" y="203"/>
                      <a:pt x="1" y="215"/>
                      <a:pt x="36" y="215"/>
                    </a:cubicBezTo>
                    <a:cubicBezTo>
                      <a:pt x="93" y="221"/>
                      <a:pt x="152" y="223"/>
                      <a:pt x="215" y="223"/>
                    </a:cubicBezTo>
                    <a:cubicBezTo>
                      <a:pt x="547" y="223"/>
                      <a:pt x="946" y="147"/>
                      <a:pt x="1227" y="36"/>
                    </a:cubicBezTo>
                    <a:cubicBezTo>
                      <a:pt x="1239" y="36"/>
                      <a:pt x="1239" y="1"/>
                      <a:pt x="1227"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8"/>
              <p:cNvSpPr/>
              <p:nvPr/>
            </p:nvSpPr>
            <p:spPr>
              <a:xfrm>
                <a:off x="3871025" y="3697850"/>
                <a:ext cx="30675" cy="5075"/>
              </a:xfrm>
              <a:custGeom>
                <a:avLst/>
                <a:gdLst/>
                <a:ahLst/>
                <a:cxnLst/>
                <a:rect l="l" t="t" r="r" b="b"/>
                <a:pathLst>
                  <a:path w="1227" h="203" extrusionOk="0">
                    <a:moveTo>
                      <a:pt x="1126" y="0"/>
                    </a:moveTo>
                    <a:cubicBezTo>
                      <a:pt x="961" y="0"/>
                      <a:pt x="797" y="31"/>
                      <a:pt x="643" y="62"/>
                    </a:cubicBezTo>
                    <a:cubicBezTo>
                      <a:pt x="452" y="86"/>
                      <a:pt x="238" y="98"/>
                      <a:pt x="47" y="146"/>
                    </a:cubicBezTo>
                    <a:cubicBezTo>
                      <a:pt x="42" y="144"/>
                      <a:pt x="37" y="144"/>
                      <a:pt x="33" y="144"/>
                    </a:cubicBezTo>
                    <a:cubicBezTo>
                      <a:pt x="0" y="144"/>
                      <a:pt x="4" y="181"/>
                      <a:pt x="36" y="181"/>
                    </a:cubicBezTo>
                    <a:cubicBezTo>
                      <a:pt x="121" y="196"/>
                      <a:pt x="214" y="202"/>
                      <a:pt x="310" y="202"/>
                    </a:cubicBezTo>
                    <a:cubicBezTo>
                      <a:pt x="613" y="202"/>
                      <a:pt x="949" y="135"/>
                      <a:pt x="1202" y="27"/>
                    </a:cubicBezTo>
                    <a:cubicBezTo>
                      <a:pt x="1226" y="15"/>
                      <a:pt x="1226" y="3"/>
                      <a:pt x="1202" y="3"/>
                    </a:cubicBezTo>
                    <a:cubicBezTo>
                      <a:pt x="1177" y="1"/>
                      <a:pt x="1151" y="0"/>
                      <a:pt x="1126"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8"/>
              <p:cNvSpPr/>
              <p:nvPr/>
            </p:nvSpPr>
            <p:spPr>
              <a:xfrm>
                <a:off x="3871300" y="3707075"/>
                <a:ext cx="32775" cy="6025"/>
              </a:xfrm>
              <a:custGeom>
                <a:avLst/>
                <a:gdLst/>
                <a:ahLst/>
                <a:cxnLst/>
                <a:rect l="l" t="t" r="r" b="b"/>
                <a:pathLst>
                  <a:path w="1311" h="241" extrusionOk="0">
                    <a:moveTo>
                      <a:pt x="1224" y="1"/>
                    </a:moveTo>
                    <a:cubicBezTo>
                      <a:pt x="1052" y="1"/>
                      <a:pt x="873" y="40"/>
                      <a:pt x="703" y="50"/>
                    </a:cubicBezTo>
                    <a:cubicBezTo>
                      <a:pt x="477" y="74"/>
                      <a:pt x="239" y="110"/>
                      <a:pt x="25" y="193"/>
                    </a:cubicBezTo>
                    <a:cubicBezTo>
                      <a:pt x="1" y="217"/>
                      <a:pt x="1" y="241"/>
                      <a:pt x="36" y="241"/>
                    </a:cubicBezTo>
                    <a:cubicBezTo>
                      <a:pt x="263" y="241"/>
                      <a:pt x="477" y="193"/>
                      <a:pt x="703" y="170"/>
                    </a:cubicBezTo>
                    <a:cubicBezTo>
                      <a:pt x="917" y="134"/>
                      <a:pt x="1120" y="122"/>
                      <a:pt x="1298" y="39"/>
                    </a:cubicBezTo>
                    <a:cubicBezTo>
                      <a:pt x="1310" y="15"/>
                      <a:pt x="1298" y="3"/>
                      <a:pt x="1287" y="3"/>
                    </a:cubicBezTo>
                    <a:cubicBezTo>
                      <a:pt x="1266" y="2"/>
                      <a:pt x="1245" y="1"/>
                      <a:pt x="1224"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8"/>
              <p:cNvSpPr/>
              <p:nvPr/>
            </p:nvSpPr>
            <p:spPr>
              <a:xfrm>
                <a:off x="3875475" y="3716325"/>
                <a:ext cx="34550" cy="6900"/>
              </a:xfrm>
              <a:custGeom>
                <a:avLst/>
                <a:gdLst/>
                <a:ahLst/>
                <a:cxnLst/>
                <a:rect l="l" t="t" r="r" b="b"/>
                <a:pathLst>
                  <a:path w="1382" h="276" extrusionOk="0">
                    <a:moveTo>
                      <a:pt x="1289" y="0"/>
                    </a:moveTo>
                    <a:cubicBezTo>
                      <a:pt x="1092" y="0"/>
                      <a:pt x="888" y="53"/>
                      <a:pt x="715" y="85"/>
                    </a:cubicBezTo>
                    <a:cubicBezTo>
                      <a:pt x="477" y="121"/>
                      <a:pt x="250" y="157"/>
                      <a:pt x="12" y="228"/>
                    </a:cubicBezTo>
                    <a:cubicBezTo>
                      <a:pt x="0" y="240"/>
                      <a:pt x="12" y="276"/>
                      <a:pt x="36" y="276"/>
                    </a:cubicBezTo>
                    <a:cubicBezTo>
                      <a:pt x="239" y="276"/>
                      <a:pt x="441" y="240"/>
                      <a:pt x="655" y="204"/>
                    </a:cubicBezTo>
                    <a:cubicBezTo>
                      <a:pt x="881" y="157"/>
                      <a:pt x="1131" y="145"/>
                      <a:pt x="1358" y="61"/>
                    </a:cubicBezTo>
                    <a:cubicBezTo>
                      <a:pt x="1382" y="50"/>
                      <a:pt x="1382" y="2"/>
                      <a:pt x="1346" y="2"/>
                    </a:cubicBezTo>
                    <a:cubicBezTo>
                      <a:pt x="1327" y="1"/>
                      <a:pt x="1308" y="0"/>
                      <a:pt x="1289"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8"/>
              <p:cNvSpPr/>
              <p:nvPr/>
            </p:nvSpPr>
            <p:spPr>
              <a:xfrm>
                <a:off x="3878450" y="3725650"/>
                <a:ext cx="39025" cy="8600"/>
              </a:xfrm>
              <a:custGeom>
                <a:avLst/>
                <a:gdLst/>
                <a:ahLst/>
                <a:cxnLst/>
                <a:rect l="l" t="t" r="r" b="b"/>
                <a:pathLst>
                  <a:path w="1561" h="344" extrusionOk="0">
                    <a:moveTo>
                      <a:pt x="1393" y="1"/>
                    </a:moveTo>
                    <a:cubicBezTo>
                      <a:pt x="946" y="1"/>
                      <a:pt x="463" y="209"/>
                      <a:pt x="36" y="284"/>
                    </a:cubicBezTo>
                    <a:cubicBezTo>
                      <a:pt x="0" y="308"/>
                      <a:pt x="0" y="343"/>
                      <a:pt x="36" y="343"/>
                    </a:cubicBezTo>
                    <a:cubicBezTo>
                      <a:pt x="274" y="331"/>
                      <a:pt x="489" y="308"/>
                      <a:pt x="727" y="248"/>
                    </a:cubicBezTo>
                    <a:cubicBezTo>
                      <a:pt x="1001" y="189"/>
                      <a:pt x="1298" y="141"/>
                      <a:pt x="1548" y="34"/>
                    </a:cubicBezTo>
                    <a:cubicBezTo>
                      <a:pt x="1560" y="34"/>
                      <a:pt x="1560" y="10"/>
                      <a:pt x="1548" y="10"/>
                    </a:cubicBezTo>
                    <a:cubicBezTo>
                      <a:pt x="1497" y="4"/>
                      <a:pt x="1446" y="1"/>
                      <a:pt x="1393"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8"/>
              <p:cNvSpPr/>
              <p:nvPr/>
            </p:nvSpPr>
            <p:spPr>
              <a:xfrm>
                <a:off x="3881425" y="3734625"/>
                <a:ext cx="44950" cy="10925"/>
              </a:xfrm>
              <a:custGeom>
                <a:avLst/>
                <a:gdLst/>
                <a:ahLst/>
                <a:cxnLst/>
                <a:rect l="l" t="t" r="r" b="b"/>
                <a:pathLst>
                  <a:path w="1798" h="437" extrusionOk="0">
                    <a:moveTo>
                      <a:pt x="1788" y="0"/>
                    </a:moveTo>
                    <a:cubicBezTo>
                      <a:pt x="1785" y="0"/>
                      <a:pt x="1780" y="2"/>
                      <a:pt x="1775" y="8"/>
                    </a:cubicBezTo>
                    <a:cubicBezTo>
                      <a:pt x="1203" y="32"/>
                      <a:pt x="560" y="258"/>
                      <a:pt x="12" y="401"/>
                    </a:cubicBezTo>
                    <a:cubicBezTo>
                      <a:pt x="1" y="401"/>
                      <a:pt x="1" y="437"/>
                      <a:pt x="36" y="437"/>
                    </a:cubicBezTo>
                    <a:cubicBezTo>
                      <a:pt x="596" y="401"/>
                      <a:pt x="1263" y="258"/>
                      <a:pt x="1786" y="32"/>
                    </a:cubicBezTo>
                    <a:cubicBezTo>
                      <a:pt x="1795" y="23"/>
                      <a:pt x="1798" y="0"/>
                      <a:pt x="1788"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8"/>
              <p:cNvSpPr/>
              <p:nvPr/>
            </p:nvSpPr>
            <p:spPr>
              <a:xfrm>
                <a:off x="3504300" y="2306375"/>
                <a:ext cx="83950" cy="165500"/>
              </a:xfrm>
              <a:custGeom>
                <a:avLst/>
                <a:gdLst/>
                <a:ahLst/>
                <a:cxnLst/>
                <a:rect l="l" t="t" r="r" b="b"/>
                <a:pathLst>
                  <a:path w="3358" h="6620" extrusionOk="0">
                    <a:moveTo>
                      <a:pt x="0" y="822"/>
                    </a:moveTo>
                    <a:lnTo>
                      <a:pt x="0" y="822"/>
                    </a:lnTo>
                    <a:cubicBezTo>
                      <a:pt x="0" y="822"/>
                      <a:pt x="0" y="822"/>
                      <a:pt x="0" y="822"/>
                    </a:cubicBezTo>
                    <a:lnTo>
                      <a:pt x="0" y="822"/>
                    </a:lnTo>
                    <a:lnTo>
                      <a:pt x="0" y="822"/>
                    </a:lnTo>
                    <a:close/>
                    <a:moveTo>
                      <a:pt x="3358" y="0"/>
                    </a:moveTo>
                    <a:lnTo>
                      <a:pt x="3358" y="0"/>
                    </a:lnTo>
                    <a:cubicBezTo>
                      <a:pt x="2224" y="118"/>
                      <a:pt x="37" y="822"/>
                      <a:pt x="1" y="822"/>
                    </a:cubicBezTo>
                    <a:cubicBezTo>
                      <a:pt x="1" y="822"/>
                      <a:pt x="0" y="822"/>
                      <a:pt x="0" y="822"/>
                    </a:cubicBezTo>
                    <a:lnTo>
                      <a:pt x="0" y="822"/>
                    </a:lnTo>
                    <a:lnTo>
                      <a:pt x="3275" y="6620"/>
                    </a:lnTo>
                    <a:lnTo>
                      <a:pt x="3358" y="0"/>
                    </a:lnTo>
                    <a:close/>
                  </a:path>
                </a:pathLst>
              </a:custGeom>
              <a:solidFill>
                <a:srgbClr val="DFD5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8"/>
              <p:cNvSpPr/>
              <p:nvPr/>
            </p:nvSpPr>
            <p:spPr>
              <a:xfrm>
                <a:off x="3497750" y="2302200"/>
                <a:ext cx="94675" cy="186050"/>
              </a:xfrm>
              <a:custGeom>
                <a:avLst/>
                <a:gdLst/>
                <a:ahLst/>
                <a:cxnLst/>
                <a:rect l="l" t="t" r="r" b="b"/>
                <a:pathLst>
                  <a:path w="3787" h="7442" extrusionOk="0">
                    <a:moveTo>
                      <a:pt x="3441" y="370"/>
                    </a:moveTo>
                    <a:lnTo>
                      <a:pt x="3370" y="6168"/>
                    </a:lnTo>
                    <a:lnTo>
                      <a:pt x="512" y="1108"/>
                    </a:lnTo>
                    <a:cubicBezTo>
                      <a:pt x="1048" y="941"/>
                      <a:pt x="2501" y="489"/>
                      <a:pt x="3441" y="370"/>
                    </a:cubicBezTo>
                    <a:close/>
                    <a:moveTo>
                      <a:pt x="3787" y="0"/>
                    </a:moveTo>
                    <a:lnTo>
                      <a:pt x="3596" y="12"/>
                    </a:lnTo>
                    <a:cubicBezTo>
                      <a:pt x="2441" y="120"/>
                      <a:pt x="286" y="822"/>
                      <a:pt x="203" y="846"/>
                    </a:cubicBezTo>
                    <a:lnTo>
                      <a:pt x="0" y="905"/>
                    </a:lnTo>
                    <a:lnTo>
                      <a:pt x="3691" y="7442"/>
                    </a:lnTo>
                    <a:lnTo>
                      <a:pt x="3787" y="0"/>
                    </a:ln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8"/>
              <p:cNvSpPr/>
              <p:nvPr/>
            </p:nvSpPr>
            <p:spPr>
              <a:xfrm>
                <a:off x="3575725" y="2442100"/>
                <a:ext cx="12225" cy="7175"/>
              </a:xfrm>
              <a:custGeom>
                <a:avLst/>
                <a:gdLst/>
                <a:ahLst/>
                <a:cxnLst/>
                <a:rect l="l" t="t" r="r" b="b"/>
                <a:pathLst>
                  <a:path w="489" h="287" extrusionOk="0">
                    <a:moveTo>
                      <a:pt x="453" y="0"/>
                    </a:moveTo>
                    <a:cubicBezTo>
                      <a:pt x="382" y="0"/>
                      <a:pt x="298" y="48"/>
                      <a:pt x="239" y="96"/>
                    </a:cubicBezTo>
                    <a:cubicBezTo>
                      <a:pt x="156" y="131"/>
                      <a:pt x="84" y="179"/>
                      <a:pt x="13" y="238"/>
                    </a:cubicBezTo>
                    <a:cubicBezTo>
                      <a:pt x="1" y="250"/>
                      <a:pt x="13" y="286"/>
                      <a:pt x="25" y="286"/>
                    </a:cubicBezTo>
                    <a:cubicBezTo>
                      <a:pt x="120" y="250"/>
                      <a:pt x="191" y="215"/>
                      <a:pt x="275" y="167"/>
                    </a:cubicBezTo>
                    <a:cubicBezTo>
                      <a:pt x="358" y="119"/>
                      <a:pt x="429" y="108"/>
                      <a:pt x="477" y="36"/>
                    </a:cubicBezTo>
                    <a:cubicBezTo>
                      <a:pt x="489" y="12"/>
                      <a:pt x="477" y="0"/>
                      <a:pt x="453"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8"/>
              <p:cNvSpPr/>
              <p:nvPr/>
            </p:nvSpPr>
            <p:spPr>
              <a:xfrm>
                <a:off x="3576025" y="2432875"/>
                <a:ext cx="11650" cy="6275"/>
              </a:xfrm>
              <a:custGeom>
                <a:avLst/>
                <a:gdLst/>
                <a:ahLst/>
                <a:cxnLst/>
                <a:rect l="l" t="t" r="r" b="b"/>
                <a:pathLst>
                  <a:path w="466" h="251" extrusionOk="0">
                    <a:moveTo>
                      <a:pt x="441" y="0"/>
                    </a:moveTo>
                    <a:cubicBezTo>
                      <a:pt x="370" y="0"/>
                      <a:pt x="298" y="60"/>
                      <a:pt x="239" y="84"/>
                    </a:cubicBezTo>
                    <a:lnTo>
                      <a:pt x="13" y="226"/>
                    </a:lnTo>
                    <a:cubicBezTo>
                      <a:pt x="1" y="238"/>
                      <a:pt x="25" y="250"/>
                      <a:pt x="48" y="250"/>
                    </a:cubicBezTo>
                    <a:cubicBezTo>
                      <a:pt x="132" y="238"/>
                      <a:pt x="203" y="191"/>
                      <a:pt x="286" y="143"/>
                    </a:cubicBezTo>
                    <a:cubicBezTo>
                      <a:pt x="346" y="119"/>
                      <a:pt x="429" y="72"/>
                      <a:pt x="465" y="12"/>
                    </a:cubicBezTo>
                    <a:cubicBezTo>
                      <a:pt x="465" y="0"/>
                      <a:pt x="465" y="0"/>
                      <a:pt x="441"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8"/>
              <p:cNvSpPr/>
              <p:nvPr/>
            </p:nvSpPr>
            <p:spPr>
              <a:xfrm>
                <a:off x="3572750" y="2424975"/>
                <a:ext cx="14925" cy="7025"/>
              </a:xfrm>
              <a:custGeom>
                <a:avLst/>
                <a:gdLst/>
                <a:ahLst/>
                <a:cxnLst/>
                <a:rect l="l" t="t" r="r" b="b"/>
                <a:pathLst>
                  <a:path w="597" h="281" extrusionOk="0">
                    <a:moveTo>
                      <a:pt x="524" y="0"/>
                    </a:moveTo>
                    <a:cubicBezTo>
                      <a:pt x="451" y="0"/>
                      <a:pt x="369" y="39"/>
                      <a:pt x="310" y="78"/>
                    </a:cubicBezTo>
                    <a:cubicBezTo>
                      <a:pt x="203" y="126"/>
                      <a:pt x="96" y="161"/>
                      <a:pt x="13" y="245"/>
                    </a:cubicBezTo>
                    <a:cubicBezTo>
                      <a:pt x="1" y="257"/>
                      <a:pt x="13" y="281"/>
                      <a:pt x="36" y="281"/>
                    </a:cubicBezTo>
                    <a:cubicBezTo>
                      <a:pt x="144" y="257"/>
                      <a:pt x="251" y="209"/>
                      <a:pt x="334" y="161"/>
                    </a:cubicBezTo>
                    <a:cubicBezTo>
                      <a:pt x="429" y="138"/>
                      <a:pt x="537" y="102"/>
                      <a:pt x="596" y="31"/>
                    </a:cubicBezTo>
                    <a:cubicBezTo>
                      <a:pt x="596" y="19"/>
                      <a:pt x="596" y="7"/>
                      <a:pt x="572" y="7"/>
                    </a:cubicBezTo>
                    <a:cubicBezTo>
                      <a:pt x="557" y="2"/>
                      <a:pt x="541" y="0"/>
                      <a:pt x="524"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8"/>
              <p:cNvSpPr/>
              <p:nvPr/>
            </p:nvSpPr>
            <p:spPr>
              <a:xfrm>
                <a:off x="3571625" y="2415600"/>
                <a:ext cx="16925" cy="7625"/>
              </a:xfrm>
              <a:custGeom>
                <a:avLst/>
                <a:gdLst/>
                <a:ahLst/>
                <a:cxnLst/>
                <a:rect l="l" t="t" r="r" b="b"/>
                <a:pathLst>
                  <a:path w="677" h="305" extrusionOk="0">
                    <a:moveTo>
                      <a:pt x="653" y="1"/>
                    </a:moveTo>
                    <a:cubicBezTo>
                      <a:pt x="427" y="36"/>
                      <a:pt x="201" y="144"/>
                      <a:pt x="10" y="239"/>
                    </a:cubicBezTo>
                    <a:cubicBezTo>
                      <a:pt x="0" y="268"/>
                      <a:pt x="6" y="305"/>
                      <a:pt x="28" y="305"/>
                    </a:cubicBezTo>
                    <a:cubicBezTo>
                      <a:pt x="33" y="305"/>
                      <a:pt x="39" y="303"/>
                      <a:pt x="46" y="298"/>
                    </a:cubicBezTo>
                    <a:cubicBezTo>
                      <a:pt x="248" y="239"/>
                      <a:pt x="486" y="167"/>
                      <a:pt x="665" y="36"/>
                    </a:cubicBezTo>
                    <a:cubicBezTo>
                      <a:pt x="677" y="13"/>
                      <a:pt x="677" y="1"/>
                      <a:pt x="653"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8"/>
              <p:cNvSpPr/>
              <p:nvPr/>
            </p:nvSpPr>
            <p:spPr>
              <a:xfrm>
                <a:off x="3570075" y="2407525"/>
                <a:ext cx="19675" cy="6625"/>
              </a:xfrm>
              <a:custGeom>
                <a:avLst/>
                <a:gdLst/>
                <a:ahLst/>
                <a:cxnLst/>
                <a:rect l="l" t="t" r="r" b="b"/>
                <a:pathLst>
                  <a:path w="787" h="265" extrusionOk="0">
                    <a:moveTo>
                      <a:pt x="725" y="1"/>
                    </a:moveTo>
                    <a:cubicBezTo>
                      <a:pt x="596" y="1"/>
                      <a:pt x="478" y="52"/>
                      <a:pt x="370" y="74"/>
                    </a:cubicBezTo>
                    <a:cubicBezTo>
                      <a:pt x="251" y="121"/>
                      <a:pt x="120" y="169"/>
                      <a:pt x="12" y="240"/>
                    </a:cubicBezTo>
                    <a:cubicBezTo>
                      <a:pt x="1" y="252"/>
                      <a:pt x="12" y="264"/>
                      <a:pt x="24" y="264"/>
                    </a:cubicBezTo>
                    <a:cubicBezTo>
                      <a:pt x="167" y="252"/>
                      <a:pt x="298" y="193"/>
                      <a:pt x="429" y="169"/>
                    </a:cubicBezTo>
                    <a:cubicBezTo>
                      <a:pt x="548" y="133"/>
                      <a:pt x="667" y="121"/>
                      <a:pt x="774" y="50"/>
                    </a:cubicBezTo>
                    <a:cubicBezTo>
                      <a:pt x="786" y="26"/>
                      <a:pt x="786" y="2"/>
                      <a:pt x="763" y="2"/>
                    </a:cubicBezTo>
                    <a:cubicBezTo>
                      <a:pt x="750" y="1"/>
                      <a:pt x="737" y="1"/>
                      <a:pt x="725"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8"/>
              <p:cNvSpPr/>
              <p:nvPr/>
            </p:nvSpPr>
            <p:spPr>
              <a:xfrm>
                <a:off x="3567525" y="2398925"/>
                <a:ext cx="20425" cy="6275"/>
              </a:xfrm>
              <a:custGeom>
                <a:avLst/>
                <a:gdLst/>
                <a:ahLst/>
                <a:cxnLst/>
                <a:rect l="l" t="t" r="r" b="b"/>
                <a:pathLst>
                  <a:path w="817" h="251" extrusionOk="0">
                    <a:moveTo>
                      <a:pt x="805" y="1"/>
                    </a:moveTo>
                    <a:cubicBezTo>
                      <a:pt x="543" y="25"/>
                      <a:pt x="245" y="120"/>
                      <a:pt x="31" y="239"/>
                    </a:cubicBezTo>
                    <a:cubicBezTo>
                      <a:pt x="24" y="237"/>
                      <a:pt x="19" y="236"/>
                      <a:pt x="15" y="236"/>
                    </a:cubicBezTo>
                    <a:cubicBezTo>
                      <a:pt x="1" y="236"/>
                      <a:pt x="12" y="251"/>
                      <a:pt x="31" y="251"/>
                    </a:cubicBezTo>
                    <a:cubicBezTo>
                      <a:pt x="281" y="239"/>
                      <a:pt x="579" y="156"/>
                      <a:pt x="805" y="13"/>
                    </a:cubicBezTo>
                    <a:cubicBezTo>
                      <a:pt x="817" y="13"/>
                      <a:pt x="805" y="1"/>
                      <a:pt x="805"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8"/>
              <p:cNvSpPr/>
              <p:nvPr/>
            </p:nvSpPr>
            <p:spPr>
              <a:xfrm>
                <a:off x="3564775" y="2388675"/>
                <a:ext cx="24675" cy="8550"/>
              </a:xfrm>
              <a:custGeom>
                <a:avLst/>
                <a:gdLst/>
                <a:ahLst/>
                <a:cxnLst/>
                <a:rect l="l" t="t" r="r" b="b"/>
                <a:pathLst>
                  <a:path w="987" h="342" extrusionOk="0">
                    <a:moveTo>
                      <a:pt x="902" y="1"/>
                    </a:moveTo>
                    <a:cubicBezTo>
                      <a:pt x="775" y="1"/>
                      <a:pt x="653" y="49"/>
                      <a:pt x="522" y="89"/>
                    </a:cubicBezTo>
                    <a:cubicBezTo>
                      <a:pt x="355" y="149"/>
                      <a:pt x="177" y="209"/>
                      <a:pt x="22" y="292"/>
                    </a:cubicBezTo>
                    <a:cubicBezTo>
                      <a:pt x="1" y="303"/>
                      <a:pt x="17" y="341"/>
                      <a:pt x="38" y="341"/>
                    </a:cubicBezTo>
                    <a:cubicBezTo>
                      <a:pt x="41" y="341"/>
                      <a:pt x="43" y="341"/>
                      <a:pt x="46" y="340"/>
                    </a:cubicBezTo>
                    <a:cubicBezTo>
                      <a:pt x="213" y="304"/>
                      <a:pt x="355" y="232"/>
                      <a:pt x="522" y="185"/>
                    </a:cubicBezTo>
                    <a:cubicBezTo>
                      <a:pt x="677" y="125"/>
                      <a:pt x="820" y="101"/>
                      <a:pt x="975" y="54"/>
                    </a:cubicBezTo>
                    <a:cubicBezTo>
                      <a:pt x="986" y="54"/>
                      <a:pt x="986" y="30"/>
                      <a:pt x="975" y="6"/>
                    </a:cubicBezTo>
                    <a:cubicBezTo>
                      <a:pt x="950" y="2"/>
                      <a:pt x="926" y="1"/>
                      <a:pt x="902"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8"/>
              <p:cNvSpPr/>
              <p:nvPr/>
            </p:nvSpPr>
            <p:spPr>
              <a:xfrm>
                <a:off x="3561750" y="2377975"/>
                <a:ext cx="29700" cy="9975"/>
              </a:xfrm>
              <a:custGeom>
                <a:avLst/>
                <a:gdLst/>
                <a:ahLst/>
                <a:cxnLst/>
                <a:rect l="l" t="t" r="r" b="b"/>
                <a:pathLst>
                  <a:path w="1188" h="399" extrusionOk="0">
                    <a:moveTo>
                      <a:pt x="1177" y="1"/>
                    </a:moveTo>
                    <a:cubicBezTo>
                      <a:pt x="1174" y="1"/>
                      <a:pt x="1170" y="2"/>
                      <a:pt x="1167" y="6"/>
                    </a:cubicBezTo>
                    <a:cubicBezTo>
                      <a:pt x="977" y="101"/>
                      <a:pt x="750" y="101"/>
                      <a:pt x="536" y="160"/>
                    </a:cubicBezTo>
                    <a:cubicBezTo>
                      <a:pt x="357" y="196"/>
                      <a:pt x="179" y="256"/>
                      <a:pt x="24" y="363"/>
                    </a:cubicBezTo>
                    <a:cubicBezTo>
                      <a:pt x="0" y="375"/>
                      <a:pt x="24" y="398"/>
                      <a:pt x="36" y="398"/>
                    </a:cubicBezTo>
                    <a:cubicBezTo>
                      <a:pt x="274" y="351"/>
                      <a:pt x="500" y="256"/>
                      <a:pt x="738" y="196"/>
                    </a:cubicBezTo>
                    <a:cubicBezTo>
                      <a:pt x="893" y="160"/>
                      <a:pt x="1060" y="160"/>
                      <a:pt x="1179" y="17"/>
                    </a:cubicBezTo>
                    <a:cubicBezTo>
                      <a:pt x="1187" y="9"/>
                      <a:pt x="1184" y="1"/>
                      <a:pt x="1177"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8"/>
              <p:cNvSpPr/>
              <p:nvPr/>
            </p:nvSpPr>
            <p:spPr>
              <a:xfrm>
                <a:off x="3559075" y="2368575"/>
                <a:ext cx="29775" cy="9850"/>
              </a:xfrm>
              <a:custGeom>
                <a:avLst/>
                <a:gdLst/>
                <a:ahLst/>
                <a:cxnLst/>
                <a:rect l="l" t="t" r="r" b="b"/>
                <a:pathLst>
                  <a:path w="1191" h="394" extrusionOk="0">
                    <a:moveTo>
                      <a:pt x="1167" y="1"/>
                    </a:moveTo>
                    <a:cubicBezTo>
                      <a:pt x="953" y="12"/>
                      <a:pt x="762" y="72"/>
                      <a:pt x="572" y="131"/>
                    </a:cubicBezTo>
                    <a:cubicBezTo>
                      <a:pt x="381" y="191"/>
                      <a:pt x="179" y="251"/>
                      <a:pt x="0" y="358"/>
                    </a:cubicBezTo>
                    <a:cubicBezTo>
                      <a:pt x="24" y="370"/>
                      <a:pt x="24" y="393"/>
                      <a:pt x="36" y="393"/>
                    </a:cubicBezTo>
                    <a:cubicBezTo>
                      <a:pt x="226" y="370"/>
                      <a:pt x="429" y="298"/>
                      <a:pt x="619" y="239"/>
                    </a:cubicBezTo>
                    <a:cubicBezTo>
                      <a:pt x="810" y="179"/>
                      <a:pt x="1000" y="131"/>
                      <a:pt x="1179" y="24"/>
                    </a:cubicBezTo>
                    <a:cubicBezTo>
                      <a:pt x="1191" y="12"/>
                      <a:pt x="1191" y="1"/>
                      <a:pt x="1167"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8"/>
              <p:cNvSpPr/>
              <p:nvPr/>
            </p:nvSpPr>
            <p:spPr>
              <a:xfrm>
                <a:off x="3559950" y="2355475"/>
                <a:ext cx="29200" cy="10450"/>
              </a:xfrm>
              <a:custGeom>
                <a:avLst/>
                <a:gdLst/>
                <a:ahLst/>
                <a:cxnLst/>
                <a:rect l="l" t="t" r="r" b="b"/>
                <a:pathLst>
                  <a:path w="1168" h="418" extrusionOk="0">
                    <a:moveTo>
                      <a:pt x="1132" y="1"/>
                    </a:moveTo>
                    <a:cubicBezTo>
                      <a:pt x="775" y="13"/>
                      <a:pt x="310" y="144"/>
                      <a:pt x="13" y="370"/>
                    </a:cubicBezTo>
                    <a:cubicBezTo>
                      <a:pt x="1" y="382"/>
                      <a:pt x="1" y="417"/>
                      <a:pt x="36" y="417"/>
                    </a:cubicBezTo>
                    <a:cubicBezTo>
                      <a:pt x="227" y="358"/>
                      <a:pt x="417" y="286"/>
                      <a:pt x="608" y="227"/>
                    </a:cubicBezTo>
                    <a:cubicBezTo>
                      <a:pt x="787" y="179"/>
                      <a:pt x="989" y="132"/>
                      <a:pt x="1144" y="24"/>
                    </a:cubicBezTo>
                    <a:cubicBezTo>
                      <a:pt x="1168" y="13"/>
                      <a:pt x="1168" y="1"/>
                      <a:pt x="1132"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8"/>
              <p:cNvSpPr/>
              <p:nvPr/>
            </p:nvSpPr>
            <p:spPr>
              <a:xfrm>
                <a:off x="3555200" y="2345650"/>
                <a:ext cx="31575" cy="10150"/>
              </a:xfrm>
              <a:custGeom>
                <a:avLst/>
                <a:gdLst/>
                <a:ahLst/>
                <a:cxnLst/>
                <a:rect l="l" t="t" r="r" b="b"/>
                <a:pathLst>
                  <a:path w="1263" h="406" extrusionOk="0">
                    <a:moveTo>
                      <a:pt x="1239" y="1"/>
                    </a:moveTo>
                    <a:cubicBezTo>
                      <a:pt x="1024" y="1"/>
                      <a:pt x="834" y="96"/>
                      <a:pt x="643" y="156"/>
                    </a:cubicBezTo>
                    <a:cubicBezTo>
                      <a:pt x="429" y="227"/>
                      <a:pt x="203" y="275"/>
                      <a:pt x="12" y="382"/>
                    </a:cubicBezTo>
                    <a:cubicBezTo>
                      <a:pt x="0" y="382"/>
                      <a:pt x="12" y="406"/>
                      <a:pt x="24" y="406"/>
                    </a:cubicBezTo>
                    <a:cubicBezTo>
                      <a:pt x="250" y="394"/>
                      <a:pt x="465" y="322"/>
                      <a:pt x="667" y="263"/>
                    </a:cubicBezTo>
                    <a:cubicBezTo>
                      <a:pt x="858" y="203"/>
                      <a:pt x="1072" y="144"/>
                      <a:pt x="1250" y="36"/>
                    </a:cubicBezTo>
                    <a:cubicBezTo>
                      <a:pt x="1262" y="25"/>
                      <a:pt x="1262" y="1"/>
                      <a:pt x="1239"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8"/>
              <p:cNvSpPr/>
              <p:nvPr/>
            </p:nvSpPr>
            <p:spPr>
              <a:xfrm>
                <a:off x="3554900" y="2333750"/>
                <a:ext cx="33650" cy="11325"/>
              </a:xfrm>
              <a:custGeom>
                <a:avLst/>
                <a:gdLst/>
                <a:ahLst/>
                <a:cxnLst/>
                <a:rect l="l" t="t" r="r" b="b"/>
                <a:pathLst>
                  <a:path w="1346" h="453" extrusionOk="0">
                    <a:moveTo>
                      <a:pt x="1310" y="1"/>
                    </a:moveTo>
                    <a:cubicBezTo>
                      <a:pt x="1084" y="36"/>
                      <a:pt x="858" y="108"/>
                      <a:pt x="655" y="179"/>
                    </a:cubicBezTo>
                    <a:cubicBezTo>
                      <a:pt x="429" y="239"/>
                      <a:pt x="215" y="298"/>
                      <a:pt x="12" y="405"/>
                    </a:cubicBezTo>
                    <a:cubicBezTo>
                      <a:pt x="0" y="417"/>
                      <a:pt x="12" y="453"/>
                      <a:pt x="36" y="453"/>
                    </a:cubicBezTo>
                    <a:cubicBezTo>
                      <a:pt x="274" y="405"/>
                      <a:pt x="500" y="346"/>
                      <a:pt x="727" y="274"/>
                    </a:cubicBezTo>
                    <a:cubicBezTo>
                      <a:pt x="917" y="215"/>
                      <a:pt x="1143" y="167"/>
                      <a:pt x="1322" y="60"/>
                    </a:cubicBezTo>
                    <a:cubicBezTo>
                      <a:pt x="1346" y="48"/>
                      <a:pt x="1334" y="1"/>
                      <a:pt x="1310"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8"/>
              <p:cNvSpPr/>
              <p:nvPr/>
            </p:nvSpPr>
            <p:spPr>
              <a:xfrm>
                <a:off x="3550425" y="2311425"/>
                <a:ext cx="44975" cy="11050"/>
              </a:xfrm>
              <a:custGeom>
                <a:avLst/>
                <a:gdLst/>
                <a:ahLst/>
                <a:cxnLst/>
                <a:rect l="l" t="t" r="r" b="b"/>
                <a:pathLst>
                  <a:path w="1799" h="442" extrusionOk="0">
                    <a:moveTo>
                      <a:pt x="1763" y="1"/>
                    </a:moveTo>
                    <a:cubicBezTo>
                      <a:pt x="1203" y="24"/>
                      <a:pt x="537" y="203"/>
                      <a:pt x="13" y="405"/>
                    </a:cubicBezTo>
                    <a:cubicBezTo>
                      <a:pt x="1" y="405"/>
                      <a:pt x="1" y="441"/>
                      <a:pt x="25" y="441"/>
                    </a:cubicBezTo>
                    <a:cubicBezTo>
                      <a:pt x="596" y="334"/>
                      <a:pt x="1263" y="262"/>
                      <a:pt x="1787" y="36"/>
                    </a:cubicBezTo>
                    <a:cubicBezTo>
                      <a:pt x="1799" y="24"/>
                      <a:pt x="1799" y="1"/>
                      <a:pt x="1763"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8"/>
              <p:cNvSpPr/>
              <p:nvPr/>
            </p:nvSpPr>
            <p:spPr>
              <a:xfrm>
                <a:off x="3287900" y="2387025"/>
                <a:ext cx="124750" cy="157500"/>
              </a:xfrm>
              <a:custGeom>
                <a:avLst/>
                <a:gdLst/>
                <a:ahLst/>
                <a:cxnLst/>
                <a:rect l="l" t="t" r="r" b="b"/>
                <a:pathLst>
                  <a:path w="4990" h="6300" extrusionOk="0">
                    <a:moveTo>
                      <a:pt x="2917" y="1"/>
                    </a:moveTo>
                    <a:cubicBezTo>
                      <a:pt x="1870" y="477"/>
                      <a:pt x="0" y="1882"/>
                      <a:pt x="24" y="1882"/>
                    </a:cubicBezTo>
                    <a:lnTo>
                      <a:pt x="4989" y="6299"/>
                    </a:lnTo>
                    <a:lnTo>
                      <a:pt x="2917" y="1"/>
                    </a:lnTo>
                    <a:close/>
                  </a:path>
                </a:pathLst>
              </a:custGeom>
              <a:solidFill>
                <a:srgbClr val="DFD5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8"/>
              <p:cNvSpPr/>
              <p:nvPr/>
            </p:nvSpPr>
            <p:spPr>
              <a:xfrm>
                <a:off x="3281350" y="2381075"/>
                <a:ext cx="140225" cy="177125"/>
              </a:xfrm>
              <a:custGeom>
                <a:avLst/>
                <a:gdLst/>
                <a:ahLst/>
                <a:cxnLst/>
                <a:rect l="l" t="t" r="r" b="b"/>
                <a:pathLst>
                  <a:path w="5609" h="7085" extrusionOk="0">
                    <a:moveTo>
                      <a:pt x="3084" y="477"/>
                    </a:moveTo>
                    <a:lnTo>
                      <a:pt x="4894" y="5989"/>
                    </a:lnTo>
                    <a:lnTo>
                      <a:pt x="548" y="2132"/>
                    </a:lnTo>
                    <a:cubicBezTo>
                      <a:pt x="1001" y="1798"/>
                      <a:pt x="2227" y="905"/>
                      <a:pt x="3084" y="477"/>
                    </a:cubicBezTo>
                    <a:close/>
                    <a:moveTo>
                      <a:pt x="3275" y="1"/>
                    </a:moveTo>
                    <a:lnTo>
                      <a:pt x="3096" y="72"/>
                    </a:lnTo>
                    <a:cubicBezTo>
                      <a:pt x="2048" y="548"/>
                      <a:pt x="239" y="1906"/>
                      <a:pt x="167" y="1965"/>
                    </a:cubicBezTo>
                    <a:lnTo>
                      <a:pt x="1" y="2096"/>
                    </a:lnTo>
                    <a:lnTo>
                      <a:pt x="5608" y="7085"/>
                    </a:lnTo>
                    <a:lnTo>
                      <a:pt x="3275" y="1"/>
                    </a:ln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8"/>
              <p:cNvSpPr/>
              <p:nvPr/>
            </p:nvSpPr>
            <p:spPr>
              <a:xfrm>
                <a:off x="3394825" y="2516100"/>
                <a:ext cx="9775" cy="9875"/>
              </a:xfrm>
              <a:custGeom>
                <a:avLst/>
                <a:gdLst/>
                <a:ahLst/>
                <a:cxnLst/>
                <a:rect l="l" t="t" r="r" b="b"/>
                <a:pathLst>
                  <a:path w="391" h="395" extrusionOk="0">
                    <a:moveTo>
                      <a:pt x="372" y="0"/>
                    </a:moveTo>
                    <a:cubicBezTo>
                      <a:pt x="369" y="0"/>
                      <a:pt x="367" y="2"/>
                      <a:pt x="367" y="5"/>
                    </a:cubicBezTo>
                    <a:cubicBezTo>
                      <a:pt x="295" y="29"/>
                      <a:pt x="236" y="88"/>
                      <a:pt x="176" y="148"/>
                    </a:cubicBezTo>
                    <a:cubicBezTo>
                      <a:pt x="117" y="231"/>
                      <a:pt x="57" y="291"/>
                      <a:pt x="10" y="374"/>
                    </a:cubicBezTo>
                    <a:cubicBezTo>
                      <a:pt x="1" y="374"/>
                      <a:pt x="19" y="394"/>
                      <a:pt x="33" y="394"/>
                    </a:cubicBezTo>
                    <a:cubicBezTo>
                      <a:pt x="38" y="394"/>
                      <a:pt x="42" y="392"/>
                      <a:pt x="45" y="386"/>
                    </a:cubicBezTo>
                    <a:cubicBezTo>
                      <a:pt x="117" y="326"/>
                      <a:pt x="176" y="267"/>
                      <a:pt x="248" y="196"/>
                    </a:cubicBezTo>
                    <a:cubicBezTo>
                      <a:pt x="295" y="136"/>
                      <a:pt x="367" y="88"/>
                      <a:pt x="391" y="17"/>
                    </a:cubicBezTo>
                    <a:cubicBezTo>
                      <a:pt x="391" y="9"/>
                      <a:pt x="379" y="0"/>
                      <a:pt x="372"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8"/>
              <p:cNvSpPr/>
              <p:nvPr/>
            </p:nvSpPr>
            <p:spPr>
              <a:xfrm>
                <a:off x="3392250" y="2506400"/>
                <a:ext cx="9375" cy="9925"/>
              </a:xfrm>
              <a:custGeom>
                <a:avLst/>
                <a:gdLst/>
                <a:ahLst/>
                <a:cxnLst/>
                <a:rect l="l" t="t" r="r" b="b"/>
                <a:pathLst>
                  <a:path w="375" h="397" extrusionOk="0">
                    <a:moveTo>
                      <a:pt x="351" y="0"/>
                    </a:moveTo>
                    <a:cubicBezTo>
                      <a:pt x="279" y="36"/>
                      <a:pt x="232" y="107"/>
                      <a:pt x="172" y="167"/>
                    </a:cubicBezTo>
                    <a:cubicBezTo>
                      <a:pt x="113" y="226"/>
                      <a:pt x="53" y="286"/>
                      <a:pt x="29" y="357"/>
                    </a:cubicBezTo>
                    <a:cubicBezTo>
                      <a:pt x="0" y="377"/>
                      <a:pt x="19" y="396"/>
                      <a:pt x="33" y="396"/>
                    </a:cubicBezTo>
                    <a:cubicBezTo>
                      <a:pt x="36" y="396"/>
                      <a:pt x="39" y="395"/>
                      <a:pt x="41" y="393"/>
                    </a:cubicBezTo>
                    <a:cubicBezTo>
                      <a:pt x="113" y="345"/>
                      <a:pt x="172" y="286"/>
                      <a:pt x="232" y="214"/>
                    </a:cubicBezTo>
                    <a:cubicBezTo>
                      <a:pt x="279" y="155"/>
                      <a:pt x="351" y="95"/>
                      <a:pt x="375" y="24"/>
                    </a:cubicBezTo>
                    <a:cubicBezTo>
                      <a:pt x="375" y="0"/>
                      <a:pt x="351" y="0"/>
                      <a:pt x="351"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8"/>
              <p:cNvSpPr/>
              <p:nvPr/>
            </p:nvSpPr>
            <p:spPr>
              <a:xfrm>
                <a:off x="3386725" y="2499550"/>
                <a:ext cx="11925" cy="11100"/>
              </a:xfrm>
              <a:custGeom>
                <a:avLst/>
                <a:gdLst/>
                <a:ahLst/>
                <a:cxnLst/>
                <a:rect l="l" t="t" r="r" b="b"/>
                <a:pathLst>
                  <a:path w="477" h="444" extrusionOk="0">
                    <a:moveTo>
                      <a:pt x="453" y="0"/>
                    </a:moveTo>
                    <a:cubicBezTo>
                      <a:pt x="369" y="0"/>
                      <a:pt x="274" y="96"/>
                      <a:pt x="215" y="143"/>
                    </a:cubicBezTo>
                    <a:cubicBezTo>
                      <a:pt x="143" y="215"/>
                      <a:pt x="48" y="310"/>
                      <a:pt x="0" y="393"/>
                    </a:cubicBezTo>
                    <a:cubicBezTo>
                      <a:pt x="0" y="423"/>
                      <a:pt x="16" y="444"/>
                      <a:pt x="29" y="444"/>
                    </a:cubicBezTo>
                    <a:cubicBezTo>
                      <a:pt x="31" y="444"/>
                      <a:pt x="34" y="443"/>
                      <a:pt x="36" y="441"/>
                    </a:cubicBezTo>
                    <a:cubicBezTo>
                      <a:pt x="131" y="381"/>
                      <a:pt x="203" y="310"/>
                      <a:pt x="274" y="238"/>
                    </a:cubicBezTo>
                    <a:cubicBezTo>
                      <a:pt x="334" y="179"/>
                      <a:pt x="453" y="119"/>
                      <a:pt x="477" y="24"/>
                    </a:cubicBezTo>
                    <a:cubicBezTo>
                      <a:pt x="477" y="12"/>
                      <a:pt x="477" y="0"/>
                      <a:pt x="453"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8"/>
              <p:cNvSpPr/>
              <p:nvPr/>
            </p:nvSpPr>
            <p:spPr>
              <a:xfrm>
                <a:off x="3382875" y="2490800"/>
                <a:ext cx="14125" cy="12100"/>
              </a:xfrm>
              <a:custGeom>
                <a:avLst/>
                <a:gdLst/>
                <a:ahLst/>
                <a:cxnLst/>
                <a:rect l="l" t="t" r="r" b="b"/>
                <a:pathLst>
                  <a:path w="565" h="484" extrusionOk="0">
                    <a:moveTo>
                      <a:pt x="542" y="0"/>
                    </a:moveTo>
                    <a:cubicBezTo>
                      <a:pt x="538" y="0"/>
                      <a:pt x="535" y="2"/>
                      <a:pt x="535" y="5"/>
                    </a:cubicBezTo>
                    <a:cubicBezTo>
                      <a:pt x="345" y="88"/>
                      <a:pt x="166" y="267"/>
                      <a:pt x="11" y="434"/>
                    </a:cubicBezTo>
                    <a:cubicBezTo>
                      <a:pt x="1" y="444"/>
                      <a:pt x="9" y="483"/>
                      <a:pt x="36" y="483"/>
                    </a:cubicBezTo>
                    <a:cubicBezTo>
                      <a:pt x="40" y="483"/>
                      <a:pt x="43" y="483"/>
                      <a:pt x="47" y="481"/>
                    </a:cubicBezTo>
                    <a:cubicBezTo>
                      <a:pt x="226" y="362"/>
                      <a:pt x="428" y="207"/>
                      <a:pt x="547" y="17"/>
                    </a:cubicBezTo>
                    <a:cubicBezTo>
                      <a:pt x="564" y="8"/>
                      <a:pt x="551" y="0"/>
                      <a:pt x="542"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8"/>
              <p:cNvSpPr/>
              <p:nvPr/>
            </p:nvSpPr>
            <p:spPr>
              <a:xfrm>
                <a:off x="3378375" y="2482200"/>
                <a:ext cx="17475" cy="12300"/>
              </a:xfrm>
              <a:custGeom>
                <a:avLst/>
                <a:gdLst/>
                <a:ahLst/>
                <a:cxnLst/>
                <a:rect l="l" t="t" r="r" b="b"/>
                <a:pathLst>
                  <a:path w="699" h="492" extrusionOk="0">
                    <a:moveTo>
                      <a:pt x="665" y="0"/>
                    </a:moveTo>
                    <a:cubicBezTo>
                      <a:pt x="661" y="0"/>
                      <a:pt x="658" y="1"/>
                      <a:pt x="656" y="4"/>
                    </a:cubicBezTo>
                    <a:cubicBezTo>
                      <a:pt x="525" y="28"/>
                      <a:pt x="406" y="135"/>
                      <a:pt x="299" y="206"/>
                    </a:cubicBezTo>
                    <a:cubicBezTo>
                      <a:pt x="191" y="289"/>
                      <a:pt x="84" y="361"/>
                      <a:pt x="13" y="468"/>
                    </a:cubicBezTo>
                    <a:cubicBezTo>
                      <a:pt x="1" y="480"/>
                      <a:pt x="37" y="492"/>
                      <a:pt x="49" y="492"/>
                    </a:cubicBezTo>
                    <a:cubicBezTo>
                      <a:pt x="180" y="432"/>
                      <a:pt x="287" y="325"/>
                      <a:pt x="406" y="254"/>
                    </a:cubicBezTo>
                    <a:cubicBezTo>
                      <a:pt x="489" y="194"/>
                      <a:pt x="608" y="135"/>
                      <a:pt x="680" y="28"/>
                    </a:cubicBezTo>
                    <a:cubicBezTo>
                      <a:pt x="699" y="18"/>
                      <a:pt x="679" y="0"/>
                      <a:pt x="665"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8"/>
              <p:cNvSpPr/>
              <p:nvPr/>
            </p:nvSpPr>
            <p:spPr>
              <a:xfrm>
                <a:off x="3373375" y="2474550"/>
                <a:ext cx="16950" cy="12300"/>
              </a:xfrm>
              <a:custGeom>
                <a:avLst/>
                <a:gdLst/>
                <a:ahLst/>
                <a:cxnLst/>
                <a:rect l="l" t="t" r="r" b="b"/>
                <a:pathLst>
                  <a:path w="678" h="492" extrusionOk="0">
                    <a:moveTo>
                      <a:pt x="665" y="0"/>
                    </a:moveTo>
                    <a:cubicBezTo>
                      <a:pt x="534" y="60"/>
                      <a:pt x="427" y="143"/>
                      <a:pt x="308" y="238"/>
                    </a:cubicBezTo>
                    <a:cubicBezTo>
                      <a:pt x="201" y="310"/>
                      <a:pt x="94" y="381"/>
                      <a:pt x="10" y="476"/>
                    </a:cubicBezTo>
                    <a:cubicBezTo>
                      <a:pt x="1" y="476"/>
                      <a:pt x="7" y="492"/>
                      <a:pt x="15" y="492"/>
                    </a:cubicBezTo>
                    <a:cubicBezTo>
                      <a:pt x="18" y="492"/>
                      <a:pt x="20" y="491"/>
                      <a:pt x="22" y="488"/>
                    </a:cubicBezTo>
                    <a:cubicBezTo>
                      <a:pt x="141" y="441"/>
                      <a:pt x="260" y="357"/>
                      <a:pt x="368" y="286"/>
                    </a:cubicBezTo>
                    <a:cubicBezTo>
                      <a:pt x="487" y="203"/>
                      <a:pt x="582" y="119"/>
                      <a:pt x="677" y="12"/>
                    </a:cubicBezTo>
                    <a:cubicBezTo>
                      <a:pt x="677" y="0"/>
                      <a:pt x="677" y="0"/>
                      <a:pt x="665"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8"/>
              <p:cNvSpPr/>
              <p:nvPr/>
            </p:nvSpPr>
            <p:spPr>
              <a:xfrm>
                <a:off x="3368000" y="2465325"/>
                <a:ext cx="21125" cy="14950"/>
              </a:xfrm>
              <a:custGeom>
                <a:avLst/>
                <a:gdLst/>
                <a:ahLst/>
                <a:cxnLst/>
                <a:rect l="l" t="t" r="r" b="b"/>
                <a:pathLst>
                  <a:path w="845" h="598" extrusionOk="0">
                    <a:moveTo>
                      <a:pt x="821" y="0"/>
                    </a:moveTo>
                    <a:cubicBezTo>
                      <a:pt x="690" y="12"/>
                      <a:pt x="571" y="95"/>
                      <a:pt x="464" y="179"/>
                    </a:cubicBezTo>
                    <a:cubicBezTo>
                      <a:pt x="309" y="298"/>
                      <a:pt x="154" y="429"/>
                      <a:pt x="11" y="560"/>
                    </a:cubicBezTo>
                    <a:cubicBezTo>
                      <a:pt x="1" y="570"/>
                      <a:pt x="8" y="598"/>
                      <a:pt x="33" y="598"/>
                    </a:cubicBezTo>
                    <a:cubicBezTo>
                      <a:pt x="37" y="598"/>
                      <a:pt x="42" y="597"/>
                      <a:pt x="47" y="595"/>
                    </a:cubicBezTo>
                    <a:cubicBezTo>
                      <a:pt x="190" y="500"/>
                      <a:pt x="309" y="393"/>
                      <a:pt x="452" y="298"/>
                    </a:cubicBezTo>
                    <a:cubicBezTo>
                      <a:pt x="571" y="191"/>
                      <a:pt x="714" y="119"/>
                      <a:pt x="833" y="24"/>
                    </a:cubicBezTo>
                    <a:cubicBezTo>
                      <a:pt x="845" y="12"/>
                      <a:pt x="833" y="0"/>
                      <a:pt x="821"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8"/>
              <p:cNvSpPr/>
              <p:nvPr/>
            </p:nvSpPr>
            <p:spPr>
              <a:xfrm>
                <a:off x="3362025" y="2453450"/>
                <a:ext cx="25325" cy="18975"/>
              </a:xfrm>
              <a:custGeom>
                <a:avLst/>
                <a:gdLst/>
                <a:ahLst/>
                <a:cxnLst/>
                <a:rect l="l" t="t" r="r" b="b"/>
                <a:pathLst>
                  <a:path w="1013" h="759" extrusionOk="0">
                    <a:moveTo>
                      <a:pt x="999" y="1"/>
                    </a:moveTo>
                    <a:cubicBezTo>
                      <a:pt x="996" y="1"/>
                      <a:pt x="992" y="3"/>
                      <a:pt x="988" y="11"/>
                    </a:cubicBezTo>
                    <a:cubicBezTo>
                      <a:pt x="834" y="142"/>
                      <a:pt x="631" y="225"/>
                      <a:pt x="441" y="332"/>
                    </a:cubicBezTo>
                    <a:cubicBezTo>
                      <a:pt x="286" y="439"/>
                      <a:pt x="119" y="558"/>
                      <a:pt x="0" y="701"/>
                    </a:cubicBezTo>
                    <a:cubicBezTo>
                      <a:pt x="0" y="736"/>
                      <a:pt x="6" y="758"/>
                      <a:pt x="19" y="758"/>
                    </a:cubicBezTo>
                    <a:cubicBezTo>
                      <a:pt x="24" y="758"/>
                      <a:pt x="29" y="755"/>
                      <a:pt x="36" y="749"/>
                    </a:cubicBezTo>
                    <a:cubicBezTo>
                      <a:pt x="238" y="630"/>
                      <a:pt x="429" y="475"/>
                      <a:pt x="643" y="332"/>
                    </a:cubicBezTo>
                    <a:cubicBezTo>
                      <a:pt x="774" y="249"/>
                      <a:pt x="941" y="189"/>
                      <a:pt x="1012" y="23"/>
                    </a:cubicBezTo>
                    <a:cubicBezTo>
                      <a:pt x="1012" y="14"/>
                      <a:pt x="1006" y="1"/>
                      <a:pt x="999"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8"/>
              <p:cNvSpPr/>
              <p:nvPr/>
            </p:nvSpPr>
            <p:spPr>
              <a:xfrm>
                <a:off x="3356950" y="2445975"/>
                <a:ext cx="25325" cy="18475"/>
              </a:xfrm>
              <a:custGeom>
                <a:avLst/>
                <a:gdLst/>
                <a:ahLst/>
                <a:cxnLst/>
                <a:rect l="l" t="t" r="r" b="b"/>
                <a:pathLst>
                  <a:path w="1013" h="739" extrusionOk="0">
                    <a:moveTo>
                      <a:pt x="977" y="0"/>
                    </a:moveTo>
                    <a:cubicBezTo>
                      <a:pt x="787" y="72"/>
                      <a:pt x="632" y="203"/>
                      <a:pt x="477" y="310"/>
                    </a:cubicBezTo>
                    <a:cubicBezTo>
                      <a:pt x="310" y="429"/>
                      <a:pt x="132" y="548"/>
                      <a:pt x="13" y="691"/>
                    </a:cubicBezTo>
                    <a:cubicBezTo>
                      <a:pt x="1" y="726"/>
                      <a:pt x="13" y="738"/>
                      <a:pt x="25" y="738"/>
                    </a:cubicBezTo>
                    <a:cubicBezTo>
                      <a:pt x="215" y="655"/>
                      <a:pt x="382" y="500"/>
                      <a:pt x="548" y="381"/>
                    </a:cubicBezTo>
                    <a:cubicBezTo>
                      <a:pt x="691" y="262"/>
                      <a:pt x="858" y="179"/>
                      <a:pt x="989" y="24"/>
                    </a:cubicBezTo>
                    <a:cubicBezTo>
                      <a:pt x="1013" y="12"/>
                      <a:pt x="989" y="0"/>
                      <a:pt x="977"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8"/>
              <p:cNvSpPr/>
              <p:nvPr/>
            </p:nvSpPr>
            <p:spPr>
              <a:xfrm>
                <a:off x="3353150" y="2433400"/>
                <a:ext cx="24575" cy="18925"/>
              </a:xfrm>
              <a:custGeom>
                <a:avLst/>
                <a:gdLst/>
                <a:ahLst/>
                <a:cxnLst/>
                <a:rect l="l" t="t" r="r" b="b"/>
                <a:pathLst>
                  <a:path w="983" h="757" extrusionOk="0">
                    <a:moveTo>
                      <a:pt x="956" y="1"/>
                    </a:moveTo>
                    <a:cubicBezTo>
                      <a:pt x="954" y="1"/>
                      <a:pt x="952" y="1"/>
                      <a:pt x="950" y="3"/>
                    </a:cubicBezTo>
                    <a:cubicBezTo>
                      <a:pt x="760" y="86"/>
                      <a:pt x="581" y="217"/>
                      <a:pt x="415" y="336"/>
                    </a:cubicBezTo>
                    <a:cubicBezTo>
                      <a:pt x="272" y="456"/>
                      <a:pt x="117" y="563"/>
                      <a:pt x="10" y="717"/>
                    </a:cubicBezTo>
                    <a:cubicBezTo>
                      <a:pt x="0" y="737"/>
                      <a:pt x="6" y="756"/>
                      <a:pt x="28" y="756"/>
                    </a:cubicBezTo>
                    <a:cubicBezTo>
                      <a:pt x="33" y="756"/>
                      <a:pt x="39" y="755"/>
                      <a:pt x="46" y="753"/>
                    </a:cubicBezTo>
                    <a:cubicBezTo>
                      <a:pt x="212" y="634"/>
                      <a:pt x="355" y="515"/>
                      <a:pt x="522" y="396"/>
                    </a:cubicBezTo>
                    <a:cubicBezTo>
                      <a:pt x="665" y="289"/>
                      <a:pt x="843" y="182"/>
                      <a:pt x="962" y="39"/>
                    </a:cubicBezTo>
                    <a:cubicBezTo>
                      <a:pt x="983" y="29"/>
                      <a:pt x="968" y="1"/>
                      <a:pt x="956"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8"/>
              <p:cNvSpPr/>
              <p:nvPr/>
            </p:nvSpPr>
            <p:spPr>
              <a:xfrm>
                <a:off x="3345650" y="2424525"/>
                <a:ext cx="27100" cy="19975"/>
              </a:xfrm>
              <a:custGeom>
                <a:avLst/>
                <a:gdLst/>
                <a:ahLst/>
                <a:cxnLst/>
                <a:rect l="l" t="t" r="r" b="b"/>
                <a:pathLst>
                  <a:path w="1084" h="799" extrusionOk="0">
                    <a:moveTo>
                      <a:pt x="1060" y="1"/>
                    </a:moveTo>
                    <a:cubicBezTo>
                      <a:pt x="869" y="60"/>
                      <a:pt x="703" y="215"/>
                      <a:pt x="536" y="334"/>
                    </a:cubicBezTo>
                    <a:cubicBezTo>
                      <a:pt x="357" y="465"/>
                      <a:pt x="167" y="584"/>
                      <a:pt x="12" y="751"/>
                    </a:cubicBezTo>
                    <a:cubicBezTo>
                      <a:pt x="0" y="763"/>
                      <a:pt x="12" y="799"/>
                      <a:pt x="36" y="799"/>
                    </a:cubicBezTo>
                    <a:cubicBezTo>
                      <a:pt x="238" y="715"/>
                      <a:pt x="417" y="572"/>
                      <a:pt x="596" y="441"/>
                    </a:cubicBezTo>
                    <a:cubicBezTo>
                      <a:pt x="762" y="322"/>
                      <a:pt x="953" y="203"/>
                      <a:pt x="1072" y="37"/>
                    </a:cubicBezTo>
                    <a:cubicBezTo>
                      <a:pt x="1084" y="25"/>
                      <a:pt x="1072" y="1"/>
                      <a:pt x="1060"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8"/>
              <p:cNvSpPr/>
              <p:nvPr/>
            </p:nvSpPr>
            <p:spPr>
              <a:xfrm>
                <a:off x="3341300" y="2413075"/>
                <a:ext cx="29550" cy="21075"/>
              </a:xfrm>
              <a:custGeom>
                <a:avLst/>
                <a:gdLst/>
                <a:ahLst/>
                <a:cxnLst/>
                <a:rect l="l" t="t" r="r" b="b"/>
                <a:pathLst>
                  <a:path w="1182" h="843" extrusionOk="0">
                    <a:moveTo>
                      <a:pt x="1139" y="0"/>
                    </a:moveTo>
                    <a:cubicBezTo>
                      <a:pt x="1132" y="0"/>
                      <a:pt x="1124" y="2"/>
                      <a:pt x="1115" y="6"/>
                    </a:cubicBezTo>
                    <a:cubicBezTo>
                      <a:pt x="901" y="90"/>
                      <a:pt x="710" y="268"/>
                      <a:pt x="531" y="387"/>
                    </a:cubicBezTo>
                    <a:cubicBezTo>
                      <a:pt x="353" y="507"/>
                      <a:pt x="174" y="626"/>
                      <a:pt x="31" y="792"/>
                    </a:cubicBezTo>
                    <a:cubicBezTo>
                      <a:pt x="1" y="813"/>
                      <a:pt x="23" y="842"/>
                      <a:pt x="45" y="842"/>
                    </a:cubicBezTo>
                    <a:cubicBezTo>
                      <a:pt x="48" y="842"/>
                      <a:pt x="52" y="842"/>
                      <a:pt x="55" y="840"/>
                    </a:cubicBezTo>
                    <a:cubicBezTo>
                      <a:pt x="270" y="721"/>
                      <a:pt x="460" y="578"/>
                      <a:pt x="651" y="447"/>
                    </a:cubicBezTo>
                    <a:cubicBezTo>
                      <a:pt x="817" y="328"/>
                      <a:pt x="1020" y="209"/>
                      <a:pt x="1162" y="66"/>
                    </a:cubicBezTo>
                    <a:cubicBezTo>
                      <a:pt x="1182" y="37"/>
                      <a:pt x="1170" y="0"/>
                      <a:pt x="1139"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8"/>
              <p:cNvSpPr/>
              <p:nvPr/>
            </p:nvSpPr>
            <p:spPr>
              <a:xfrm>
                <a:off x="3335675" y="2401800"/>
                <a:ext cx="33500" cy="22550"/>
              </a:xfrm>
              <a:custGeom>
                <a:avLst/>
                <a:gdLst/>
                <a:ahLst/>
                <a:cxnLst/>
                <a:rect l="l" t="t" r="r" b="b"/>
                <a:pathLst>
                  <a:path w="1340" h="902" extrusionOk="0">
                    <a:moveTo>
                      <a:pt x="1331" y="0"/>
                    </a:moveTo>
                    <a:cubicBezTo>
                      <a:pt x="1328" y="0"/>
                      <a:pt x="1323" y="2"/>
                      <a:pt x="1316" y="5"/>
                    </a:cubicBezTo>
                    <a:cubicBezTo>
                      <a:pt x="1078" y="100"/>
                      <a:pt x="864" y="279"/>
                      <a:pt x="637" y="410"/>
                    </a:cubicBezTo>
                    <a:cubicBezTo>
                      <a:pt x="411" y="541"/>
                      <a:pt x="209" y="696"/>
                      <a:pt x="30" y="850"/>
                    </a:cubicBezTo>
                    <a:cubicBezTo>
                      <a:pt x="1" y="880"/>
                      <a:pt x="20" y="901"/>
                      <a:pt x="41" y="901"/>
                    </a:cubicBezTo>
                    <a:cubicBezTo>
                      <a:pt x="45" y="901"/>
                      <a:pt x="50" y="900"/>
                      <a:pt x="54" y="898"/>
                    </a:cubicBezTo>
                    <a:cubicBezTo>
                      <a:pt x="292" y="731"/>
                      <a:pt x="530" y="600"/>
                      <a:pt x="768" y="457"/>
                    </a:cubicBezTo>
                    <a:cubicBezTo>
                      <a:pt x="959" y="338"/>
                      <a:pt x="1197" y="219"/>
                      <a:pt x="1340" y="17"/>
                    </a:cubicBezTo>
                    <a:cubicBezTo>
                      <a:pt x="1340" y="9"/>
                      <a:pt x="1340" y="0"/>
                      <a:pt x="1331"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8"/>
              <p:cNvSpPr/>
              <p:nvPr/>
            </p:nvSpPr>
            <p:spPr>
              <a:xfrm>
                <a:off x="3330250" y="2389200"/>
                <a:ext cx="39150" cy="24750"/>
              </a:xfrm>
              <a:custGeom>
                <a:avLst/>
                <a:gdLst/>
                <a:ahLst/>
                <a:cxnLst/>
                <a:rect l="l" t="t" r="r" b="b"/>
                <a:pathLst>
                  <a:path w="1566" h="990" extrusionOk="0">
                    <a:moveTo>
                      <a:pt x="1553" y="1"/>
                    </a:moveTo>
                    <a:cubicBezTo>
                      <a:pt x="1551" y="1"/>
                      <a:pt x="1548" y="3"/>
                      <a:pt x="1545" y="9"/>
                    </a:cubicBezTo>
                    <a:cubicBezTo>
                      <a:pt x="1259" y="104"/>
                      <a:pt x="1009" y="283"/>
                      <a:pt x="747" y="438"/>
                    </a:cubicBezTo>
                    <a:cubicBezTo>
                      <a:pt x="497" y="604"/>
                      <a:pt x="247" y="747"/>
                      <a:pt x="9" y="950"/>
                    </a:cubicBezTo>
                    <a:cubicBezTo>
                      <a:pt x="0" y="976"/>
                      <a:pt x="5" y="990"/>
                      <a:pt x="12" y="990"/>
                    </a:cubicBezTo>
                    <a:cubicBezTo>
                      <a:pt x="15" y="990"/>
                      <a:pt x="18" y="988"/>
                      <a:pt x="21" y="985"/>
                    </a:cubicBezTo>
                    <a:cubicBezTo>
                      <a:pt x="307" y="842"/>
                      <a:pt x="569" y="664"/>
                      <a:pt x="842" y="497"/>
                    </a:cubicBezTo>
                    <a:cubicBezTo>
                      <a:pt x="1081" y="342"/>
                      <a:pt x="1343" y="223"/>
                      <a:pt x="1557" y="33"/>
                    </a:cubicBezTo>
                    <a:cubicBezTo>
                      <a:pt x="1566" y="24"/>
                      <a:pt x="1561" y="1"/>
                      <a:pt x="1553"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p8"/>
              <p:cNvSpPr/>
              <p:nvPr/>
            </p:nvSpPr>
            <p:spPr>
              <a:xfrm>
                <a:off x="3069725" y="2603725"/>
                <a:ext cx="159550" cy="119675"/>
              </a:xfrm>
              <a:custGeom>
                <a:avLst/>
                <a:gdLst/>
                <a:ahLst/>
                <a:cxnLst/>
                <a:rect l="l" t="t" r="r" b="b"/>
                <a:pathLst>
                  <a:path w="6382" h="4787" extrusionOk="0">
                    <a:moveTo>
                      <a:pt x="1798" y="0"/>
                    </a:moveTo>
                    <a:cubicBezTo>
                      <a:pt x="1072" y="870"/>
                      <a:pt x="0" y="2941"/>
                      <a:pt x="0" y="2941"/>
                    </a:cubicBezTo>
                    <a:lnTo>
                      <a:pt x="6382" y="4787"/>
                    </a:lnTo>
                    <a:lnTo>
                      <a:pt x="1798" y="0"/>
                    </a:lnTo>
                    <a:close/>
                  </a:path>
                </a:pathLst>
              </a:custGeom>
              <a:solidFill>
                <a:srgbClr val="DFD5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8"/>
              <p:cNvSpPr/>
              <p:nvPr/>
            </p:nvSpPr>
            <p:spPr>
              <a:xfrm>
                <a:off x="3062875" y="2596875"/>
                <a:ext cx="180400" cy="135175"/>
              </a:xfrm>
              <a:custGeom>
                <a:avLst/>
                <a:gdLst/>
                <a:ahLst/>
                <a:cxnLst/>
                <a:rect l="l" t="t" r="r" b="b"/>
                <a:pathLst>
                  <a:path w="7216" h="5407" extrusionOk="0">
                    <a:moveTo>
                      <a:pt x="2084" y="536"/>
                    </a:moveTo>
                    <a:lnTo>
                      <a:pt x="6084" y="4715"/>
                    </a:lnTo>
                    <a:lnTo>
                      <a:pt x="6084" y="4715"/>
                    </a:lnTo>
                    <a:lnTo>
                      <a:pt x="512" y="3108"/>
                    </a:lnTo>
                    <a:cubicBezTo>
                      <a:pt x="774" y="2620"/>
                      <a:pt x="1501" y="1286"/>
                      <a:pt x="2084" y="536"/>
                    </a:cubicBezTo>
                    <a:close/>
                    <a:moveTo>
                      <a:pt x="2060" y="1"/>
                    </a:moveTo>
                    <a:lnTo>
                      <a:pt x="1941" y="155"/>
                    </a:lnTo>
                    <a:cubicBezTo>
                      <a:pt x="1191" y="1048"/>
                      <a:pt x="155" y="3037"/>
                      <a:pt x="107" y="3132"/>
                    </a:cubicBezTo>
                    <a:lnTo>
                      <a:pt x="0" y="3322"/>
                    </a:lnTo>
                    <a:lnTo>
                      <a:pt x="7216" y="5406"/>
                    </a:lnTo>
                    <a:lnTo>
                      <a:pt x="2060" y="1"/>
                    </a:ln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8"/>
              <p:cNvSpPr/>
              <p:nvPr/>
            </p:nvSpPr>
            <p:spPr>
              <a:xfrm>
                <a:off x="3205150" y="2701050"/>
                <a:ext cx="5075" cy="12950"/>
              </a:xfrm>
              <a:custGeom>
                <a:avLst/>
                <a:gdLst/>
                <a:ahLst/>
                <a:cxnLst/>
                <a:rect l="l" t="t" r="r" b="b"/>
                <a:pathLst>
                  <a:path w="203" h="518" extrusionOk="0">
                    <a:moveTo>
                      <a:pt x="155" y="1"/>
                    </a:moveTo>
                    <a:cubicBezTo>
                      <a:pt x="96" y="60"/>
                      <a:pt x="84" y="156"/>
                      <a:pt x="60" y="227"/>
                    </a:cubicBezTo>
                    <a:cubicBezTo>
                      <a:pt x="24" y="310"/>
                      <a:pt x="12" y="406"/>
                      <a:pt x="1" y="489"/>
                    </a:cubicBezTo>
                    <a:cubicBezTo>
                      <a:pt x="9" y="506"/>
                      <a:pt x="24" y="517"/>
                      <a:pt x="32" y="517"/>
                    </a:cubicBezTo>
                    <a:cubicBezTo>
                      <a:pt x="35" y="517"/>
                      <a:pt x="36" y="516"/>
                      <a:pt x="36" y="513"/>
                    </a:cubicBezTo>
                    <a:cubicBezTo>
                      <a:pt x="72" y="418"/>
                      <a:pt x="120" y="346"/>
                      <a:pt x="143" y="251"/>
                    </a:cubicBezTo>
                    <a:cubicBezTo>
                      <a:pt x="179" y="179"/>
                      <a:pt x="203" y="108"/>
                      <a:pt x="191" y="13"/>
                    </a:cubicBezTo>
                    <a:cubicBezTo>
                      <a:pt x="191" y="1"/>
                      <a:pt x="179" y="1"/>
                      <a:pt x="155"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8"/>
              <p:cNvSpPr/>
              <p:nvPr/>
            </p:nvSpPr>
            <p:spPr>
              <a:xfrm>
                <a:off x="3198600" y="2694575"/>
                <a:ext cx="5075" cy="11875"/>
              </a:xfrm>
              <a:custGeom>
                <a:avLst/>
                <a:gdLst/>
                <a:ahLst/>
                <a:cxnLst/>
                <a:rect l="l" t="t" r="r" b="b"/>
                <a:pathLst>
                  <a:path w="203" h="475" extrusionOk="0">
                    <a:moveTo>
                      <a:pt x="172" y="1"/>
                    </a:moveTo>
                    <a:cubicBezTo>
                      <a:pt x="167" y="1"/>
                      <a:pt x="161" y="4"/>
                      <a:pt x="155" y="10"/>
                    </a:cubicBezTo>
                    <a:cubicBezTo>
                      <a:pt x="108" y="69"/>
                      <a:pt x="96" y="153"/>
                      <a:pt x="60" y="212"/>
                    </a:cubicBezTo>
                    <a:cubicBezTo>
                      <a:pt x="36" y="307"/>
                      <a:pt x="1" y="379"/>
                      <a:pt x="1" y="462"/>
                    </a:cubicBezTo>
                    <a:lnTo>
                      <a:pt x="48" y="474"/>
                    </a:lnTo>
                    <a:cubicBezTo>
                      <a:pt x="96" y="391"/>
                      <a:pt x="120" y="307"/>
                      <a:pt x="155" y="236"/>
                    </a:cubicBezTo>
                    <a:cubicBezTo>
                      <a:pt x="167" y="153"/>
                      <a:pt x="203" y="81"/>
                      <a:pt x="179" y="10"/>
                    </a:cubicBezTo>
                    <a:cubicBezTo>
                      <a:pt x="179" y="4"/>
                      <a:pt x="176" y="1"/>
                      <a:pt x="172"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8"/>
              <p:cNvSpPr/>
              <p:nvPr/>
            </p:nvSpPr>
            <p:spPr>
              <a:xfrm>
                <a:off x="3190875" y="2688725"/>
                <a:ext cx="7150" cy="14925"/>
              </a:xfrm>
              <a:custGeom>
                <a:avLst/>
                <a:gdLst/>
                <a:ahLst/>
                <a:cxnLst/>
                <a:rect l="l" t="t" r="r" b="b"/>
                <a:pathLst>
                  <a:path w="286" h="597" extrusionOk="0">
                    <a:moveTo>
                      <a:pt x="251" y="1"/>
                    </a:moveTo>
                    <a:cubicBezTo>
                      <a:pt x="246" y="1"/>
                      <a:pt x="242" y="2"/>
                      <a:pt x="238" y="6"/>
                    </a:cubicBezTo>
                    <a:cubicBezTo>
                      <a:pt x="167" y="53"/>
                      <a:pt x="131" y="149"/>
                      <a:pt x="95" y="244"/>
                    </a:cubicBezTo>
                    <a:cubicBezTo>
                      <a:pt x="48" y="351"/>
                      <a:pt x="0" y="446"/>
                      <a:pt x="0" y="565"/>
                    </a:cubicBezTo>
                    <a:cubicBezTo>
                      <a:pt x="8" y="588"/>
                      <a:pt x="25" y="596"/>
                      <a:pt x="39" y="596"/>
                    </a:cubicBezTo>
                    <a:cubicBezTo>
                      <a:pt x="48" y="596"/>
                      <a:pt x="55" y="593"/>
                      <a:pt x="60" y="589"/>
                    </a:cubicBezTo>
                    <a:cubicBezTo>
                      <a:pt x="107" y="494"/>
                      <a:pt x="155" y="410"/>
                      <a:pt x="179" y="303"/>
                    </a:cubicBezTo>
                    <a:cubicBezTo>
                      <a:pt x="214" y="208"/>
                      <a:pt x="286" y="113"/>
                      <a:pt x="274" y="18"/>
                    </a:cubicBezTo>
                    <a:cubicBezTo>
                      <a:pt x="274" y="9"/>
                      <a:pt x="262" y="1"/>
                      <a:pt x="251"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8"/>
              <p:cNvSpPr/>
              <p:nvPr/>
            </p:nvSpPr>
            <p:spPr>
              <a:xfrm>
                <a:off x="3184325" y="2681575"/>
                <a:ext cx="7750" cy="16525"/>
              </a:xfrm>
              <a:custGeom>
                <a:avLst/>
                <a:gdLst/>
                <a:ahLst/>
                <a:cxnLst/>
                <a:rect l="l" t="t" r="r" b="b"/>
                <a:pathLst>
                  <a:path w="310" h="661" extrusionOk="0">
                    <a:moveTo>
                      <a:pt x="292" y="1"/>
                    </a:moveTo>
                    <a:cubicBezTo>
                      <a:pt x="287" y="1"/>
                      <a:pt x="281" y="2"/>
                      <a:pt x="274" y="6"/>
                    </a:cubicBezTo>
                    <a:cubicBezTo>
                      <a:pt x="143" y="173"/>
                      <a:pt x="60" y="411"/>
                      <a:pt x="0" y="613"/>
                    </a:cubicBezTo>
                    <a:cubicBezTo>
                      <a:pt x="0" y="645"/>
                      <a:pt x="16" y="661"/>
                      <a:pt x="34" y="661"/>
                    </a:cubicBezTo>
                    <a:cubicBezTo>
                      <a:pt x="42" y="661"/>
                      <a:pt x="52" y="657"/>
                      <a:pt x="60" y="649"/>
                    </a:cubicBezTo>
                    <a:cubicBezTo>
                      <a:pt x="155" y="470"/>
                      <a:pt x="274" y="232"/>
                      <a:pt x="310" y="18"/>
                    </a:cubicBezTo>
                    <a:cubicBezTo>
                      <a:pt x="310" y="9"/>
                      <a:pt x="304" y="1"/>
                      <a:pt x="292"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8"/>
              <p:cNvSpPr/>
              <p:nvPr/>
            </p:nvSpPr>
            <p:spPr>
              <a:xfrm>
                <a:off x="3177175" y="2674500"/>
                <a:ext cx="10150" cy="18375"/>
              </a:xfrm>
              <a:custGeom>
                <a:avLst/>
                <a:gdLst/>
                <a:ahLst/>
                <a:cxnLst/>
                <a:rect l="l" t="t" r="r" b="b"/>
                <a:pathLst>
                  <a:path w="406" h="735" extrusionOk="0">
                    <a:moveTo>
                      <a:pt x="375" y="1"/>
                    </a:moveTo>
                    <a:cubicBezTo>
                      <a:pt x="373" y="1"/>
                      <a:pt x="371" y="1"/>
                      <a:pt x="369" y="3"/>
                    </a:cubicBezTo>
                    <a:cubicBezTo>
                      <a:pt x="262" y="86"/>
                      <a:pt x="227" y="217"/>
                      <a:pt x="167" y="325"/>
                    </a:cubicBezTo>
                    <a:cubicBezTo>
                      <a:pt x="107" y="444"/>
                      <a:pt x="24" y="575"/>
                      <a:pt x="0" y="706"/>
                    </a:cubicBezTo>
                    <a:cubicBezTo>
                      <a:pt x="0" y="725"/>
                      <a:pt x="4" y="734"/>
                      <a:pt x="9" y="734"/>
                    </a:cubicBezTo>
                    <a:cubicBezTo>
                      <a:pt x="13" y="734"/>
                      <a:pt x="19" y="728"/>
                      <a:pt x="24" y="718"/>
                    </a:cubicBezTo>
                    <a:cubicBezTo>
                      <a:pt x="119" y="622"/>
                      <a:pt x="167" y="479"/>
                      <a:pt x="238" y="360"/>
                    </a:cubicBezTo>
                    <a:cubicBezTo>
                      <a:pt x="298" y="265"/>
                      <a:pt x="381" y="158"/>
                      <a:pt x="405" y="39"/>
                    </a:cubicBezTo>
                    <a:cubicBezTo>
                      <a:pt x="405" y="29"/>
                      <a:pt x="388" y="1"/>
                      <a:pt x="375"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8"/>
              <p:cNvSpPr/>
              <p:nvPr/>
            </p:nvSpPr>
            <p:spPr>
              <a:xfrm>
                <a:off x="3169025" y="2669800"/>
                <a:ext cx="10250" cy="18450"/>
              </a:xfrm>
              <a:custGeom>
                <a:avLst/>
                <a:gdLst/>
                <a:ahLst/>
                <a:cxnLst/>
                <a:rect l="l" t="t" r="r" b="b"/>
                <a:pathLst>
                  <a:path w="410" h="738" extrusionOk="0">
                    <a:moveTo>
                      <a:pt x="398" y="1"/>
                    </a:moveTo>
                    <a:cubicBezTo>
                      <a:pt x="314" y="108"/>
                      <a:pt x="255" y="227"/>
                      <a:pt x="195" y="346"/>
                    </a:cubicBezTo>
                    <a:cubicBezTo>
                      <a:pt x="136" y="465"/>
                      <a:pt x="52" y="584"/>
                      <a:pt x="17" y="715"/>
                    </a:cubicBezTo>
                    <a:cubicBezTo>
                      <a:pt x="0" y="723"/>
                      <a:pt x="7" y="737"/>
                      <a:pt x="16" y="737"/>
                    </a:cubicBezTo>
                    <a:cubicBezTo>
                      <a:pt x="20" y="737"/>
                      <a:pt x="25" y="734"/>
                      <a:pt x="29" y="727"/>
                    </a:cubicBezTo>
                    <a:cubicBezTo>
                      <a:pt x="195" y="536"/>
                      <a:pt x="350" y="263"/>
                      <a:pt x="410" y="13"/>
                    </a:cubicBezTo>
                    <a:cubicBezTo>
                      <a:pt x="410" y="1"/>
                      <a:pt x="398" y="1"/>
                      <a:pt x="398"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8"/>
              <p:cNvSpPr/>
              <p:nvPr/>
            </p:nvSpPr>
            <p:spPr>
              <a:xfrm>
                <a:off x="3161200" y="2661875"/>
                <a:ext cx="13250" cy="22550"/>
              </a:xfrm>
              <a:custGeom>
                <a:avLst/>
                <a:gdLst/>
                <a:ahLst/>
                <a:cxnLst/>
                <a:rect l="l" t="t" r="r" b="b"/>
                <a:pathLst>
                  <a:path w="530" h="902" extrusionOk="0">
                    <a:moveTo>
                      <a:pt x="501" y="0"/>
                    </a:moveTo>
                    <a:cubicBezTo>
                      <a:pt x="496" y="0"/>
                      <a:pt x="490" y="2"/>
                      <a:pt x="485" y="8"/>
                    </a:cubicBezTo>
                    <a:cubicBezTo>
                      <a:pt x="365" y="80"/>
                      <a:pt x="294" y="234"/>
                      <a:pt x="235" y="353"/>
                    </a:cubicBezTo>
                    <a:cubicBezTo>
                      <a:pt x="163" y="508"/>
                      <a:pt x="68" y="687"/>
                      <a:pt x="8" y="865"/>
                    </a:cubicBezTo>
                    <a:cubicBezTo>
                      <a:pt x="1" y="888"/>
                      <a:pt x="18" y="902"/>
                      <a:pt x="34" y="902"/>
                    </a:cubicBezTo>
                    <a:cubicBezTo>
                      <a:pt x="43" y="902"/>
                      <a:pt x="52" y="898"/>
                      <a:pt x="56" y="889"/>
                    </a:cubicBezTo>
                    <a:cubicBezTo>
                      <a:pt x="163" y="734"/>
                      <a:pt x="223" y="568"/>
                      <a:pt x="294" y="425"/>
                    </a:cubicBezTo>
                    <a:cubicBezTo>
                      <a:pt x="354" y="294"/>
                      <a:pt x="449" y="175"/>
                      <a:pt x="520" y="32"/>
                    </a:cubicBezTo>
                    <a:cubicBezTo>
                      <a:pt x="529" y="23"/>
                      <a:pt x="518" y="0"/>
                      <a:pt x="501"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8"/>
              <p:cNvSpPr/>
              <p:nvPr/>
            </p:nvSpPr>
            <p:spPr>
              <a:xfrm>
                <a:off x="3152475" y="2652900"/>
                <a:ext cx="15500" cy="27175"/>
              </a:xfrm>
              <a:custGeom>
                <a:avLst/>
                <a:gdLst/>
                <a:ahLst/>
                <a:cxnLst/>
                <a:rect l="l" t="t" r="r" b="b"/>
                <a:pathLst>
                  <a:path w="620" h="1087" extrusionOk="0">
                    <a:moveTo>
                      <a:pt x="606" y="1"/>
                    </a:moveTo>
                    <a:cubicBezTo>
                      <a:pt x="598" y="1"/>
                      <a:pt x="589" y="4"/>
                      <a:pt x="584" y="10"/>
                    </a:cubicBezTo>
                    <a:cubicBezTo>
                      <a:pt x="512" y="200"/>
                      <a:pt x="345" y="379"/>
                      <a:pt x="226" y="558"/>
                    </a:cubicBezTo>
                    <a:cubicBezTo>
                      <a:pt x="143" y="724"/>
                      <a:pt x="48" y="891"/>
                      <a:pt x="0" y="1070"/>
                    </a:cubicBezTo>
                    <a:cubicBezTo>
                      <a:pt x="0" y="1078"/>
                      <a:pt x="18" y="1086"/>
                      <a:pt x="33" y="1086"/>
                    </a:cubicBezTo>
                    <a:cubicBezTo>
                      <a:pt x="39" y="1086"/>
                      <a:pt x="44" y="1085"/>
                      <a:pt x="48" y="1081"/>
                    </a:cubicBezTo>
                    <a:cubicBezTo>
                      <a:pt x="179" y="891"/>
                      <a:pt x="274" y="677"/>
                      <a:pt x="393" y="486"/>
                    </a:cubicBezTo>
                    <a:cubicBezTo>
                      <a:pt x="476" y="331"/>
                      <a:pt x="619" y="200"/>
                      <a:pt x="619" y="10"/>
                    </a:cubicBezTo>
                    <a:cubicBezTo>
                      <a:pt x="619" y="4"/>
                      <a:pt x="613" y="1"/>
                      <a:pt x="606"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8"/>
              <p:cNvSpPr/>
              <p:nvPr/>
            </p:nvSpPr>
            <p:spPr>
              <a:xfrm>
                <a:off x="3144425" y="2647350"/>
                <a:ext cx="15200" cy="27475"/>
              </a:xfrm>
              <a:custGeom>
                <a:avLst/>
                <a:gdLst/>
                <a:ahLst/>
                <a:cxnLst/>
                <a:rect l="l" t="t" r="r" b="b"/>
                <a:pathLst>
                  <a:path w="608" h="1099" extrusionOk="0">
                    <a:moveTo>
                      <a:pt x="590" y="1"/>
                    </a:moveTo>
                    <a:cubicBezTo>
                      <a:pt x="585" y="1"/>
                      <a:pt x="579" y="2"/>
                      <a:pt x="572" y="6"/>
                    </a:cubicBezTo>
                    <a:cubicBezTo>
                      <a:pt x="441" y="160"/>
                      <a:pt x="358" y="339"/>
                      <a:pt x="251" y="518"/>
                    </a:cubicBezTo>
                    <a:cubicBezTo>
                      <a:pt x="155" y="696"/>
                      <a:pt x="60" y="863"/>
                      <a:pt x="1" y="1065"/>
                    </a:cubicBezTo>
                    <a:cubicBezTo>
                      <a:pt x="1" y="1082"/>
                      <a:pt x="7" y="1099"/>
                      <a:pt x="14" y="1099"/>
                    </a:cubicBezTo>
                    <a:cubicBezTo>
                      <a:pt x="17" y="1099"/>
                      <a:pt x="21" y="1096"/>
                      <a:pt x="24" y="1089"/>
                    </a:cubicBezTo>
                    <a:cubicBezTo>
                      <a:pt x="167" y="946"/>
                      <a:pt x="239" y="756"/>
                      <a:pt x="346" y="577"/>
                    </a:cubicBezTo>
                    <a:cubicBezTo>
                      <a:pt x="429" y="399"/>
                      <a:pt x="548" y="220"/>
                      <a:pt x="608" y="18"/>
                    </a:cubicBezTo>
                    <a:cubicBezTo>
                      <a:pt x="608" y="9"/>
                      <a:pt x="602" y="1"/>
                      <a:pt x="590"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8"/>
              <p:cNvSpPr/>
              <p:nvPr/>
            </p:nvSpPr>
            <p:spPr>
              <a:xfrm>
                <a:off x="3135725" y="2638425"/>
                <a:ext cx="14675" cy="26975"/>
              </a:xfrm>
              <a:custGeom>
                <a:avLst/>
                <a:gdLst/>
                <a:ahLst/>
                <a:cxnLst/>
                <a:rect l="l" t="t" r="r" b="b"/>
                <a:pathLst>
                  <a:path w="587" h="1079" extrusionOk="0">
                    <a:moveTo>
                      <a:pt x="569" y="1"/>
                    </a:moveTo>
                    <a:cubicBezTo>
                      <a:pt x="564" y="1"/>
                      <a:pt x="558" y="2"/>
                      <a:pt x="551" y="5"/>
                    </a:cubicBezTo>
                    <a:cubicBezTo>
                      <a:pt x="313" y="279"/>
                      <a:pt x="75" y="696"/>
                      <a:pt x="15" y="1053"/>
                    </a:cubicBezTo>
                    <a:cubicBezTo>
                      <a:pt x="1" y="1068"/>
                      <a:pt x="13" y="1078"/>
                      <a:pt x="28" y="1078"/>
                    </a:cubicBezTo>
                    <a:cubicBezTo>
                      <a:pt x="37" y="1078"/>
                      <a:pt x="46" y="1074"/>
                      <a:pt x="51" y="1065"/>
                    </a:cubicBezTo>
                    <a:cubicBezTo>
                      <a:pt x="158" y="887"/>
                      <a:pt x="230" y="708"/>
                      <a:pt x="337" y="529"/>
                    </a:cubicBezTo>
                    <a:cubicBezTo>
                      <a:pt x="420" y="363"/>
                      <a:pt x="527" y="196"/>
                      <a:pt x="587" y="17"/>
                    </a:cubicBezTo>
                    <a:cubicBezTo>
                      <a:pt x="587" y="9"/>
                      <a:pt x="581" y="1"/>
                      <a:pt x="569"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8"/>
              <p:cNvSpPr/>
              <p:nvPr/>
            </p:nvSpPr>
            <p:spPr>
              <a:xfrm>
                <a:off x="3125375" y="2632475"/>
                <a:ext cx="16400" cy="28975"/>
              </a:xfrm>
              <a:custGeom>
                <a:avLst/>
                <a:gdLst/>
                <a:ahLst/>
                <a:cxnLst/>
                <a:rect l="l" t="t" r="r" b="b"/>
                <a:pathLst>
                  <a:path w="656" h="1159" extrusionOk="0">
                    <a:moveTo>
                      <a:pt x="642" y="0"/>
                    </a:moveTo>
                    <a:cubicBezTo>
                      <a:pt x="639" y="0"/>
                      <a:pt x="635" y="2"/>
                      <a:pt x="632" y="5"/>
                    </a:cubicBezTo>
                    <a:cubicBezTo>
                      <a:pt x="477" y="148"/>
                      <a:pt x="405" y="351"/>
                      <a:pt x="298" y="529"/>
                    </a:cubicBezTo>
                    <a:cubicBezTo>
                      <a:pt x="191" y="720"/>
                      <a:pt x="72" y="910"/>
                      <a:pt x="1" y="1125"/>
                    </a:cubicBezTo>
                    <a:cubicBezTo>
                      <a:pt x="1" y="1141"/>
                      <a:pt x="18" y="1158"/>
                      <a:pt x="33" y="1158"/>
                    </a:cubicBezTo>
                    <a:cubicBezTo>
                      <a:pt x="39" y="1158"/>
                      <a:pt x="45" y="1155"/>
                      <a:pt x="48" y="1148"/>
                    </a:cubicBezTo>
                    <a:cubicBezTo>
                      <a:pt x="191" y="994"/>
                      <a:pt x="298" y="779"/>
                      <a:pt x="405" y="589"/>
                    </a:cubicBezTo>
                    <a:cubicBezTo>
                      <a:pt x="489" y="410"/>
                      <a:pt x="608" y="220"/>
                      <a:pt x="655" y="17"/>
                    </a:cubicBezTo>
                    <a:cubicBezTo>
                      <a:pt x="655" y="9"/>
                      <a:pt x="650" y="0"/>
                      <a:pt x="642"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8"/>
              <p:cNvSpPr/>
              <p:nvPr/>
            </p:nvSpPr>
            <p:spPr>
              <a:xfrm>
                <a:off x="3117475" y="2623425"/>
                <a:ext cx="17750" cy="30750"/>
              </a:xfrm>
              <a:custGeom>
                <a:avLst/>
                <a:gdLst/>
                <a:ahLst/>
                <a:cxnLst/>
                <a:rect l="l" t="t" r="r" b="b"/>
                <a:pathLst>
                  <a:path w="710" h="1230" extrusionOk="0">
                    <a:moveTo>
                      <a:pt x="673" y="0"/>
                    </a:moveTo>
                    <a:cubicBezTo>
                      <a:pt x="665" y="0"/>
                      <a:pt x="657" y="3"/>
                      <a:pt x="650" y="10"/>
                    </a:cubicBezTo>
                    <a:cubicBezTo>
                      <a:pt x="495" y="177"/>
                      <a:pt x="412" y="403"/>
                      <a:pt x="305" y="594"/>
                    </a:cubicBezTo>
                    <a:cubicBezTo>
                      <a:pt x="198" y="784"/>
                      <a:pt x="79" y="975"/>
                      <a:pt x="7" y="1201"/>
                    </a:cubicBezTo>
                    <a:cubicBezTo>
                      <a:pt x="1" y="1220"/>
                      <a:pt x="8" y="1229"/>
                      <a:pt x="21" y="1229"/>
                    </a:cubicBezTo>
                    <a:cubicBezTo>
                      <a:pt x="31" y="1229"/>
                      <a:pt x="44" y="1223"/>
                      <a:pt x="55" y="1213"/>
                    </a:cubicBezTo>
                    <a:cubicBezTo>
                      <a:pt x="186" y="1022"/>
                      <a:pt x="305" y="820"/>
                      <a:pt x="424" y="605"/>
                    </a:cubicBezTo>
                    <a:cubicBezTo>
                      <a:pt x="531" y="427"/>
                      <a:pt x="662" y="236"/>
                      <a:pt x="710" y="34"/>
                    </a:cubicBezTo>
                    <a:cubicBezTo>
                      <a:pt x="710" y="17"/>
                      <a:pt x="692" y="0"/>
                      <a:pt x="673"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8"/>
              <p:cNvSpPr/>
              <p:nvPr/>
            </p:nvSpPr>
            <p:spPr>
              <a:xfrm>
                <a:off x="3108000" y="2613425"/>
                <a:ext cx="20675" cy="34200"/>
              </a:xfrm>
              <a:custGeom>
                <a:avLst/>
                <a:gdLst/>
                <a:ahLst/>
                <a:cxnLst/>
                <a:rect l="l" t="t" r="r" b="b"/>
                <a:pathLst>
                  <a:path w="827" h="1368" extrusionOk="0">
                    <a:moveTo>
                      <a:pt x="812" y="1"/>
                    </a:moveTo>
                    <a:cubicBezTo>
                      <a:pt x="809" y="1"/>
                      <a:pt x="806" y="2"/>
                      <a:pt x="803" y="5"/>
                    </a:cubicBezTo>
                    <a:cubicBezTo>
                      <a:pt x="624" y="208"/>
                      <a:pt x="505" y="458"/>
                      <a:pt x="374" y="684"/>
                    </a:cubicBezTo>
                    <a:cubicBezTo>
                      <a:pt x="231" y="898"/>
                      <a:pt x="100" y="1113"/>
                      <a:pt x="17" y="1351"/>
                    </a:cubicBezTo>
                    <a:cubicBezTo>
                      <a:pt x="0" y="1359"/>
                      <a:pt x="19" y="1368"/>
                      <a:pt x="36" y="1368"/>
                    </a:cubicBezTo>
                    <a:cubicBezTo>
                      <a:pt x="43" y="1368"/>
                      <a:pt x="49" y="1366"/>
                      <a:pt x="53" y="1363"/>
                    </a:cubicBezTo>
                    <a:cubicBezTo>
                      <a:pt x="196" y="1125"/>
                      <a:pt x="338" y="922"/>
                      <a:pt x="493" y="696"/>
                    </a:cubicBezTo>
                    <a:cubicBezTo>
                      <a:pt x="624" y="482"/>
                      <a:pt x="791" y="279"/>
                      <a:pt x="827" y="29"/>
                    </a:cubicBezTo>
                    <a:cubicBezTo>
                      <a:pt x="827" y="12"/>
                      <a:pt x="820" y="1"/>
                      <a:pt x="812"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8"/>
              <p:cNvSpPr/>
              <p:nvPr/>
            </p:nvSpPr>
            <p:spPr>
              <a:xfrm>
                <a:off x="3098400" y="2602400"/>
                <a:ext cx="25725" cy="38725"/>
              </a:xfrm>
              <a:custGeom>
                <a:avLst/>
                <a:gdLst/>
                <a:ahLst/>
                <a:cxnLst/>
                <a:rect l="l" t="t" r="r" b="b"/>
                <a:pathLst>
                  <a:path w="1029" h="1549" extrusionOk="0">
                    <a:moveTo>
                      <a:pt x="1009" y="1"/>
                    </a:moveTo>
                    <a:cubicBezTo>
                      <a:pt x="1004" y="1"/>
                      <a:pt x="1000" y="2"/>
                      <a:pt x="996" y="6"/>
                    </a:cubicBezTo>
                    <a:cubicBezTo>
                      <a:pt x="782" y="208"/>
                      <a:pt x="615" y="494"/>
                      <a:pt x="461" y="732"/>
                    </a:cubicBezTo>
                    <a:cubicBezTo>
                      <a:pt x="294" y="982"/>
                      <a:pt x="127" y="1232"/>
                      <a:pt x="8" y="1518"/>
                    </a:cubicBezTo>
                    <a:cubicBezTo>
                      <a:pt x="1" y="1541"/>
                      <a:pt x="7" y="1549"/>
                      <a:pt x="19" y="1549"/>
                    </a:cubicBezTo>
                    <a:cubicBezTo>
                      <a:pt x="26" y="1549"/>
                      <a:pt x="35" y="1546"/>
                      <a:pt x="44" y="1542"/>
                    </a:cubicBezTo>
                    <a:cubicBezTo>
                      <a:pt x="222" y="1280"/>
                      <a:pt x="401" y="1006"/>
                      <a:pt x="580" y="744"/>
                    </a:cubicBezTo>
                    <a:cubicBezTo>
                      <a:pt x="734" y="506"/>
                      <a:pt x="913" y="280"/>
                      <a:pt x="1020" y="18"/>
                    </a:cubicBezTo>
                    <a:cubicBezTo>
                      <a:pt x="1029" y="9"/>
                      <a:pt x="1019" y="1"/>
                      <a:pt x="1009"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8"/>
              <p:cNvSpPr/>
              <p:nvPr/>
            </p:nvSpPr>
            <p:spPr>
              <a:xfrm>
                <a:off x="2989950" y="2820125"/>
                <a:ext cx="166400" cy="84550"/>
              </a:xfrm>
              <a:custGeom>
                <a:avLst/>
                <a:gdLst/>
                <a:ahLst/>
                <a:cxnLst/>
                <a:rect l="l" t="t" r="r" b="b"/>
                <a:pathLst>
                  <a:path w="6656" h="3382" extrusionOk="0">
                    <a:moveTo>
                      <a:pt x="762" y="0"/>
                    </a:moveTo>
                    <a:cubicBezTo>
                      <a:pt x="346" y="1084"/>
                      <a:pt x="0" y="3382"/>
                      <a:pt x="0" y="3382"/>
                    </a:cubicBezTo>
                    <a:lnTo>
                      <a:pt x="6656" y="3048"/>
                    </a:lnTo>
                    <a:lnTo>
                      <a:pt x="762" y="0"/>
                    </a:lnTo>
                    <a:close/>
                  </a:path>
                </a:pathLst>
              </a:custGeom>
              <a:solidFill>
                <a:srgbClr val="DFD5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8"/>
              <p:cNvSpPr/>
              <p:nvPr/>
            </p:nvSpPr>
            <p:spPr>
              <a:xfrm>
                <a:off x="2984875" y="2814175"/>
                <a:ext cx="187550" cy="94975"/>
              </a:xfrm>
              <a:custGeom>
                <a:avLst/>
                <a:gdLst/>
                <a:ahLst/>
                <a:cxnLst/>
                <a:rect l="l" t="t" r="r" b="b"/>
                <a:pathLst>
                  <a:path w="7502" h="3799" extrusionOk="0">
                    <a:moveTo>
                      <a:pt x="1049" y="488"/>
                    </a:moveTo>
                    <a:lnTo>
                      <a:pt x="6204" y="3155"/>
                    </a:lnTo>
                    <a:lnTo>
                      <a:pt x="394" y="3441"/>
                    </a:lnTo>
                    <a:cubicBezTo>
                      <a:pt x="489" y="2893"/>
                      <a:pt x="751" y="1381"/>
                      <a:pt x="1049" y="488"/>
                    </a:cubicBezTo>
                    <a:close/>
                    <a:moveTo>
                      <a:pt x="870" y="0"/>
                    </a:moveTo>
                    <a:lnTo>
                      <a:pt x="799" y="179"/>
                    </a:lnTo>
                    <a:cubicBezTo>
                      <a:pt x="382" y="1262"/>
                      <a:pt x="37" y="3501"/>
                      <a:pt x="25" y="3584"/>
                    </a:cubicBezTo>
                    <a:lnTo>
                      <a:pt x="1" y="3798"/>
                    </a:lnTo>
                    <a:lnTo>
                      <a:pt x="7502" y="3417"/>
                    </a:lnTo>
                    <a:lnTo>
                      <a:pt x="870" y="0"/>
                    </a:ln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8"/>
              <p:cNvSpPr/>
              <p:nvPr/>
            </p:nvSpPr>
            <p:spPr>
              <a:xfrm>
                <a:off x="3129250" y="2881575"/>
                <a:ext cx="2400" cy="13650"/>
              </a:xfrm>
              <a:custGeom>
                <a:avLst/>
                <a:gdLst/>
                <a:ahLst/>
                <a:cxnLst/>
                <a:rect l="l" t="t" r="r" b="b"/>
                <a:pathLst>
                  <a:path w="96" h="546" extrusionOk="0">
                    <a:moveTo>
                      <a:pt x="54" y="1"/>
                    </a:moveTo>
                    <a:cubicBezTo>
                      <a:pt x="45" y="1"/>
                      <a:pt x="36" y="7"/>
                      <a:pt x="36" y="19"/>
                    </a:cubicBezTo>
                    <a:cubicBezTo>
                      <a:pt x="0" y="90"/>
                      <a:pt x="12" y="174"/>
                      <a:pt x="12" y="257"/>
                    </a:cubicBezTo>
                    <a:cubicBezTo>
                      <a:pt x="12" y="340"/>
                      <a:pt x="24" y="435"/>
                      <a:pt x="36" y="519"/>
                    </a:cubicBezTo>
                    <a:cubicBezTo>
                      <a:pt x="36" y="537"/>
                      <a:pt x="48" y="546"/>
                      <a:pt x="60" y="546"/>
                    </a:cubicBezTo>
                    <a:cubicBezTo>
                      <a:pt x="72" y="546"/>
                      <a:pt x="84" y="537"/>
                      <a:pt x="84" y="519"/>
                    </a:cubicBezTo>
                    <a:cubicBezTo>
                      <a:pt x="96" y="424"/>
                      <a:pt x="96" y="328"/>
                      <a:pt x="96" y="233"/>
                    </a:cubicBezTo>
                    <a:cubicBezTo>
                      <a:pt x="96" y="162"/>
                      <a:pt x="96" y="90"/>
                      <a:pt x="72" y="19"/>
                    </a:cubicBezTo>
                    <a:cubicBezTo>
                      <a:pt x="72" y="7"/>
                      <a:pt x="63" y="1"/>
                      <a:pt x="54"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8"/>
              <p:cNvSpPr/>
              <p:nvPr/>
            </p:nvSpPr>
            <p:spPr>
              <a:xfrm>
                <a:off x="3120325" y="2877125"/>
                <a:ext cx="3000" cy="12900"/>
              </a:xfrm>
              <a:custGeom>
                <a:avLst/>
                <a:gdLst/>
                <a:ahLst/>
                <a:cxnLst/>
                <a:rect l="l" t="t" r="r" b="b"/>
                <a:pathLst>
                  <a:path w="120" h="516" extrusionOk="0">
                    <a:moveTo>
                      <a:pt x="46" y="0"/>
                    </a:moveTo>
                    <a:cubicBezTo>
                      <a:pt x="39" y="0"/>
                      <a:pt x="30" y="6"/>
                      <a:pt x="24" y="18"/>
                    </a:cubicBezTo>
                    <a:cubicBezTo>
                      <a:pt x="0" y="90"/>
                      <a:pt x="12" y="173"/>
                      <a:pt x="12" y="256"/>
                    </a:cubicBezTo>
                    <a:cubicBezTo>
                      <a:pt x="12" y="340"/>
                      <a:pt x="12" y="411"/>
                      <a:pt x="36" y="506"/>
                    </a:cubicBezTo>
                    <a:cubicBezTo>
                      <a:pt x="48" y="512"/>
                      <a:pt x="60" y="515"/>
                      <a:pt x="69" y="515"/>
                    </a:cubicBezTo>
                    <a:cubicBezTo>
                      <a:pt x="78" y="515"/>
                      <a:pt x="84" y="512"/>
                      <a:pt x="84" y="506"/>
                    </a:cubicBezTo>
                    <a:cubicBezTo>
                      <a:pt x="119" y="411"/>
                      <a:pt x="119" y="328"/>
                      <a:pt x="95" y="232"/>
                    </a:cubicBezTo>
                    <a:cubicBezTo>
                      <a:pt x="95" y="161"/>
                      <a:pt x="95" y="78"/>
                      <a:pt x="60" y="18"/>
                    </a:cubicBezTo>
                    <a:cubicBezTo>
                      <a:pt x="60" y="6"/>
                      <a:pt x="54" y="0"/>
                      <a:pt x="46"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8"/>
              <p:cNvSpPr/>
              <p:nvPr/>
            </p:nvSpPr>
            <p:spPr>
              <a:xfrm>
                <a:off x="3113175" y="2874150"/>
                <a:ext cx="3000" cy="15850"/>
              </a:xfrm>
              <a:custGeom>
                <a:avLst/>
                <a:gdLst/>
                <a:ahLst/>
                <a:cxnLst/>
                <a:rect l="l" t="t" r="r" b="b"/>
                <a:pathLst>
                  <a:path w="120" h="634" extrusionOk="0">
                    <a:moveTo>
                      <a:pt x="72" y="0"/>
                    </a:moveTo>
                    <a:cubicBezTo>
                      <a:pt x="66" y="0"/>
                      <a:pt x="60" y="6"/>
                      <a:pt x="60" y="18"/>
                    </a:cubicBezTo>
                    <a:cubicBezTo>
                      <a:pt x="0" y="90"/>
                      <a:pt x="0" y="209"/>
                      <a:pt x="0" y="292"/>
                    </a:cubicBezTo>
                    <a:cubicBezTo>
                      <a:pt x="0" y="399"/>
                      <a:pt x="0" y="518"/>
                      <a:pt x="12" y="625"/>
                    </a:cubicBezTo>
                    <a:cubicBezTo>
                      <a:pt x="12" y="630"/>
                      <a:pt x="21" y="633"/>
                      <a:pt x="30" y="633"/>
                    </a:cubicBezTo>
                    <a:cubicBezTo>
                      <a:pt x="44" y="633"/>
                      <a:pt x="60" y="627"/>
                      <a:pt x="60" y="613"/>
                    </a:cubicBezTo>
                    <a:cubicBezTo>
                      <a:pt x="72" y="506"/>
                      <a:pt x="72" y="399"/>
                      <a:pt x="84" y="316"/>
                    </a:cubicBezTo>
                    <a:cubicBezTo>
                      <a:pt x="84" y="221"/>
                      <a:pt x="120" y="101"/>
                      <a:pt x="84" y="18"/>
                    </a:cubicBezTo>
                    <a:cubicBezTo>
                      <a:pt x="84" y="6"/>
                      <a:pt x="78" y="0"/>
                      <a:pt x="72"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8"/>
              <p:cNvSpPr/>
              <p:nvPr/>
            </p:nvSpPr>
            <p:spPr>
              <a:xfrm>
                <a:off x="3104850" y="2869300"/>
                <a:ext cx="3875" cy="17825"/>
              </a:xfrm>
              <a:custGeom>
                <a:avLst/>
                <a:gdLst/>
                <a:ahLst/>
                <a:cxnLst/>
                <a:rect l="l" t="t" r="r" b="b"/>
                <a:pathLst>
                  <a:path w="155" h="713" extrusionOk="0">
                    <a:moveTo>
                      <a:pt x="89" y="1"/>
                    </a:moveTo>
                    <a:cubicBezTo>
                      <a:pt x="80" y="1"/>
                      <a:pt x="72" y="4"/>
                      <a:pt x="72" y="10"/>
                    </a:cubicBezTo>
                    <a:cubicBezTo>
                      <a:pt x="0" y="224"/>
                      <a:pt x="0" y="474"/>
                      <a:pt x="12" y="676"/>
                    </a:cubicBezTo>
                    <a:cubicBezTo>
                      <a:pt x="20" y="700"/>
                      <a:pt x="37" y="713"/>
                      <a:pt x="49" y="713"/>
                    </a:cubicBezTo>
                    <a:cubicBezTo>
                      <a:pt x="55" y="713"/>
                      <a:pt x="60" y="709"/>
                      <a:pt x="60" y="700"/>
                    </a:cubicBezTo>
                    <a:cubicBezTo>
                      <a:pt x="107" y="486"/>
                      <a:pt x="155" y="236"/>
                      <a:pt x="107" y="10"/>
                    </a:cubicBezTo>
                    <a:cubicBezTo>
                      <a:pt x="107" y="4"/>
                      <a:pt x="98" y="1"/>
                      <a:pt x="89"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8"/>
              <p:cNvSpPr/>
              <p:nvPr/>
            </p:nvSpPr>
            <p:spPr>
              <a:xfrm>
                <a:off x="3095900" y="2864050"/>
                <a:ext cx="5100" cy="20325"/>
              </a:xfrm>
              <a:custGeom>
                <a:avLst/>
                <a:gdLst/>
                <a:ahLst/>
                <a:cxnLst/>
                <a:rect l="l" t="t" r="r" b="b"/>
                <a:pathLst>
                  <a:path w="204" h="813" extrusionOk="0">
                    <a:moveTo>
                      <a:pt x="181" y="1"/>
                    </a:moveTo>
                    <a:cubicBezTo>
                      <a:pt x="171" y="1"/>
                      <a:pt x="161" y="7"/>
                      <a:pt x="156" y="17"/>
                    </a:cubicBezTo>
                    <a:cubicBezTo>
                      <a:pt x="84" y="124"/>
                      <a:pt x="60" y="267"/>
                      <a:pt x="49" y="398"/>
                    </a:cubicBezTo>
                    <a:cubicBezTo>
                      <a:pt x="37" y="529"/>
                      <a:pt x="1" y="672"/>
                      <a:pt x="37" y="803"/>
                    </a:cubicBezTo>
                    <a:cubicBezTo>
                      <a:pt x="37" y="809"/>
                      <a:pt x="43" y="812"/>
                      <a:pt x="49" y="812"/>
                    </a:cubicBezTo>
                    <a:cubicBezTo>
                      <a:pt x="54" y="812"/>
                      <a:pt x="60" y="809"/>
                      <a:pt x="60" y="803"/>
                    </a:cubicBezTo>
                    <a:cubicBezTo>
                      <a:pt x="108" y="672"/>
                      <a:pt x="120" y="541"/>
                      <a:pt x="144" y="398"/>
                    </a:cubicBezTo>
                    <a:cubicBezTo>
                      <a:pt x="156" y="279"/>
                      <a:pt x="203" y="160"/>
                      <a:pt x="203" y="29"/>
                    </a:cubicBezTo>
                    <a:cubicBezTo>
                      <a:pt x="203" y="10"/>
                      <a:pt x="192" y="1"/>
                      <a:pt x="181"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8"/>
              <p:cNvSpPr/>
              <p:nvPr/>
            </p:nvSpPr>
            <p:spPr>
              <a:xfrm>
                <a:off x="3087575" y="2862250"/>
                <a:ext cx="4500" cy="20325"/>
              </a:xfrm>
              <a:custGeom>
                <a:avLst/>
                <a:gdLst/>
                <a:ahLst/>
                <a:cxnLst/>
                <a:rect l="l" t="t" r="r" b="b"/>
                <a:pathLst>
                  <a:path w="180" h="813" extrusionOk="0">
                    <a:moveTo>
                      <a:pt x="137" y="0"/>
                    </a:moveTo>
                    <a:cubicBezTo>
                      <a:pt x="134" y="0"/>
                      <a:pt x="132" y="6"/>
                      <a:pt x="132" y="18"/>
                    </a:cubicBezTo>
                    <a:cubicBezTo>
                      <a:pt x="36" y="256"/>
                      <a:pt x="1" y="554"/>
                      <a:pt x="1" y="804"/>
                    </a:cubicBezTo>
                    <a:cubicBezTo>
                      <a:pt x="1" y="810"/>
                      <a:pt x="6" y="813"/>
                      <a:pt x="12" y="813"/>
                    </a:cubicBezTo>
                    <a:cubicBezTo>
                      <a:pt x="18" y="813"/>
                      <a:pt x="24" y="810"/>
                      <a:pt x="24" y="804"/>
                    </a:cubicBezTo>
                    <a:cubicBezTo>
                      <a:pt x="120" y="566"/>
                      <a:pt x="179" y="268"/>
                      <a:pt x="143" y="18"/>
                    </a:cubicBezTo>
                    <a:cubicBezTo>
                      <a:pt x="143" y="6"/>
                      <a:pt x="140" y="0"/>
                      <a:pt x="137"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8"/>
              <p:cNvSpPr/>
              <p:nvPr/>
            </p:nvSpPr>
            <p:spPr>
              <a:xfrm>
                <a:off x="3078950" y="2856175"/>
                <a:ext cx="5075" cy="25175"/>
              </a:xfrm>
              <a:custGeom>
                <a:avLst/>
                <a:gdLst/>
                <a:ahLst/>
                <a:cxnLst/>
                <a:rect l="l" t="t" r="r" b="b"/>
                <a:pathLst>
                  <a:path w="203" h="1007" extrusionOk="0">
                    <a:moveTo>
                      <a:pt x="189" y="1"/>
                    </a:moveTo>
                    <a:cubicBezTo>
                      <a:pt x="186" y="1"/>
                      <a:pt x="182" y="4"/>
                      <a:pt x="179" y="11"/>
                    </a:cubicBezTo>
                    <a:cubicBezTo>
                      <a:pt x="84" y="118"/>
                      <a:pt x="72" y="249"/>
                      <a:pt x="48" y="392"/>
                    </a:cubicBezTo>
                    <a:cubicBezTo>
                      <a:pt x="12" y="582"/>
                      <a:pt x="0" y="797"/>
                      <a:pt x="0" y="987"/>
                    </a:cubicBezTo>
                    <a:cubicBezTo>
                      <a:pt x="0" y="1001"/>
                      <a:pt x="17" y="1007"/>
                      <a:pt x="30" y="1007"/>
                    </a:cubicBezTo>
                    <a:cubicBezTo>
                      <a:pt x="40" y="1007"/>
                      <a:pt x="48" y="1004"/>
                      <a:pt x="48" y="999"/>
                    </a:cubicBezTo>
                    <a:cubicBezTo>
                      <a:pt x="84" y="844"/>
                      <a:pt x="84" y="701"/>
                      <a:pt x="119" y="547"/>
                    </a:cubicBezTo>
                    <a:cubicBezTo>
                      <a:pt x="131" y="368"/>
                      <a:pt x="179" y="213"/>
                      <a:pt x="203" y="35"/>
                    </a:cubicBezTo>
                    <a:cubicBezTo>
                      <a:pt x="203" y="18"/>
                      <a:pt x="197" y="1"/>
                      <a:pt x="189"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8"/>
              <p:cNvSpPr/>
              <p:nvPr/>
            </p:nvSpPr>
            <p:spPr>
              <a:xfrm>
                <a:off x="3069125" y="2849650"/>
                <a:ext cx="7450" cy="30500"/>
              </a:xfrm>
              <a:custGeom>
                <a:avLst/>
                <a:gdLst/>
                <a:ahLst/>
                <a:cxnLst/>
                <a:rect l="l" t="t" r="r" b="b"/>
                <a:pathLst>
                  <a:path w="298" h="1220" extrusionOk="0">
                    <a:moveTo>
                      <a:pt x="227" y="1"/>
                    </a:moveTo>
                    <a:cubicBezTo>
                      <a:pt x="221" y="1"/>
                      <a:pt x="215" y="4"/>
                      <a:pt x="215" y="10"/>
                    </a:cubicBezTo>
                    <a:cubicBezTo>
                      <a:pt x="203" y="236"/>
                      <a:pt x="96" y="462"/>
                      <a:pt x="60" y="677"/>
                    </a:cubicBezTo>
                    <a:cubicBezTo>
                      <a:pt x="36" y="855"/>
                      <a:pt x="0" y="1022"/>
                      <a:pt x="24" y="1201"/>
                    </a:cubicBezTo>
                    <a:cubicBezTo>
                      <a:pt x="24" y="1208"/>
                      <a:pt x="29" y="1219"/>
                      <a:pt x="35" y="1219"/>
                    </a:cubicBezTo>
                    <a:cubicBezTo>
                      <a:pt x="39" y="1219"/>
                      <a:pt x="43" y="1215"/>
                      <a:pt x="48" y="1201"/>
                    </a:cubicBezTo>
                    <a:cubicBezTo>
                      <a:pt x="108" y="974"/>
                      <a:pt x="119" y="760"/>
                      <a:pt x="179" y="534"/>
                    </a:cubicBezTo>
                    <a:cubicBezTo>
                      <a:pt x="227" y="355"/>
                      <a:pt x="298" y="188"/>
                      <a:pt x="238" y="10"/>
                    </a:cubicBezTo>
                    <a:cubicBezTo>
                      <a:pt x="238" y="4"/>
                      <a:pt x="233" y="1"/>
                      <a:pt x="227"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8"/>
              <p:cNvSpPr/>
              <p:nvPr/>
            </p:nvSpPr>
            <p:spPr>
              <a:xfrm>
                <a:off x="3059300" y="2848175"/>
                <a:ext cx="6275" cy="30000"/>
              </a:xfrm>
              <a:custGeom>
                <a:avLst/>
                <a:gdLst/>
                <a:ahLst/>
                <a:cxnLst/>
                <a:rect l="l" t="t" r="r" b="b"/>
                <a:pathLst>
                  <a:path w="251" h="1200" extrusionOk="0">
                    <a:moveTo>
                      <a:pt x="233" y="0"/>
                    </a:moveTo>
                    <a:cubicBezTo>
                      <a:pt x="224" y="0"/>
                      <a:pt x="215" y="3"/>
                      <a:pt x="215" y="9"/>
                    </a:cubicBezTo>
                    <a:cubicBezTo>
                      <a:pt x="84" y="331"/>
                      <a:pt x="0" y="843"/>
                      <a:pt x="24" y="1200"/>
                    </a:cubicBezTo>
                    <a:cubicBezTo>
                      <a:pt x="24" y="1200"/>
                      <a:pt x="60" y="1200"/>
                      <a:pt x="60" y="1188"/>
                    </a:cubicBezTo>
                    <a:cubicBezTo>
                      <a:pt x="131" y="998"/>
                      <a:pt x="143" y="771"/>
                      <a:pt x="179" y="557"/>
                    </a:cubicBezTo>
                    <a:cubicBezTo>
                      <a:pt x="203" y="378"/>
                      <a:pt x="250" y="188"/>
                      <a:pt x="250" y="9"/>
                    </a:cubicBezTo>
                    <a:cubicBezTo>
                      <a:pt x="250" y="3"/>
                      <a:pt x="242" y="0"/>
                      <a:pt x="233"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8"/>
              <p:cNvSpPr/>
              <p:nvPr/>
            </p:nvSpPr>
            <p:spPr>
              <a:xfrm>
                <a:off x="3047700" y="2842025"/>
                <a:ext cx="6275" cy="29825"/>
              </a:xfrm>
              <a:custGeom>
                <a:avLst/>
                <a:gdLst/>
                <a:ahLst/>
                <a:cxnLst/>
                <a:rect l="l" t="t" r="r" b="b"/>
                <a:pathLst>
                  <a:path w="251" h="1193" extrusionOk="0">
                    <a:moveTo>
                      <a:pt x="231" y="0"/>
                    </a:moveTo>
                    <a:cubicBezTo>
                      <a:pt x="228" y="0"/>
                      <a:pt x="226" y="2"/>
                      <a:pt x="226" y="5"/>
                    </a:cubicBezTo>
                    <a:cubicBezTo>
                      <a:pt x="72" y="351"/>
                      <a:pt x="0" y="803"/>
                      <a:pt x="60" y="1184"/>
                    </a:cubicBezTo>
                    <a:cubicBezTo>
                      <a:pt x="54" y="1190"/>
                      <a:pt x="57" y="1193"/>
                      <a:pt x="63" y="1193"/>
                    </a:cubicBezTo>
                    <a:cubicBezTo>
                      <a:pt x="69" y="1193"/>
                      <a:pt x="77" y="1190"/>
                      <a:pt x="83" y="1184"/>
                    </a:cubicBezTo>
                    <a:cubicBezTo>
                      <a:pt x="119" y="982"/>
                      <a:pt x="143" y="779"/>
                      <a:pt x="179" y="589"/>
                    </a:cubicBezTo>
                    <a:cubicBezTo>
                      <a:pt x="203" y="410"/>
                      <a:pt x="250" y="208"/>
                      <a:pt x="250" y="17"/>
                    </a:cubicBezTo>
                    <a:cubicBezTo>
                      <a:pt x="250" y="9"/>
                      <a:pt x="238" y="0"/>
                      <a:pt x="231"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8"/>
              <p:cNvSpPr/>
              <p:nvPr/>
            </p:nvSpPr>
            <p:spPr>
              <a:xfrm>
                <a:off x="3037575" y="2839050"/>
                <a:ext cx="6875" cy="32525"/>
              </a:xfrm>
              <a:custGeom>
                <a:avLst/>
                <a:gdLst/>
                <a:ahLst/>
                <a:cxnLst/>
                <a:rect l="l" t="t" r="r" b="b"/>
                <a:pathLst>
                  <a:path w="275" h="1301" extrusionOk="0">
                    <a:moveTo>
                      <a:pt x="231" y="0"/>
                    </a:moveTo>
                    <a:cubicBezTo>
                      <a:pt x="229" y="0"/>
                      <a:pt x="227" y="2"/>
                      <a:pt x="227" y="5"/>
                    </a:cubicBezTo>
                    <a:cubicBezTo>
                      <a:pt x="131" y="196"/>
                      <a:pt x="119" y="410"/>
                      <a:pt x="96" y="601"/>
                    </a:cubicBezTo>
                    <a:cubicBezTo>
                      <a:pt x="60" y="827"/>
                      <a:pt x="0" y="1041"/>
                      <a:pt x="0" y="1267"/>
                    </a:cubicBezTo>
                    <a:cubicBezTo>
                      <a:pt x="7" y="1288"/>
                      <a:pt x="22" y="1301"/>
                      <a:pt x="33" y="1301"/>
                    </a:cubicBezTo>
                    <a:cubicBezTo>
                      <a:pt x="42" y="1301"/>
                      <a:pt x="48" y="1294"/>
                      <a:pt x="48" y="1279"/>
                    </a:cubicBezTo>
                    <a:cubicBezTo>
                      <a:pt x="131" y="1077"/>
                      <a:pt x="167" y="851"/>
                      <a:pt x="191" y="648"/>
                    </a:cubicBezTo>
                    <a:cubicBezTo>
                      <a:pt x="227" y="434"/>
                      <a:pt x="274" y="231"/>
                      <a:pt x="250" y="17"/>
                    </a:cubicBezTo>
                    <a:cubicBezTo>
                      <a:pt x="250" y="9"/>
                      <a:pt x="238" y="0"/>
                      <a:pt x="231"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8"/>
              <p:cNvSpPr/>
              <p:nvPr/>
            </p:nvSpPr>
            <p:spPr>
              <a:xfrm>
                <a:off x="3027700" y="2832575"/>
                <a:ext cx="7800" cy="34550"/>
              </a:xfrm>
              <a:custGeom>
                <a:avLst/>
                <a:gdLst/>
                <a:ahLst/>
                <a:cxnLst/>
                <a:rect l="l" t="t" r="r" b="b"/>
                <a:pathLst>
                  <a:path w="312" h="1382" extrusionOk="0">
                    <a:moveTo>
                      <a:pt x="255" y="1"/>
                    </a:moveTo>
                    <a:cubicBezTo>
                      <a:pt x="241" y="1"/>
                      <a:pt x="229" y="10"/>
                      <a:pt x="229" y="26"/>
                    </a:cubicBezTo>
                    <a:cubicBezTo>
                      <a:pt x="157" y="240"/>
                      <a:pt x="133" y="479"/>
                      <a:pt x="86" y="717"/>
                    </a:cubicBezTo>
                    <a:cubicBezTo>
                      <a:pt x="38" y="931"/>
                      <a:pt x="14" y="1133"/>
                      <a:pt x="14" y="1348"/>
                    </a:cubicBezTo>
                    <a:cubicBezTo>
                      <a:pt x="0" y="1368"/>
                      <a:pt x="11" y="1381"/>
                      <a:pt x="24" y="1381"/>
                    </a:cubicBezTo>
                    <a:cubicBezTo>
                      <a:pt x="34" y="1381"/>
                      <a:pt x="45" y="1375"/>
                      <a:pt x="50" y="1360"/>
                    </a:cubicBezTo>
                    <a:cubicBezTo>
                      <a:pt x="110" y="1145"/>
                      <a:pt x="157" y="895"/>
                      <a:pt x="205" y="657"/>
                    </a:cubicBezTo>
                    <a:cubicBezTo>
                      <a:pt x="252" y="455"/>
                      <a:pt x="312" y="252"/>
                      <a:pt x="288" y="38"/>
                    </a:cubicBezTo>
                    <a:cubicBezTo>
                      <a:pt x="288" y="13"/>
                      <a:pt x="271" y="1"/>
                      <a:pt x="255"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8"/>
              <p:cNvSpPr/>
              <p:nvPr/>
            </p:nvSpPr>
            <p:spPr>
              <a:xfrm>
                <a:off x="3016725" y="2825325"/>
                <a:ext cx="10150" cy="38850"/>
              </a:xfrm>
              <a:custGeom>
                <a:avLst/>
                <a:gdLst/>
                <a:ahLst/>
                <a:cxnLst/>
                <a:rect l="l" t="t" r="r" b="b"/>
                <a:pathLst>
                  <a:path w="406" h="1554" extrusionOk="0">
                    <a:moveTo>
                      <a:pt x="337" y="1"/>
                    </a:moveTo>
                    <a:cubicBezTo>
                      <a:pt x="331" y="1"/>
                      <a:pt x="322" y="7"/>
                      <a:pt x="310" y="18"/>
                    </a:cubicBezTo>
                    <a:cubicBezTo>
                      <a:pt x="215" y="257"/>
                      <a:pt x="179" y="542"/>
                      <a:pt x="120" y="780"/>
                    </a:cubicBezTo>
                    <a:cubicBezTo>
                      <a:pt x="60" y="1031"/>
                      <a:pt x="13" y="1269"/>
                      <a:pt x="1" y="1531"/>
                    </a:cubicBezTo>
                    <a:cubicBezTo>
                      <a:pt x="1" y="1544"/>
                      <a:pt x="15" y="1553"/>
                      <a:pt x="28" y="1553"/>
                    </a:cubicBezTo>
                    <a:cubicBezTo>
                      <a:pt x="39" y="1553"/>
                      <a:pt x="48" y="1547"/>
                      <a:pt x="48" y="1531"/>
                    </a:cubicBezTo>
                    <a:cubicBezTo>
                      <a:pt x="156" y="1054"/>
                      <a:pt x="406" y="507"/>
                      <a:pt x="346" y="18"/>
                    </a:cubicBezTo>
                    <a:cubicBezTo>
                      <a:pt x="346" y="7"/>
                      <a:pt x="343" y="1"/>
                      <a:pt x="337"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8"/>
              <p:cNvSpPr/>
              <p:nvPr/>
            </p:nvSpPr>
            <p:spPr>
              <a:xfrm>
                <a:off x="3005725" y="2816300"/>
                <a:ext cx="11325" cy="44750"/>
              </a:xfrm>
              <a:custGeom>
                <a:avLst/>
                <a:gdLst/>
                <a:ahLst/>
                <a:cxnLst/>
                <a:rect l="l" t="t" r="r" b="b"/>
                <a:pathLst>
                  <a:path w="453" h="1790" extrusionOk="0">
                    <a:moveTo>
                      <a:pt x="434" y="0"/>
                    </a:moveTo>
                    <a:cubicBezTo>
                      <a:pt x="431" y="0"/>
                      <a:pt x="429" y="3"/>
                      <a:pt x="429" y="10"/>
                    </a:cubicBezTo>
                    <a:cubicBezTo>
                      <a:pt x="191" y="522"/>
                      <a:pt x="36" y="1201"/>
                      <a:pt x="0" y="1761"/>
                    </a:cubicBezTo>
                    <a:cubicBezTo>
                      <a:pt x="0" y="1780"/>
                      <a:pt x="8" y="1789"/>
                      <a:pt x="14" y="1789"/>
                    </a:cubicBezTo>
                    <a:cubicBezTo>
                      <a:pt x="19" y="1789"/>
                      <a:pt x="24" y="1783"/>
                      <a:pt x="24" y="1773"/>
                    </a:cubicBezTo>
                    <a:cubicBezTo>
                      <a:pt x="191" y="1225"/>
                      <a:pt x="417" y="606"/>
                      <a:pt x="453" y="22"/>
                    </a:cubicBezTo>
                    <a:cubicBezTo>
                      <a:pt x="453" y="14"/>
                      <a:pt x="441" y="0"/>
                      <a:pt x="434"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8"/>
              <p:cNvSpPr/>
              <p:nvPr/>
            </p:nvSpPr>
            <p:spPr>
              <a:xfrm>
                <a:off x="2988750" y="3169275"/>
                <a:ext cx="165825" cy="83650"/>
              </a:xfrm>
              <a:custGeom>
                <a:avLst/>
                <a:gdLst/>
                <a:ahLst/>
                <a:cxnLst/>
                <a:rect l="l" t="t" r="r" b="b"/>
                <a:pathLst>
                  <a:path w="6633" h="3346" extrusionOk="0">
                    <a:moveTo>
                      <a:pt x="1" y="0"/>
                    </a:moveTo>
                    <a:lnTo>
                      <a:pt x="1" y="0"/>
                    </a:lnTo>
                    <a:cubicBezTo>
                      <a:pt x="120" y="1143"/>
                      <a:pt x="870" y="3346"/>
                      <a:pt x="870" y="3346"/>
                    </a:cubicBezTo>
                    <a:lnTo>
                      <a:pt x="6632" y="12"/>
                    </a:lnTo>
                    <a:lnTo>
                      <a:pt x="1" y="0"/>
                    </a:lnTo>
                    <a:close/>
                  </a:path>
                </a:pathLst>
              </a:custGeom>
              <a:solidFill>
                <a:srgbClr val="DFD5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8"/>
              <p:cNvSpPr/>
              <p:nvPr/>
            </p:nvSpPr>
            <p:spPr>
              <a:xfrm>
                <a:off x="2984000" y="3164800"/>
                <a:ext cx="186350" cy="94375"/>
              </a:xfrm>
              <a:custGeom>
                <a:avLst/>
                <a:gdLst/>
                <a:ahLst/>
                <a:cxnLst/>
                <a:rect l="l" t="t" r="r" b="b"/>
                <a:pathLst>
                  <a:path w="7454" h="3775" extrusionOk="0">
                    <a:moveTo>
                      <a:pt x="393" y="334"/>
                    </a:moveTo>
                    <a:lnTo>
                      <a:pt x="6191" y="358"/>
                    </a:lnTo>
                    <a:lnTo>
                      <a:pt x="1167" y="3251"/>
                    </a:lnTo>
                    <a:cubicBezTo>
                      <a:pt x="988" y="2739"/>
                      <a:pt x="536" y="1275"/>
                      <a:pt x="393" y="334"/>
                    </a:cubicBezTo>
                    <a:close/>
                    <a:moveTo>
                      <a:pt x="0" y="1"/>
                    </a:moveTo>
                    <a:lnTo>
                      <a:pt x="12" y="191"/>
                    </a:lnTo>
                    <a:cubicBezTo>
                      <a:pt x="155" y="1334"/>
                      <a:pt x="869" y="3477"/>
                      <a:pt x="893" y="3573"/>
                    </a:cubicBezTo>
                    <a:lnTo>
                      <a:pt x="965" y="3775"/>
                    </a:lnTo>
                    <a:lnTo>
                      <a:pt x="7453" y="13"/>
                    </a:lnTo>
                    <a:lnTo>
                      <a:pt x="0" y="1"/>
                    </a:ln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8"/>
              <p:cNvSpPr/>
              <p:nvPr/>
            </p:nvSpPr>
            <p:spPr>
              <a:xfrm>
                <a:off x="3124775" y="3167825"/>
                <a:ext cx="6875" cy="12200"/>
              </a:xfrm>
              <a:custGeom>
                <a:avLst/>
                <a:gdLst/>
                <a:ahLst/>
                <a:cxnLst/>
                <a:rect l="l" t="t" r="r" b="b"/>
                <a:pathLst>
                  <a:path w="275" h="488" extrusionOk="0">
                    <a:moveTo>
                      <a:pt x="14" y="0"/>
                    </a:moveTo>
                    <a:cubicBezTo>
                      <a:pt x="6" y="0"/>
                      <a:pt x="1" y="14"/>
                      <a:pt x="1" y="23"/>
                    </a:cubicBezTo>
                    <a:cubicBezTo>
                      <a:pt x="1" y="94"/>
                      <a:pt x="37" y="189"/>
                      <a:pt x="84" y="249"/>
                    </a:cubicBezTo>
                    <a:cubicBezTo>
                      <a:pt x="132" y="320"/>
                      <a:pt x="179" y="392"/>
                      <a:pt x="239" y="475"/>
                    </a:cubicBezTo>
                    <a:cubicBezTo>
                      <a:pt x="243" y="483"/>
                      <a:pt x="249" y="487"/>
                      <a:pt x="254" y="487"/>
                    </a:cubicBezTo>
                    <a:cubicBezTo>
                      <a:pt x="265" y="487"/>
                      <a:pt x="275" y="474"/>
                      <a:pt x="275" y="451"/>
                    </a:cubicBezTo>
                    <a:cubicBezTo>
                      <a:pt x="251" y="368"/>
                      <a:pt x="203" y="284"/>
                      <a:pt x="156" y="201"/>
                    </a:cubicBezTo>
                    <a:cubicBezTo>
                      <a:pt x="120" y="130"/>
                      <a:pt x="84" y="46"/>
                      <a:pt x="25" y="11"/>
                    </a:cubicBezTo>
                    <a:cubicBezTo>
                      <a:pt x="21" y="3"/>
                      <a:pt x="17" y="0"/>
                      <a:pt x="14"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8"/>
              <p:cNvSpPr/>
              <p:nvPr/>
            </p:nvSpPr>
            <p:spPr>
              <a:xfrm>
                <a:off x="3114675" y="3168375"/>
                <a:ext cx="7150" cy="11125"/>
              </a:xfrm>
              <a:custGeom>
                <a:avLst/>
                <a:gdLst/>
                <a:ahLst/>
                <a:cxnLst/>
                <a:rect l="l" t="t" r="r" b="b"/>
                <a:pathLst>
                  <a:path w="286" h="445" extrusionOk="0">
                    <a:moveTo>
                      <a:pt x="24" y="1"/>
                    </a:moveTo>
                    <a:cubicBezTo>
                      <a:pt x="12" y="1"/>
                      <a:pt x="0" y="1"/>
                      <a:pt x="12" y="12"/>
                    </a:cubicBezTo>
                    <a:cubicBezTo>
                      <a:pt x="24" y="84"/>
                      <a:pt x="71" y="167"/>
                      <a:pt x="107" y="227"/>
                    </a:cubicBezTo>
                    <a:lnTo>
                      <a:pt x="238" y="441"/>
                    </a:lnTo>
                    <a:cubicBezTo>
                      <a:pt x="240" y="443"/>
                      <a:pt x="244" y="444"/>
                      <a:pt x="247" y="444"/>
                    </a:cubicBezTo>
                    <a:cubicBezTo>
                      <a:pt x="262" y="444"/>
                      <a:pt x="286" y="427"/>
                      <a:pt x="286" y="417"/>
                    </a:cubicBezTo>
                    <a:cubicBezTo>
                      <a:pt x="262" y="322"/>
                      <a:pt x="226" y="251"/>
                      <a:pt x="179" y="179"/>
                    </a:cubicBezTo>
                    <a:cubicBezTo>
                      <a:pt x="131" y="120"/>
                      <a:pt x="107" y="24"/>
                      <a:pt x="24"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8"/>
              <p:cNvSpPr/>
              <p:nvPr/>
            </p:nvSpPr>
            <p:spPr>
              <a:xfrm>
                <a:off x="3106925" y="3168375"/>
                <a:ext cx="7700" cy="14725"/>
              </a:xfrm>
              <a:custGeom>
                <a:avLst/>
                <a:gdLst/>
                <a:ahLst/>
                <a:cxnLst/>
                <a:rect l="l" t="t" r="r" b="b"/>
                <a:pathLst>
                  <a:path w="308" h="589" extrusionOk="0">
                    <a:moveTo>
                      <a:pt x="36" y="1"/>
                    </a:moveTo>
                    <a:cubicBezTo>
                      <a:pt x="24" y="1"/>
                      <a:pt x="12" y="1"/>
                      <a:pt x="12" y="12"/>
                    </a:cubicBezTo>
                    <a:cubicBezTo>
                      <a:pt x="0" y="108"/>
                      <a:pt x="36" y="191"/>
                      <a:pt x="84" y="286"/>
                    </a:cubicBezTo>
                    <a:cubicBezTo>
                      <a:pt x="131" y="393"/>
                      <a:pt x="191" y="489"/>
                      <a:pt x="262" y="584"/>
                    </a:cubicBezTo>
                    <a:cubicBezTo>
                      <a:pt x="265" y="587"/>
                      <a:pt x="270" y="588"/>
                      <a:pt x="275" y="588"/>
                    </a:cubicBezTo>
                    <a:cubicBezTo>
                      <a:pt x="289" y="588"/>
                      <a:pt x="307" y="575"/>
                      <a:pt x="298" y="548"/>
                    </a:cubicBezTo>
                    <a:cubicBezTo>
                      <a:pt x="262" y="453"/>
                      <a:pt x="215" y="346"/>
                      <a:pt x="179" y="251"/>
                    </a:cubicBezTo>
                    <a:cubicBezTo>
                      <a:pt x="143" y="167"/>
                      <a:pt x="120" y="60"/>
                      <a:pt x="36"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8"/>
              <p:cNvSpPr/>
              <p:nvPr/>
            </p:nvSpPr>
            <p:spPr>
              <a:xfrm>
                <a:off x="3098300" y="3167375"/>
                <a:ext cx="7625" cy="16750"/>
              </a:xfrm>
              <a:custGeom>
                <a:avLst/>
                <a:gdLst/>
                <a:ahLst/>
                <a:cxnLst/>
                <a:rect l="l" t="t" r="r" b="b"/>
                <a:pathLst>
                  <a:path w="305" h="670" extrusionOk="0">
                    <a:moveTo>
                      <a:pt x="15" y="0"/>
                    </a:moveTo>
                    <a:cubicBezTo>
                      <a:pt x="7" y="0"/>
                      <a:pt x="0" y="11"/>
                      <a:pt x="0" y="29"/>
                    </a:cubicBezTo>
                    <a:cubicBezTo>
                      <a:pt x="24" y="255"/>
                      <a:pt x="143" y="469"/>
                      <a:pt x="250" y="648"/>
                    </a:cubicBezTo>
                    <a:cubicBezTo>
                      <a:pt x="255" y="663"/>
                      <a:pt x="266" y="669"/>
                      <a:pt x="277" y="669"/>
                    </a:cubicBezTo>
                    <a:cubicBezTo>
                      <a:pt x="292" y="669"/>
                      <a:pt x="305" y="657"/>
                      <a:pt x="298" y="636"/>
                    </a:cubicBezTo>
                    <a:cubicBezTo>
                      <a:pt x="238" y="433"/>
                      <a:pt x="167" y="195"/>
                      <a:pt x="24" y="5"/>
                    </a:cubicBezTo>
                    <a:cubicBezTo>
                      <a:pt x="21" y="2"/>
                      <a:pt x="18" y="0"/>
                      <a:pt x="15"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8"/>
              <p:cNvSpPr/>
              <p:nvPr/>
            </p:nvSpPr>
            <p:spPr>
              <a:xfrm>
                <a:off x="3089350" y="3166400"/>
                <a:ext cx="7475" cy="19450"/>
              </a:xfrm>
              <a:custGeom>
                <a:avLst/>
                <a:gdLst/>
                <a:ahLst/>
                <a:cxnLst/>
                <a:rect l="l" t="t" r="r" b="b"/>
                <a:pathLst>
                  <a:path w="299" h="778" extrusionOk="0">
                    <a:moveTo>
                      <a:pt x="38" y="0"/>
                    </a:moveTo>
                    <a:cubicBezTo>
                      <a:pt x="25" y="0"/>
                      <a:pt x="13" y="6"/>
                      <a:pt x="13" y="20"/>
                    </a:cubicBezTo>
                    <a:cubicBezTo>
                      <a:pt x="1" y="151"/>
                      <a:pt x="61" y="294"/>
                      <a:pt x="108" y="413"/>
                    </a:cubicBezTo>
                    <a:cubicBezTo>
                      <a:pt x="144" y="532"/>
                      <a:pt x="191" y="663"/>
                      <a:pt x="263" y="770"/>
                    </a:cubicBezTo>
                    <a:cubicBezTo>
                      <a:pt x="272" y="774"/>
                      <a:pt x="279" y="777"/>
                      <a:pt x="284" y="777"/>
                    </a:cubicBezTo>
                    <a:cubicBezTo>
                      <a:pt x="294" y="777"/>
                      <a:pt x="299" y="769"/>
                      <a:pt x="299" y="746"/>
                    </a:cubicBezTo>
                    <a:cubicBezTo>
                      <a:pt x="263" y="615"/>
                      <a:pt x="227" y="484"/>
                      <a:pt x="180" y="341"/>
                    </a:cubicBezTo>
                    <a:cubicBezTo>
                      <a:pt x="144" y="234"/>
                      <a:pt x="120" y="103"/>
                      <a:pt x="61" y="8"/>
                    </a:cubicBezTo>
                    <a:cubicBezTo>
                      <a:pt x="56" y="3"/>
                      <a:pt x="47" y="0"/>
                      <a:pt x="38"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8"/>
              <p:cNvSpPr/>
              <p:nvPr/>
            </p:nvSpPr>
            <p:spPr>
              <a:xfrm>
                <a:off x="3081025" y="3168550"/>
                <a:ext cx="6875" cy="19950"/>
              </a:xfrm>
              <a:custGeom>
                <a:avLst/>
                <a:gdLst/>
                <a:ahLst/>
                <a:cxnLst/>
                <a:rect l="l" t="t" r="r" b="b"/>
                <a:pathLst>
                  <a:path w="275" h="798" extrusionOk="0">
                    <a:moveTo>
                      <a:pt x="18" y="0"/>
                    </a:moveTo>
                    <a:cubicBezTo>
                      <a:pt x="11" y="0"/>
                      <a:pt x="1" y="5"/>
                      <a:pt x="1" y="5"/>
                    </a:cubicBezTo>
                    <a:cubicBezTo>
                      <a:pt x="36" y="255"/>
                      <a:pt x="132" y="541"/>
                      <a:pt x="239" y="779"/>
                    </a:cubicBezTo>
                    <a:cubicBezTo>
                      <a:pt x="239" y="791"/>
                      <a:pt x="248" y="797"/>
                      <a:pt x="257" y="797"/>
                    </a:cubicBezTo>
                    <a:cubicBezTo>
                      <a:pt x="266" y="797"/>
                      <a:pt x="274" y="791"/>
                      <a:pt x="274" y="779"/>
                    </a:cubicBezTo>
                    <a:cubicBezTo>
                      <a:pt x="239" y="529"/>
                      <a:pt x="155" y="232"/>
                      <a:pt x="24" y="5"/>
                    </a:cubicBezTo>
                    <a:cubicBezTo>
                      <a:pt x="24" y="1"/>
                      <a:pt x="22" y="0"/>
                      <a:pt x="18"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8"/>
              <p:cNvSpPr/>
              <p:nvPr/>
            </p:nvSpPr>
            <p:spPr>
              <a:xfrm>
                <a:off x="3070600" y="3166975"/>
                <a:ext cx="9550" cy="24300"/>
              </a:xfrm>
              <a:custGeom>
                <a:avLst/>
                <a:gdLst/>
                <a:ahLst/>
                <a:cxnLst/>
                <a:rect l="l" t="t" r="r" b="b"/>
                <a:pathLst>
                  <a:path w="382" h="972" extrusionOk="0">
                    <a:moveTo>
                      <a:pt x="65" y="0"/>
                    </a:moveTo>
                    <a:cubicBezTo>
                      <a:pt x="54" y="0"/>
                      <a:pt x="43" y="3"/>
                      <a:pt x="37" y="9"/>
                    </a:cubicBezTo>
                    <a:cubicBezTo>
                      <a:pt x="1" y="164"/>
                      <a:pt x="60" y="307"/>
                      <a:pt x="108" y="461"/>
                    </a:cubicBezTo>
                    <a:cubicBezTo>
                      <a:pt x="168" y="616"/>
                      <a:pt x="227" y="795"/>
                      <a:pt x="322" y="961"/>
                    </a:cubicBezTo>
                    <a:cubicBezTo>
                      <a:pt x="326" y="968"/>
                      <a:pt x="332" y="971"/>
                      <a:pt x="340" y="971"/>
                    </a:cubicBezTo>
                    <a:cubicBezTo>
                      <a:pt x="358" y="971"/>
                      <a:pt x="382" y="954"/>
                      <a:pt x="382" y="938"/>
                    </a:cubicBezTo>
                    <a:cubicBezTo>
                      <a:pt x="346" y="771"/>
                      <a:pt x="275" y="616"/>
                      <a:pt x="215" y="461"/>
                    </a:cubicBezTo>
                    <a:cubicBezTo>
                      <a:pt x="156" y="307"/>
                      <a:pt x="120" y="164"/>
                      <a:pt x="84" y="9"/>
                    </a:cubicBezTo>
                    <a:cubicBezTo>
                      <a:pt x="84" y="3"/>
                      <a:pt x="75" y="0"/>
                      <a:pt x="65"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8"/>
              <p:cNvSpPr/>
              <p:nvPr/>
            </p:nvSpPr>
            <p:spPr>
              <a:xfrm>
                <a:off x="3059975" y="3164850"/>
                <a:ext cx="10525" cy="29575"/>
              </a:xfrm>
              <a:custGeom>
                <a:avLst/>
                <a:gdLst/>
                <a:ahLst/>
                <a:cxnLst/>
                <a:rect l="l" t="t" r="r" b="b"/>
                <a:pathLst>
                  <a:path w="421" h="1183" extrusionOk="0">
                    <a:moveTo>
                      <a:pt x="15" y="0"/>
                    </a:moveTo>
                    <a:cubicBezTo>
                      <a:pt x="4" y="0"/>
                      <a:pt x="1" y="14"/>
                      <a:pt x="9" y="22"/>
                    </a:cubicBezTo>
                    <a:cubicBezTo>
                      <a:pt x="104" y="213"/>
                      <a:pt x="104" y="439"/>
                      <a:pt x="164" y="654"/>
                    </a:cubicBezTo>
                    <a:cubicBezTo>
                      <a:pt x="223" y="832"/>
                      <a:pt x="283" y="999"/>
                      <a:pt x="366" y="1165"/>
                    </a:cubicBezTo>
                    <a:cubicBezTo>
                      <a:pt x="382" y="1176"/>
                      <a:pt x="396" y="1182"/>
                      <a:pt x="405" y="1182"/>
                    </a:cubicBezTo>
                    <a:cubicBezTo>
                      <a:pt x="416" y="1182"/>
                      <a:pt x="421" y="1173"/>
                      <a:pt x="414" y="1154"/>
                    </a:cubicBezTo>
                    <a:cubicBezTo>
                      <a:pt x="354" y="915"/>
                      <a:pt x="271" y="689"/>
                      <a:pt x="212" y="451"/>
                    </a:cubicBezTo>
                    <a:cubicBezTo>
                      <a:pt x="164" y="284"/>
                      <a:pt x="164" y="130"/>
                      <a:pt x="33" y="11"/>
                    </a:cubicBezTo>
                    <a:cubicBezTo>
                      <a:pt x="26" y="3"/>
                      <a:pt x="19" y="0"/>
                      <a:pt x="15"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8"/>
              <p:cNvSpPr/>
              <p:nvPr/>
            </p:nvSpPr>
            <p:spPr>
              <a:xfrm>
                <a:off x="3050975" y="3167875"/>
                <a:ext cx="10125" cy="29100"/>
              </a:xfrm>
              <a:custGeom>
                <a:avLst/>
                <a:gdLst/>
                <a:ahLst/>
                <a:cxnLst/>
                <a:rect l="l" t="t" r="r" b="b"/>
                <a:pathLst>
                  <a:path w="405" h="1164" extrusionOk="0">
                    <a:moveTo>
                      <a:pt x="12" y="1"/>
                    </a:moveTo>
                    <a:cubicBezTo>
                      <a:pt x="4" y="1"/>
                      <a:pt x="0" y="7"/>
                      <a:pt x="0" y="21"/>
                    </a:cubicBezTo>
                    <a:cubicBezTo>
                      <a:pt x="12" y="235"/>
                      <a:pt x="72" y="425"/>
                      <a:pt x="155" y="604"/>
                    </a:cubicBezTo>
                    <a:cubicBezTo>
                      <a:pt x="214" y="794"/>
                      <a:pt x="274" y="985"/>
                      <a:pt x="369" y="1164"/>
                    </a:cubicBezTo>
                    <a:cubicBezTo>
                      <a:pt x="393" y="1164"/>
                      <a:pt x="405" y="1164"/>
                      <a:pt x="405" y="1152"/>
                    </a:cubicBezTo>
                    <a:cubicBezTo>
                      <a:pt x="369" y="961"/>
                      <a:pt x="298" y="771"/>
                      <a:pt x="238" y="568"/>
                    </a:cubicBezTo>
                    <a:cubicBezTo>
                      <a:pt x="179" y="378"/>
                      <a:pt x="119" y="187"/>
                      <a:pt x="36" y="9"/>
                    </a:cubicBezTo>
                    <a:cubicBezTo>
                      <a:pt x="26" y="4"/>
                      <a:pt x="18" y="1"/>
                      <a:pt x="12"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8"/>
              <p:cNvSpPr/>
              <p:nvPr/>
            </p:nvSpPr>
            <p:spPr>
              <a:xfrm>
                <a:off x="3037875" y="3168175"/>
                <a:ext cx="11025" cy="28500"/>
              </a:xfrm>
              <a:custGeom>
                <a:avLst/>
                <a:gdLst/>
                <a:ahLst/>
                <a:cxnLst/>
                <a:rect l="l" t="t" r="r" b="b"/>
                <a:pathLst>
                  <a:path w="441" h="1140" extrusionOk="0">
                    <a:moveTo>
                      <a:pt x="18" y="1"/>
                    </a:moveTo>
                    <a:cubicBezTo>
                      <a:pt x="8" y="1"/>
                      <a:pt x="0" y="7"/>
                      <a:pt x="0" y="20"/>
                    </a:cubicBezTo>
                    <a:cubicBezTo>
                      <a:pt x="24" y="378"/>
                      <a:pt x="167" y="842"/>
                      <a:pt x="393" y="1140"/>
                    </a:cubicBezTo>
                    <a:cubicBezTo>
                      <a:pt x="393" y="1140"/>
                      <a:pt x="441" y="1140"/>
                      <a:pt x="417" y="1116"/>
                    </a:cubicBezTo>
                    <a:cubicBezTo>
                      <a:pt x="357" y="913"/>
                      <a:pt x="286" y="735"/>
                      <a:pt x="226" y="544"/>
                    </a:cubicBezTo>
                    <a:cubicBezTo>
                      <a:pt x="167" y="366"/>
                      <a:pt x="119" y="175"/>
                      <a:pt x="36" y="9"/>
                    </a:cubicBezTo>
                    <a:cubicBezTo>
                      <a:pt x="31" y="4"/>
                      <a:pt x="24" y="1"/>
                      <a:pt x="18"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8"/>
              <p:cNvSpPr/>
              <p:nvPr/>
            </p:nvSpPr>
            <p:spPr>
              <a:xfrm>
                <a:off x="3028350" y="3169975"/>
                <a:ext cx="10425" cy="31300"/>
              </a:xfrm>
              <a:custGeom>
                <a:avLst/>
                <a:gdLst/>
                <a:ahLst/>
                <a:cxnLst/>
                <a:rect l="l" t="t" r="r" b="b"/>
                <a:pathLst>
                  <a:path w="417" h="1252" extrusionOk="0">
                    <a:moveTo>
                      <a:pt x="12" y="1"/>
                    </a:moveTo>
                    <a:cubicBezTo>
                      <a:pt x="5" y="1"/>
                      <a:pt x="0" y="9"/>
                      <a:pt x="0" y="32"/>
                    </a:cubicBezTo>
                    <a:cubicBezTo>
                      <a:pt x="12" y="234"/>
                      <a:pt x="84" y="425"/>
                      <a:pt x="143" y="627"/>
                    </a:cubicBezTo>
                    <a:cubicBezTo>
                      <a:pt x="226" y="830"/>
                      <a:pt x="262" y="1056"/>
                      <a:pt x="369" y="1246"/>
                    </a:cubicBezTo>
                    <a:cubicBezTo>
                      <a:pt x="373" y="1250"/>
                      <a:pt x="378" y="1251"/>
                      <a:pt x="384" y="1251"/>
                    </a:cubicBezTo>
                    <a:cubicBezTo>
                      <a:pt x="399" y="1251"/>
                      <a:pt x="417" y="1243"/>
                      <a:pt x="417" y="1234"/>
                    </a:cubicBezTo>
                    <a:cubicBezTo>
                      <a:pt x="405" y="1008"/>
                      <a:pt x="322" y="806"/>
                      <a:pt x="250" y="591"/>
                    </a:cubicBezTo>
                    <a:cubicBezTo>
                      <a:pt x="191" y="401"/>
                      <a:pt x="131" y="187"/>
                      <a:pt x="24" y="8"/>
                    </a:cubicBezTo>
                    <a:cubicBezTo>
                      <a:pt x="20" y="4"/>
                      <a:pt x="15" y="1"/>
                      <a:pt x="12"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8"/>
              <p:cNvSpPr/>
              <p:nvPr/>
            </p:nvSpPr>
            <p:spPr>
              <a:xfrm>
                <a:off x="3016250" y="3168650"/>
                <a:ext cx="11600" cy="33400"/>
              </a:xfrm>
              <a:custGeom>
                <a:avLst/>
                <a:gdLst/>
                <a:ahLst/>
                <a:cxnLst/>
                <a:rect l="l" t="t" r="r" b="b"/>
                <a:pathLst>
                  <a:path w="464" h="1336" extrusionOk="0">
                    <a:moveTo>
                      <a:pt x="42" y="1"/>
                    </a:moveTo>
                    <a:cubicBezTo>
                      <a:pt x="22" y="1"/>
                      <a:pt x="0" y="14"/>
                      <a:pt x="8" y="37"/>
                    </a:cubicBezTo>
                    <a:cubicBezTo>
                      <a:pt x="32" y="251"/>
                      <a:pt x="127" y="478"/>
                      <a:pt x="187" y="692"/>
                    </a:cubicBezTo>
                    <a:cubicBezTo>
                      <a:pt x="246" y="894"/>
                      <a:pt x="318" y="1121"/>
                      <a:pt x="425" y="1323"/>
                    </a:cubicBezTo>
                    <a:cubicBezTo>
                      <a:pt x="425" y="1331"/>
                      <a:pt x="431" y="1335"/>
                      <a:pt x="437" y="1335"/>
                    </a:cubicBezTo>
                    <a:cubicBezTo>
                      <a:pt x="449" y="1335"/>
                      <a:pt x="464" y="1322"/>
                      <a:pt x="448" y="1299"/>
                    </a:cubicBezTo>
                    <a:cubicBezTo>
                      <a:pt x="413" y="1061"/>
                      <a:pt x="329" y="835"/>
                      <a:pt x="270" y="609"/>
                    </a:cubicBezTo>
                    <a:cubicBezTo>
                      <a:pt x="210" y="418"/>
                      <a:pt x="175" y="204"/>
                      <a:pt x="67" y="13"/>
                    </a:cubicBezTo>
                    <a:cubicBezTo>
                      <a:pt x="63" y="5"/>
                      <a:pt x="53" y="1"/>
                      <a:pt x="42"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8"/>
              <p:cNvSpPr/>
              <p:nvPr/>
            </p:nvSpPr>
            <p:spPr>
              <a:xfrm>
                <a:off x="3005125" y="3165850"/>
                <a:ext cx="11625" cy="38300"/>
              </a:xfrm>
              <a:custGeom>
                <a:avLst/>
                <a:gdLst/>
                <a:ahLst/>
                <a:cxnLst/>
                <a:rect l="l" t="t" r="r" b="b"/>
                <a:pathLst>
                  <a:path w="465" h="1532" extrusionOk="0">
                    <a:moveTo>
                      <a:pt x="18" y="0"/>
                    </a:moveTo>
                    <a:cubicBezTo>
                      <a:pt x="9" y="0"/>
                      <a:pt x="1" y="6"/>
                      <a:pt x="1" y="18"/>
                    </a:cubicBezTo>
                    <a:cubicBezTo>
                      <a:pt x="24" y="268"/>
                      <a:pt x="120" y="530"/>
                      <a:pt x="179" y="792"/>
                    </a:cubicBezTo>
                    <a:cubicBezTo>
                      <a:pt x="239" y="1042"/>
                      <a:pt x="322" y="1280"/>
                      <a:pt x="417" y="1518"/>
                    </a:cubicBezTo>
                    <a:cubicBezTo>
                      <a:pt x="417" y="1527"/>
                      <a:pt x="424" y="1531"/>
                      <a:pt x="433" y="1531"/>
                    </a:cubicBezTo>
                    <a:cubicBezTo>
                      <a:pt x="447" y="1531"/>
                      <a:pt x="465" y="1521"/>
                      <a:pt x="465" y="1506"/>
                    </a:cubicBezTo>
                    <a:cubicBezTo>
                      <a:pt x="334" y="1042"/>
                      <a:pt x="322" y="411"/>
                      <a:pt x="36" y="18"/>
                    </a:cubicBezTo>
                    <a:cubicBezTo>
                      <a:pt x="36" y="6"/>
                      <a:pt x="27" y="0"/>
                      <a:pt x="18"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8"/>
              <p:cNvSpPr/>
              <p:nvPr/>
            </p:nvSpPr>
            <p:spPr>
              <a:xfrm>
                <a:off x="2993825" y="3161925"/>
                <a:ext cx="11025" cy="44700"/>
              </a:xfrm>
              <a:custGeom>
                <a:avLst/>
                <a:gdLst/>
                <a:ahLst/>
                <a:cxnLst/>
                <a:rect l="l" t="t" r="r" b="b"/>
                <a:pathLst>
                  <a:path w="441" h="1788" extrusionOk="0">
                    <a:moveTo>
                      <a:pt x="10" y="1"/>
                    </a:moveTo>
                    <a:cubicBezTo>
                      <a:pt x="4" y="1"/>
                      <a:pt x="0" y="6"/>
                      <a:pt x="0" y="20"/>
                    </a:cubicBezTo>
                    <a:cubicBezTo>
                      <a:pt x="24" y="592"/>
                      <a:pt x="191" y="1259"/>
                      <a:pt x="429" y="1783"/>
                    </a:cubicBezTo>
                    <a:cubicBezTo>
                      <a:pt x="429" y="1786"/>
                      <a:pt x="430" y="1787"/>
                      <a:pt x="431" y="1787"/>
                    </a:cubicBezTo>
                    <a:cubicBezTo>
                      <a:pt x="434" y="1787"/>
                      <a:pt x="441" y="1776"/>
                      <a:pt x="441" y="1759"/>
                    </a:cubicBezTo>
                    <a:cubicBezTo>
                      <a:pt x="333" y="1199"/>
                      <a:pt x="250" y="544"/>
                      <a:pt x="24" y="9"/>
                    </a:cubicBezTo>
                    <a:cubicBezTo>
                      <a:pt x="19" y="4"/>
                      <a:pt x="14" y="1"/>
                      <a:pt x="10"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p8"/>
              <p:cNvSpPr/>
              <p:nvPr/>
            </p:nvSpPr>
            <p:spPr>
              <a:xfrm>
                <a:off x="3071800" y="3341900"/>
                <a:ext cx="157175" cy="125650"/>
              </a:xfrm>
              <a:custGeom>
                <a:avLst/>
                <a:gdLst/>
                <a:ahLst/>
                <a:cxnLst/>
                <a:rect l="l" t="t" r="r" b="b"/>
                <a:pathLst>
                  <a:path w="6287" h="5026" extrusionOk="0">
                    <a:moveTo>
                      <a:pt x="6287" y="1"/>
                    </a:moveTo>
                    <a:lnTo>
                      <a:pt x="1" y="2144"/>
                    </a:lnTo>
                    <a:cubicBezTo>
                      <a:pt x="489" y="3192"/>
                      <a:pt x="1906" y="5025"/>
                      <a:pt x="1917" y="5025"/>
                    </a:cubicBezTo>
                    <a:lnTo>
                      <a:pt x="6287" y="1"/>
                    </a:lnTo>
                    <a:close/>
                  </a:path>
                </a:pathLst>
              </a:custGeom>
              <a:solidFill>
                <a:srgbClr val="DFD5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8"/>
              <p:cNvSpPr/>
              <p:nvPr/>
            </p:nvSpPr>
            <p:spPr>
              <a:xfrm>
                <a:off x="3065550" y="3332675"/>
                <a:ext cx="176825" cy="142025"/>
              </a:xfrm>
              <a:custGeom>
                <a:avLst/>
                <a:gdLst/>
                <a:ahLst/>
                <a:cxnLst/>
                <a:rect l="l" t="t" r="r" b="b"/>
                <a:pathLst>
                  <a:path w="7073" h="5681" extrusionOk="0">
                    <a:moveTo>
                      <a:pt x="5977" y="739"/>
                    </a:moveTo>
                    <a:lnTo>
                      <a:pt x="2167" y="5132"/>
                    </a:lnTo>
                    <a:cubicBezTo>
                      <a:pt x="1834" y="4680"/>
                      <a:pt x="917" y="3442"/>
                      <a:pt x="489" y="2608"/>
                    </a:cubicBezTo>
                    <a:lnTo>
                      <a:pt x="5977" y="739"/>
                    </a:lnTo>
                    <a:close/>
                    <a:moveTo>
                      <a:pt x="7073" y="1"/>
                    </a:moveTo>
                    <a:lnTo>
                      <a:pt x="0" y="2418"/>
                    </a:lnTo>
                    <a:lnTo>
                      <a:pt x="84" y="2596"/>
                    </a:lnTo>
                    <a:cubicBezTo>
                      <a:pt x="596" y="3632"/>
                      <a:pt x="1965" y="5442"/>
                      <a:pt x="2025" y="5513"/>
                    </a:cubicBezTo>
                    <a:lnTo>
                      <a:pt x="2156" y="5680"/>
                    </a:lnTo>
                    <a:lnTo>
                      <a:pt x="7073" y="1"/>
                    </a:ln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8"/>
              <p:cNvSpPr/>
              <p:nvPr/>
            </p:nvSpPr>
            <p:spPr>
              <a:xfrm>
                <a:off x="3200100" y="3350250"/>
                <a:ext cx="10350" cy="9325"/>
              </a:xfrm>
              <a:custGeom>
                <a:avLst/>
                <a:gdLst/>
                <a:ahLst/>
                <a:cxnLst/>
                <a:rect l="l" t="t" r="r" b="b"/>
                <a:pathLst>
                  <a:path w="414" h="373" extrusionOk="0">
                    <a:moveTo>
                      <a:pt x="36" y="0"/>
                    </a:moveTo>
                    <a:cubicBezTo>
                      <a:pt x="24" y="0"/>
                      <a:pt x="0" y="24"/>
                      <a:pt x="24" y="24"/>
                    </a:cubicBezTo>
                    <a:cubicBezTo>
                      <a:pt x="48" y="96"/>
                      <a:pt x="107" y="155"/>
                      <a:pt x="167" y="203"/>
                    </a:cubicBezTo>
                    <a:cubicBezTo>
                      <a:pt x="238" y="262"/>
                      <a:pt x="298" y="322"/>
                      <a:pt x="393" y="357"/>
                    </a:cubicBezTo>
                    <a:cubicBezTo>
                      <a:pt x="397" y="369"/>
                      <a:pt x="401" y="373"/>
                      <a:pt x="404" y="373"/>
                    </a:cubicBezTo>
                    <a:cubicBezTo>
                      <a:pt x="410" y="373"/>
                      <a:pt x="413" y="354"/>
                      <a:pt x="405" y="346"/>
                    </a:cubicBezTo>
                    <a:cubicBezTo>
                      <a:pt x="345" y="274"/>
                      <a:pt x="274" y="215"/>
                      <a:pt x="214" y="143"/>
                    </a:cubicBezTo>
                    <a:cubicBezTo>
                      <a:pt x="155" y="96"/>
                      <a:pt x="107" y="24"/>
                      <a:pt x="36"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8"/>
              <p:cNvSpPr/>
              <p:nvPr/>
            </p:nvSpPr>
            <p:spPr>
              <a:xfrm>
                <a:off x="3190875" y="3353225"/>
                <a:ext cx="10025" cy="9100"/>
              </a:xfrm>
              <a:custGeom>
                <a:avLst/>
                <a:gdLst/>
                <a:ahLst/>
                <a:cxnLst/>
                <a:rect l="l" t="t" r="r" b="b"/>
                <a:pathLst>
                  <a:path w="401" h="364" extrusionOk="0">
                    <a:moveTo>
                      <a:pt x="12" y="0"/>
                    </a:moveTo>
                    <a:cubicBezTo>
                      <a:pt x="0" y="0"/>
                      <a:pt x="0" y="24"/>
                      <a:pt x="0" y="24"/>
                    </a:cubicBezTo>
                    <a:cubicBezTo>
                      <a:pt x="36" y="96"/>
                      <a:pt x="107" y="143"/>
                      <a:pt x="167" y="203"/>
                    </a:cubicBezTo>
                    <a:cubicBezTo>
                      <a:pt x="226" y="262"/>
                      <a:pt x="286" y="298"/>
                      <a:pt x="357" y="346"/>
                    </a:cubicBezTo>
                    <a:cubicBezTo>
                      <a:pt x="370" y="359"/>
                      <a:pt x="380" y="364"/>
                      <a:pt x="387" y="364"/>
                    </a:cubicBezTo>
                    <a:cubicBezTo>
                      <a:pt x="398" y="364"/>
                      <a:pt x="400" y="349"/>
                      <a:pt x="393" y="334"/>
                    </a:cubicBezTo>
                    <a:cubicBezTo>
                      <a:pt x="345" y="262"/>
                      <a:pt x="286" y="203"/>
                      <a:pt x="214" y="143"/>
                    </a:cubicBezTo>
                    <a:cubicBezTo>
                      <a:pt x="155" y="96"/>
                      <a:pt x="95" y="24"/>
                      <a:pt x="12"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8"/>
              <p:cNvSpPr/>
              <p:nvPr/>
            </p:nvSpPr>
            <p:spPr>
              <a:xfrm>
                <a:off x="3183725" y="3356200"/>
                <a:ext cx="11625" cy="11925"/>
              </a:xfrm>
              <a:custGeom>
                <a:avLst/>
                <a:gdLst/>
                <a:ahLst/>
                <a:cxnLst/>
                <a:rect l="l" t="t" r="r" b="b"/>
                <a:pathLst>
                  <a:path w="465" h="477" extrusionOk="0">
                    <a:moveTo>
                      <a:pt x="36" y="0"/>
                    </a:moveTo>
                    <a:cubicBezTo>
                      <a:pt x="24" y="0"/>
                      <a:pt x="0" y="0"/>
                      <a:pt x="0" y="24"/>
                    </a:cubicBezTo>
                    <a:cubicBezTo>
                      <a:pt x="0" y="108"/>
                      <a:pt x="107" y="179"/>
                      <a:pt x="167" y="262"/>
                    </a:cubicBezTo>
                    <a:cubicBezTo>
                      <a:pt x="238" y="334"/>
                      <a:pt x="334" y="417"/>
                      <a:pt x="417" y="477"/>
                    </a:cubicBezTo>
                    <a:cubicBezTo>
                      <a:pt x="441" y="477"/>
                      <a:pt x="465" y="465"/>
                      <a:pt x="453" y="441"/>
                    </a:cubicBezTo>
                    <a:cubicBezTo>
                      <a:pt x="393" y="346"/>
                      <a:pt x="322" y="274"/>
                      <a:pt x="238" y="203"/>
                    </a:cubicBezTo>
                    <a:cubicBezTo>
                      <a:pt x="179" y="143"/>
                      <a:pt x="119" y="12"/>
                      <a:pt x="36"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8"/>
              <p:cNvSpPr/>
              <p:nvPr/>
            </p:nvSpPr>
            <p:spPr>
              <a:xfrm>
                <a:off x="3174900" y="3358500"/>
                <a:ext cx="12625" cy="13450"/>
              </a:xfrm>
              <a:custGeom>
                <a:avLst/>
                <a:gdLst/>
                <a:ahLst/>
                <a:cxnLst/>
                <a:rect l="l" t="t" r="r" b="b"/>
                <a:pathLst>
                  <a:path w="505" h="538" extrusionOk="0">
                    <a:moveTo>
                      <a:pt x="24" y="0"/>
                    </a:moveTo>
                    <a:cubicBezTo>
                      <a:pt x="12" y="0"/>
                      <a:pt x="1" y="16"/>
                      <a:pt x="20" y="16"/>
                    </a:cubicBezTo>
                    <a:cubicBezTo>
                      <a:pt x="115" y="206"/>
                      <a:pt x="294" y="385"/>
                      <a:pt x="449" y="528"/>
                    </a:cubicBezTo>
                    <a:cubicBezTo>
                      <a:pt x="455" y="534"/>
                      <a:pt x="463" y="537"/>
                      <a:pt x="471" y="537"/>
                    </a:cubicBezTo>
                    <a:cubicBezTo>
                      <a:pt x="489" y="537"/>
                      <a:pt x="505" y="521"/>
                      <a:pt x="496" y="504"/>
                    </a:cubicBezTo>
                    <a:cubicBezTo>
                      <a:pt x="377" y="325"/>
                      <a:pt x="222" y="135"/>
                      <a:pt x="32" y="4"/>
                    </a:cubicBezTo>
                    <a:cubicBezTo>
                      <a:pt x="29" y="1"/>
                      <a:pt x="27" y="0"/>
                      <a:pt x="24"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8"/>
              <p:cNvSpPr/>
              <p:nvPr/>
            </p:nvSpPr>
            <p:spPr>
              <a:xfrm>
                <a:off x="3166525" y="3359575"/>
                <a:ext cx="12750" cy="16975"/>
              </a:xfrm>
              <a:custGeom>
                <a:avLst/>
                <a:gdLst/>
                <a:ahLst/>
                <a:cxnLst/>
                <a:rect l="l" t="t" r="r" b="b"/>
                <a:pathLst>
                  <a:path w="510" h="679" extrusionOk="0">
                    <a:moveTo>
                      <a:pt x="23" y="0"/>
                    </a:moveTo>
                    <a:cubicBezTo>
                      <a:pt x="12" y="0"/>
                      <a:pt x="1" y="23"/>
                      <a:pt x="10" y="32"/>
                    </a:cubicBezTo>
                    <a:cubicBezTo>
                      <a:pt x="33" y="163"/>
                      <a:pt x="141" y="282"/>
                      <a:pt x="224" y="389"/>
                    </a:cubicBezTo>
                    <a:cubicBezTo>
                      <a:pt x="307" y="496"/>
                      <a:pt x="391" y="604"/>
                      <a:pt x="498" y="675"/>
                    </a:cubicBezTo>
                    <a:cubicBezTo>
                      <a:pt x="498" y="677"/>
                      <a:pt x="498" y="678"/>
                      <a:pt x="499" y="678"/>
                    </a:cubicBezTo>
                    <a:cubicBezTo>
                      <a:pt x="502" y="678"/>
                      <a:pt x="510" y="659"/>
                      <a:pt x="510" y="639"/>
                    </a:cubicBezTo>
                    <a:cubicBezTo>
                      <a:pt x="450" y="508"/>
                      <a:pt x="355" y="401"/>
                      <a:pt x="260" y="282"/>
                    </a:cubicBezTo>
                    <a:cubicBezTo>
                      <a:pt x="188" y="199"/>
                      <a:pt x="141" y="80"/>
                      <a:pt x="33" y="8"/>
                    </a:cubicBezTo>
                    <a:cubicBezTo>
                      <a:pt x="31" y="3"/>
                      <a:pt x="27" y="0"/>
                      <a:pt x="23"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8"/>
              <p:cNvSpPr/>
              <p:nvPr/>
            </p:nvSpPr>
            <p:spPr>
              <a:xfrm>
                <a:off x="3159025" y="3365725"/>
                <a:ext cx="12800" cy="16700"/>
              </a:xfrm>
              <a:custGeom>
                <a:avLst/>
                <a:gdLst/>
                <a:ahLst/>
                <a:cxnLst/>
                <a:rect l="l" t="t" r="r" b="b"/>
                <a:pathLst>
                  <a:path w="512" h="668" extrusionOk="0">
                    <a:moveTo>
                      <a:pt x="12" y="0"/>
                    </a:moveTo>
                    <a:cubicBezTo>
                      <a:pt x="0" y="0"/>
                      <a:pt x="0" y="0"/>
                      <a:pt x="0" y="12"/>
                    </a:cubicBezTo>
                    <a:cubicBezTo>
                      <a:pt x="60" y="143"/>
                      <a:pt x="143" y="250"/>
                      <a:pt x="238" y="369"/>
                    </a:cubicBezTo>
                    <a:cubicBezTo>
                      <a:pt x="310" y="477"/>
                      <a:pt x="381" y="572"/>
                      <a:pt x="476" y="667"/>
                    </a:cubicBezTo>
                    <a:cubicBezTo>
                      <a:pt x="488" y="655"/>
                      <a:pt x="512" y="655"/>
                      <a:pt x="500" y="631"/>
                    </a:cubicBezTo>
                    <a:cubicBezTo>
                      <a:pt x="441" y="500"/>
                      <a:pt x="357" y="381"/>
                      <a:pt x="274" y="274"/>
                    </a:cubicBezTo>
                    <a:cubicBezTo>
                      <a:pt x="202" y="179"/>
                      <a:pt x="119" y="72"/>
                      <a:pt x="12"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8"/>
              <p:cNvSpPr/>
              <p:nvPr/>
            </p:nvSpPr>
            <p:spPr>
              <a:xfrm>
                <a:off x="3149200" y="3366200"/>
                <a:ext cx="16000" cy="20925"/>
              </a:xfrm>
              <a:custGeom>
                <a:avLst/>
                <a:gdLst/>
                <a:ahLst/>
                <a:cxnLst/>
                <a:rect l="l" t="t" r="r" b="b"/>
                <a:pathLst>
                  <a:path w="640" h="837" extrusionOk="0">
                    <a:moveTo>
                      <a:pt x="18" y="0"/>
                    </a:moveTo>
                    <a:cubicBezTo>
                      <a:pt x="6" y="0"/>
                      <a:pt x="0" y="9"/>
                      <a:pt x="0" y="17"/>
                    </a:cubicBezTo>
                    <a:cubicBezTo>
                      <a:pt x="12" y="160"/>
                      <a:pt x="107" y="279"/>
                      <a:pt x="179" y="374"/>
                    </a:cubicBezTo>
                    <a:cubicBezTo>
                      <a:pt x="298" y="529"/>
                      <a:pt x="429" y="696"/>
                      <a:pt x="584" y="827"/>
                    </a:cubicBezTo>
                    <a:cubicBezTo>
                      <a:pt x="590" y="833"/>
                      <a:pt x="598" y="836"/>
                      <a:pt x="605" y="836"/>
                    </a:cubicBezTo>
                    <a:cubicBezTo>
                      <a:pt x="624" y="836"/>
                      <a:pt x="640" y="817"/>
                      <a:pt x="631" y="791"/>
                    </a:cubicBezTo>
                    <a:cubicBezTo>
                      <a:pt x="536" y="648"/>
                      <a:pt x="417" y="529"/>
                      <a:pt x="310" y="398"/>
                    </a:cubicBezTo>
                    <a:cubicBezTo>
                      <a:pt x="214" y="279"/>
                      <a:pt x="131" y="124"/>
                      <a:pt x="36" y="5"/>
                    </a:cubicBezTo>
                    <a:cubicBezTo>
                      <a:pt x="29" y="2"/>
                      <a:pt x="23" y="0"/>
                      <a:pt x="18"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8"/>
              <p:cNvSpPr/>
              <p:nvPr/>
            </p:nvSpPr>
            <p:spPr>
              <a:xfrm>
                <a:off x="3138475" y="3368100"/>
                <a:ext cx="19075" cy="24850"/>
              </a:xfrm>
              <a:custGeom>
                <a:avLst/>
                <a:gdLst/>
                <a:ahLst/>
                <a:cxnLst/>
                <a:rect l="l" t="t" r="r" b="b"/>
                <a:pathLst>
                  <a:path w="763" h="994" extrusionOk="0">
                    <a:moveTo>
                      <a:pt x="24" y="1"/>
                    </a:moveTo>
                    <a:cubicBezTo>
                      <a:pt x="12" y="1"/>
                      <a:pt x="1" y="24"/>
                      <a:pt x="12" y="36"/>
                    </a:cubicBezTo>
                    <a:cubicBezTo>
                      <a:pt x="143" y="179"/>
                      <a:pt x="239" y="394"/>
                      <a:pt x="358" y="560"/>
                    </a:cubicBezTo>
                    <a:cubicBezTo>
                      <a:pt x="465" y="715"/>
                      <a:pt x="584" y="870"/>
                      <a:pt x="739" y="989"/>
                    </a:cubicBezTo>
                    <a:cubicBezTo>
                      <a:pt x="739" y="992"/>
                      <a:pt x="741" y="994"/>
                      <a:pt x="744" y="994"/>
                    </a:cubicBezTo>
                    <a:cubicBezTo>
                      <a:pt x="751" y="994"/>
                      <a:pt x="763" y="985"/>
                      <a:pt x="763" y="977"/>
                    </a:cubicBezTo>
                    <a:cubicBezTo>
                      <a:pt x="643" y="763"/>
                      <a:pt x="477" y="572"/>
                      <a:pt x="346" y="358"/>
                    </a:cubicBezTo>
                    <a:cubicBezTo>
                      <a:pt x="251" y="227"/>
                      <a:pt x="191" y="60"/>
                      <a:pt x="24"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8"/>
              <p:cNvSpPr/>
              <p:nvPr/>
            </p:nvSpPr>
            <p:spPr>
              <a:xfrm>
                <a:off x="3130725" y="3373625"/>
                <a:ext cx="18500" cy="24975"/>
              </a:xfrm>
              <a:custGeom>
                <a:avLst/>
                <a:gdLst/>
                <a:ahLst/>
                <a:cxnLst/>
                <a:rect l="l" t="t" r="r" b="b"/>
                <a:pathLst>
                  <a:path w="740" h="999" extrusionOk="0">
                    <a:moveTo>
                      <a:pt x="15" y="1"/>
                    </a:moveTo>
                    <a:cubicBezTo>
                      <a:pt x="7" y="1"/>
                      <a:pt x="1" y="9"/>
                      <a:pt x="1" y="18"/>
                    </a:cubicBezTo>
                    <a:cubicBezTo>
                      <a:pt x="72" y="220"/>
                      <a:pt x="203" y="363"/>
                      <a:pt x="322" y="530"/>
                    </a:cubicBezTo>
                    <a:cubicBezTo>
                      <a:pt x="441" y="696"/>
                      <a:pt x="561" y="875"/>
                      <a:pt x="727" y="994"/>
                    </a:cubicBezTo>
                    <a:cubicBezTo>
                      <a:pt x="727" y="997"/>
                      <a:pt x="728" y="999"/>
                      <a:pt x="729" y="999"/>
                    </a:cubicBezTo>
                    <a:cubicBezTo>
                      <a:pt x="733" y="999"/>
                      <a:pt x="739" y="988"/>
                      <a:pt x="739" y="970"/>
                    </a:cubicBezTo>
                    <a:cubicBezTo>
                      <a:pt x="656" y="780"/>
                      <a:pt x="501" y="613"/>
                      <a:pt x="382" y="458"/>
                    </a:cubicBezTo>
                    <a:cubicBezTo>
                      <a:pt x="263" y="304"/>
                      <a:pt x="156" y="137"/>
                      <a:pt x="25" y="6"/>
                    </a:cubicBezTo>
                    <a:cubicBezTo>
                      <a:pt x="21" y="2"/>
                      <a:pt x="18" y="1"/>
                      <a:pt x="15"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8"/>
              <p:cNvSpPr/>
              <p:nvPr/>
            </p:nvSpPr>
            <p:spPr>
              <a:xfrm>
                <a:off x="3117725" y="3378400"/>
                <a:ext cx="19525" cy="24150"/>
              </a:xfrm>
              <a:custGeom>
                <a:avLst/>
                <a:gdLst/>
                <a:ahLst/>
                <a:cxnLst/>
                <a:rect l="l" t="t" r="r" b="b"/>
                <a:pathLst>
                  <a:path w="781" h="966" extrusionOk="0">
                    <a:moveTo>
                      <a:pt x="26" y="1"/>
                    </a:moveTo>
                    <a:cubicBezTo>
                      <a:pt x="11" y="1"/>
                      <a:pt x="0" y="12"/>
                      <a:pt x="9" y="29"/>
                    </a:cubicBezTo>
                    <a:cubicBezTo>
                      <a:pt x="80" y="220"/>
                      <a:pt x="223" y="398"/>
                      <a:pt x="354" y="565"/>
                    </a:cubicBezTo>
                    <a:cubicBezTo>
                      <a:pt x="473" y="708"/>
                      <a:pt x="592" y="863"/>
                      <a:pt x="735" y="958"/>
                    </a:cubicBezTo>
                    <a:cubicBezTo>
                      <a:pt x="741" y="964"/>
                      <a:pt x="747" y="966"/>
                      <a:pt x="752" y="966"/>
                    </a:cubicBezTo>
                    <a:cubicBezTo>
                      <a:pt x="768" y="966"/>
                      <a:pt x="780" y="943"/>
                      <a:pt x="771" y="934"/>
                    </a:cubicBezTo>
                    <a:cubicBezTo>
                      <a:pt x="652" y="767"/>
                      <a:pt x="521" y="624"/>
                      <a:pt x="402" y="458"/>
                    </a:cubicBezTo>
                    <a:cubicBezTo>
                      <a:pt x="295" y="303"/>
                      <a:pt x="176" y="124"/>
                      <a:pt x="45" y="5"/>
                    </a:cubicBezTo>
                    <a:cubicBezTo>
                      <a:pt x="38" y="2"/>
                      <a:pt x="32" y="1"/>
                      <a:pt x="26"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8"/>
              <p:cNvSpPr/>
              <p:nvPr/>
            </p:nvSpPr>
            <p:spPr>
              <a:xfrm>
                <a:off x="3109300" y="3383325"/>
                <a:ext cx="20275" cy="26625"/>
              </a:xfrm>
              <a:custGeom>
                <a:avLst/>
                <a:gdLst/>
                <a:ahLst/>
                <a:cxnLst/>
                <a:rect l="l" t="t" r="r" b="b"/>
                <a:pathLst>
                  <a:path w="811" h="1065" extrusionOk="0">
                    <a:moveTo>
                      <a:pt x="23" y="1"/>
                    </a:moveTo>
                    <a:cubicBezTo>
                      <a:pt x="12" y="1"/>
                      <a:pt x="1" y="14"/>
                      <a:pt x="1" y="23"/>
                    </a:cubicBezTo>
                    <a:cubicBezTo>
                      <a:pt x="84" y="213"/>
                      <a:pt x="227" y="380"/>
                      <a:pt x="346" y="523"/>
                    </a:cubicBezTo>
                    <a:cubicBezTo>
                      <a:pt x="477" y="701"/>
                      <a:pt x="596" y="904"/>
                      <a:pt x="763" y="1047"/>
                    </a:cubicBezTo>
                    <a:cubicBezTo>
                      <a:pt x="767" y="1060"/>
                      <a:pt x="775" y="1065"/>
                      <a:pt x="783" y="1065"/>
                    </a:cubicBezTo>
                    <a:cubicBezTo>
                      <a:pt x="796" y="1065"/>
                      <a:pt x="810" y="1050"/>
                      <a:pt x="810" y="1035"/>
                    </a:cubicBezTo>
                    <a:cubicBezTo>
                      <a:pt x="715" y="808"/>
                      <a:pt x="572" y="630"/>
                      <a:pt x="417" y="451"/>
                    </a:cubicBezTo>
                    <a:cubicBezTo>
                      <a:pt x="298" y="308"/>
                      <a:pt x="179" y="130"/>
                      <a:pt x="36" y="11"/>
                    </a:cubicBezTo>
                    <a:cubicBezTo>
                      <a:pt x="33" y="3"/>
                      <a:pt x="28" y="1"/>
                      <a:pt x="23"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8"/>
              <p:cNvSpPr/>
              <p:nvPr/>
            </p:nvSpPr>
            <p:spPr>
              <a:xfrm>
                <a:off x="3097475" y="3385725"/>
                <a:ext cx="21900" cy="28350"/>
              </a:xfrm>
              <a:custGeom>
                <a:avLst/>
                <a:gdLst/>
                <a:ahLst/>
                <a:cxnLst/>
                <a:rect l="l" t="t" r="r" b="b"/>
                <a:pathLst>
                  <a:path w="876" h="1134" extrusionOk="0">
                    <a:moveTo>
                      <a:pt x="46" y="1"/>
                    </a:moveTo>
                    <a:cubicBezTo>
                      <a:pt x="24" y="1"/>
                      <a:pt x="1" y="23"/>
                      <a:pt x="9" y="58"/>
                    </a:cubicBezTo>
                    <a:cubicBezTo>
                      <a:pt x="105" y="272"/>
                      <a:pt x="283" y="462"/>
                      <a:pt x="414" y="641"/>
                    </a:cubicBezTo>
                    <a:cubicBezTo>
                      <a:pt x="533" y="820"/>
                      <a:pt x="676" y="974"/>
                      <a:pt x="819" y="1129"/>
                    </a:cubicBezTo>
                    <a:cubicBezTo>
                      <a:pt x="829" y="1132"/>
                      <a:pt x="837" y="1134"/>
                      <a:pt x="845" y="1134"/>
                    </a:cubicBezTo>
                    <a:cubicBezTo>
                      <a:pt x="865" y="1134"/>
                      <a:pt x="875" y="1123"/>
                      <a:pt x="867" y="1105"/>
                    </a:cubicBezTo>
                    <a:cubicBezTo>
                      <a:pt x="748" y="891"/>
                      <a:pt x="605" y="712"/>
                      <a:pt x="474" y="522"/>
                    </a:cubicBezTo>
                    <a:cubicBezTo>
                      <a:pt x="355" y="355"/>
                      <a:pt x="236" y="153"/>
                      <a:pt x="69" y="10"/>
                    </a:cubicBezTo>
                    <a:cubicBezTo>
                      <a:pt x="62" y="4"/>
                      <a:pt x="54" y="1"/>
                      <a:pt x="46"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8"/>
              <p:cNvSpPr/>
              <p:nvPr/>
            </p:nvSpPr>
            <p:spPr>
              <a:xfrm>
                <a:off x="3086100" y="3386850"/>
                <a:ext cx="23625" cy="32925"/>
              </a:xfrm>
              <a:custGeom>
                <a:avLst/>
                <a:gdLst/>
                <a:ahLst/>
                <a:cxnLst/>
                <a:rect l="l" t="t" r="r" b="b"/>
                <a:pathLst>
                  <a:path w="945" h="1317" extrusionOk="0">
                    <a:moveTo>
                      <a:pt x="24" y="1"/>
                    </a:moveTo>
                    <a:cubicBezTo>
                      <a:pt x="12" y="1"/>
                      <a:pt x="0" y="1"/>
                      <a:pt x="12" y="13"/>
                    </a:cubicBezTo>
                    <a:cubicBezTo>
                      <a:pt x="119" y="251"/>
                      <a:pt x="274" y="477"/>
                      <a:pt x="429" y="679"/>
                    </a:cubicBezTo>
                    <a:cubicBezTo>
                      <a:pt x="560" y="906"/>
                      <a:pt x="714" y="1096"/>
                      <a:pt x="893" y="1299"/>
                    </a:cubicBezTo>
                    <a:cubicBezTo>
                      <a:pt x="897" y="1311"/>
                      <a:pt x="906" y="1316"/>
                      <a:pt x="914" y="1316"/>
                    </a:cubicBezTo>
                    <a:cubicBezTo>
                      <a:pt x="929" y="1316"/>
                      <a:pt x="944" y="1298"/>
                      <a:pt x="929" y="1275"/>
                    </a:cubicBezTo>
                    <a:cubicBezTo>
                      <a:pt x="774" y="1060"/>
                      <a:pt x="631" y="798"/>
                      <a:pt x="476" y="560"/>
                    </a:cubicBezTo>
                    <a:cubicBezTo>
                      <a:pt x="357" y="370"/>
                      <a:pt x="214" y="144"/>
                      <a:pt x="24"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8"/>
              <p:cNvSpPr/>
              <p:nvPr/>
            </p:nvSpPr>
            <p:spPr>
              <a:xfrm>
                <a:off x="3074275" y="3387025"/>
                <a:ext cx="25225" cy="38875"/>
              </a:xfrm>
              <a:custGeom>
                <a:avLst/>
                <a:gdLst/>
                <a:ahLst/>
                <a:cxnLst/>
                <a:rect l="l" t="t" r="r" b="b"/>
                <a:pathLst>
                  <a:path w="1009" h="1555" extrusionOk="0">
                    <a:moveTo>
                      <a:pt x="20" y="1"/>
                    </a:moveTo>
                    <a:cubicBezTo>
                      <a:pt x="10" y="1"/>
                      <a:pt x="0" y="9"/>
                      <a:pt x="9" y="18"/>
                    </a:cubicBezTo>
                    <a:cubicBezTo>
                      <a:pt x="116" y="303"/>
                      <a:pt x="294" y="553"/>
                      <a:pt x="449" y="815"/>
                    </a:cubicBezTo>
                    <a:cubicBezTo>
                      <a:pt x="616" y="1065"/>
                      <a:pt x="783" y="1315"/>
                      <a:pt x="985" y="1542"/>
                    </a:cubicBezTo>
                    <a:cubicBezTo>
                      <a:pt x="985" y="1551"/>
                      <a:pt x="988" y="1555"/>
                      <a:pt x="993" y="1555"/>
                    </a:cubicBezTo>
                    <a:cubicBezTo>
                      <a:pt x="1000" y="1555"/>
                      <a:pt x="1009" y="1544"/>
                      <a:pt x="1009" y="1530"/>
                    </a:cubicBezTo>
                    <a:lnTo>
                      <a:pt x="509" y="720"/>
                    </a:lnTo>
                    <a:cubicBezTo>
                      <a:pt x="366" y="482"/>
                      <a:pt x="235" y="220"/>
                      <a:pt x="32" y="6"/>
                    </a:cubicBezTo>
                    <a:cubicBezTo>
                      <a:pt x="29" y="2"/>
                      <a:pt x="24" y="1"/>
                      <a:pt x="20"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8"/>
              <p:cNvSpPr/>
              <p:nvPr/>
            </p:nvSpPr>
            <p:spPr>
              <a:xfrm>
                <a:off x="3290875" y="3523475"/>
                <a:ext cx="118800" cy="160175"/>
              </a:xfrm>
              <a:custGeom>
                <a:avLst/>
                <a:gdLst/>
                <a:ahLst/>
                <a:cxnLst/>
                <a:rect l="l" t="t" r="r" b="b"/>
                <a:pathLst>
                  <a:path w="4752" h="6407" extrusionOk="0">
                    <a:moveTo>
                      <a:pt x="4751" y="1"/>
                    </a:moveTo>
                    <a:lnTo>
                      <a:pt x="1" y="4620"/>
                    </a:lnTo>
                    <a:cubicBezTo>
                      <a:pt x="893" y="5358"/>
                      <a:pt x="2977" y="6406"/>
                      <a:pt x="2977" y="6406"/>
                    </a:cubicBezTo>
                    <a:lnTo>
                      <a:pt x="4751" y="1"/>
                    </a:lnTo>
                    <a:close/>
                  </a:path>
                </a:pathLst>
              </a:custGeom>
              <a:solidFill>
                <a:srgbClr val="DFD5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8"/>
              <p:cNvSpPr/>
              <p:nvPr/>
            </p:nvSpPr>
            <p:spPr>
              <a:xfrm>
                <a:off x="3284625" y="3509500"/>
                <a:ext cx="133375" cy="180700"/>
              </a:xfrm>
              <a:custGeom>
                <a:avLst/>
                <a:gdLst/>
                <a:ahLst/>
                <a:cxnLst/>
                <a:rect l="l" t="t" r="r" b="b"/>
                <a:pathLst>
                  <a:path w="5335" h="7228" extrusionOk="0">
                    <a:moveTo>
                      <a:pt x="4656" y="1119"/>
                    </a:moveTo>
                    <a:lnTo>
                      <a:pt x="3108" y="6715"/>
                    </a:lnTo>
                    <a:cubicBezTo>
                      <a:pt x="2620" y="6465"/>
                      <a:pt x="1286" y="5739"/>
                      <a:pt x="524" y="5167"/>
                    </a:cubicBezTo>
                    <a:lnTo>
                      <a:pt x="4656" y="1119"/>
                    </a:lnTo>
                    <a:close/>
                    <a:moveTo>
                      <a:pt x="5334" y="0"/>
                    </a:moveTo>
                    <a:lnTo>
                      <a:pt x="0" y="5215"/>
                    </a:lnTo>
                    <a:lnTo>
                      <a:pt x="155" y="5334"/>
                    </a:lnTo>
                    <a:cubicBezTo>
                      <a:pt x="1048" y="6060"/>
                      <a:pt x="3048" y="7084"/>
                      <a:pt x="3144" y="7132"/>
                    </a:cubicBezTo>
                    <a:lnTo>
                      <a:pt x="3334" y="7227"/>
                    </a:lnTo>
                    <a:lnTo>
                      <a:pt x="5334" y="0"/>
                    </a:ln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8"/>
              <p:cNvSpPr/>
              <p:nvPr/>
            </p:nvSpPr>
            <p:spPr>
              <a:xfrm>
                <a:off x="3387625" y="3543050"/>
                <a:ext cx="13100" cy="4575"/>
              </a:xfrm>
              <a:custGeom>
                <a:avLst/>
                <a:gdLst/>
                <a:ahLst/>
                <a:cxnLst/>
                <a:rect l="l" t="t" r="r" b="b"/>
                <a:pathLst>
                  <a:path w="524" h="183" extrusionOk="0">
                    <a:moveTo>
                      <a:pt x="61" y="0"/>
                    </a:moveTo>
                    <a:cubicBezTo>
                      <a:pt x="45" y="0"/>
                      <a:pt x="29" y="1"/>
                      <a:pt x="12" y="3"/>
                    </a:cubicBezTo>
                    <a:cubicBezTo>
                      <a:pt x="0" y="3"/>
                      <a:pt x="0" y="15"/>
                      <a:pt x="0" y="27"/>
                    </a:cubicBezTo>
                    <a:cubicBezTo>
                      <a:pt x="60" y="87"/>
                      <a:pt x="155" y="111"/>
                      <a:pt x="226" y="134"/>
                    </a:cubicBezTo>
                    <a:cubicBezTo>
                      <a:pt x="310" y="170"/>
                      <a:pt x="405" y="182"/>
                      <a:pt x="488" y="182"/>
                    </a:cubicBezTo>
                    <a:cubicBezTo>
                      <a:pt x="512" y="182"/>
                      <a:pt x="524" y="134"/>
                      <a:pt x="512" y="134"/>
                    </a:cubicBezTo>
                    <a:cubicBezTo>
                      <a:pt x="417" y="111"/>
                      <a:pt x="345" y="63"/>
                      <a:pt x="262" y="51"/>
                    </a:cubicBezTo>
                    <a:cubicBezTo>
                      <a:pt x="193" y="22"/>
                      <a:pt x="133" y="0"/>
                      <a:pt x="61"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8"/>
              <p:cNvSpPr/>
              <p:nvPr/>
            </p:nvSpPr>
            <p:spPr>
              <a:xfrm>
                <a:off x="3381075" y="3549600"/>
                <a:ext cx="11925" cy="4575"/>
              </a:xfrm>
              <a:custGeom>
                <a:avLst/>
                <a:gdLst/>
                <a:ahLst/>
                <a:cxnLst/>
                <a:rect l="l" t="t" r="r" b="b"/>
                <a:pathLst>
                  <a:path w="477" h="183" extrusionOk="0">
                    <a:moveTo>
                      <a:pt x="52" y="0"/>
                    </a:moveTo>
                    <a:cubicBezTo>
                      <a:pt x="39" y="0"/>
                      <a:pt x="25" y="1"/>
                      <a:pt x="12" y="3"/>
                    </a:cubicBezTo>
                    <a:cubicBezTo>
                      <a:pt x="0" y="3"/>
                      <a:pt x="0" y="15"/>
                      <a:pt x="12" y="39"/>
                    </a:cubicBezTo>
                    <a:cubicBezTo>
                      <a:pt x="72" y="75"/>
                      <a:pt x="167" y="99"/>
                      <a:pt x="226" y="122"/>
                    </a:cubicBezTo>
                    <a:cubicBezTo>
                      <a:pt x="310" y="158"/>
                      <a:pt x="381" y="170"/>
                      <a:pt x="476" y="182"/>
                    </a:cubicBezTo>
                    <a:lnTo>
                      <a:pt x="476" y="146"/>
                    </a:lnTo>
                    <a:cubicBezTo>
                      <a:pt x="405" y="99"/>
                      <a:pt x="310" y="63"/>
                      <a:pt x="238" y="39"/>
                    </a:cubicBezTo>
                    <a:cubicBezTo>
                      <a:pt x="180" y="20"/>
                      <a:pt x="114" y="0"/>
                      <a:pt x="52"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8"/>
              <p:cNvSpPr/>
              <p:nvPr/>
            </p:nvSpPr>
            <p:spPr>
              <a:xfrm>
                <a:off x="3375100" y="3555300"/>
                <a:ext cx="15525" cy="6300"/>
              </a:xfrm>
              <a:custGeom>
                <a:avLst/>
                <a:gdLst/>
                <a:ahLst/>
                <a:cxnLst/>
                <a:rect l="l" t="t" r="r" b="b"/>
                <a:pathLst>
                  <a:path w="621" h="252" extrusionOk="0">
                    <a:moveTo>
                      <a:pt x="47" y="0"/>
                    </a:moveTo>
                    <a:cubicBezTo>
                      <a:pt x="39" y="0"/>
                      <a:pt x="32" y="1"/>
                      <a:pt x="25" y="2"/>
                    </a:cubicBezTo>
                    <a:cubicBezTo>
                      <a:pt x="13" y="2"/>
                      <a:pt x="1" y="14"/>
                      <a:pt x="13" y="37"/>
                    </a:cubicBezTo>
                    <a:cubicBezTo>
                      <a:pt x="61" y="109"/>
                      <a:pt x="168" y="133"/>
                      <a:pt x="251" y="168"/>
                    </a:cubicBezTo>
                    <a:cubicBezTo>
                      <a:pt x="358" y="216"/>
                      <a:pt x="477" y="240"/>
                      <a:pt x="584" y="252"/>
                    </a:cubicBezTo>
                    <a:cubicBezTo>
                      <a:pt x="608" y="252"/>
                      <a:pt x="620" y="228"/>
                      <a:pt x="596" y="216"/>
                    </a:cubicBezTo>
                    <a:cubicBezTo>
                      <a:pt x="501" y="168"/>
                      <a:pt x="406" y="121"/>
                      <a:pt x="311" y="97"/>
                    </a:cubicBezTo>
                    <a:cubicBezTo>
                      <a:pt x="233" y="64"/>
                      <a:pt x="136" y="0"/>
                      <a:pt x="47"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8"/>
              <p:cNvSpPr/>
              <p:nvPr/>
            </p:nvSpPr>
            <p:spPr>
              <a:xfrm>
                <a:off x="3368275" y="3560975"/>
                <a:ext cx="17175" cy="7525"/>
              </a:xfrm>
              <a:custGeom>
                <a:avLst/>
                <a:gdLst/>
                <a:ahLst/>
                <a:cxnLst/>
                <a:rect l="l" t="t" r="r" b="b"/>
                <a:pathLst>
                  <a:path w="687" h="301" extrusionOk="0">
                    <a:moveTo>
                      <a:pt x="36" y="1"/>
                    </a:moveTo>
                    <a:cubicBezTo>
                      <a:pt x="24" y="1"/>
                      <a:pt x="0" y="13"/>
                      <a:pt x="24" y="25"/>
                    </a:cubicBezTo>
                    <a:cubicBezTo>
                      <a:pt x="203" y="168"/>
                      <a:pt x="441" y="251"/>
                      <a:pt x="643" y="299"/>
                    </a:cubicBezTo>
                    <a:cubicBezTo>
                      <a:pt x="644" y="300"/>
                      <a:pt x="646" y="300"/>
                      <a:pt x="648" y="300"/>
                    </a:cubicBezTo>
                    <a:cubicBezTo>
                      <a:pt x="662" y="300"/>
                      <a:pt x="687" y="262"/>
                      <a:pt x="655" y="251"/>
                    </a:cubicBezTo>
                    <a:cubicBezTo>
                      <a:pt x="476" y="144"/>
                      <a:pt x="238" y="25"/>
                      <a:pt x="36"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8"/>
              <p:cNvSpPr/>
              <p:nvPr/>
            </p:nvSpPr>
            <p:spPr>
              <a:xfrm>
                <a:off x="3361425" y="3565750"/>
                <a:ext cx="18400" cy="9950"/>
              </a:xfrm>
              <a:custGeom>
                <a:avLst/>
                <a:gdLst/>
                <a:ahLst/>
                <a:cxnLst/>
                <a:rect l="l" t="t" r="r" b="b"/>
                <a:pathLst>
                  <a:path w="736" h="398" extrusionOk="0">
                    <a:moveTo>
                      <a:pt x="36" y="0"/>
                    </a:moveTo>
                    <a:cubicBezTo>
                      <a:pt x="24" y="0"/>
                      <a:pt x="0" y="12"/>
                      <a:pt x="12" y="36"/>
                    </a:cubicBezTo>
                    <a:cubicBezTo>
                      <a:pt x="84" y="131"/>
                      <a:pt x="215" y="179"/>
                      <a:pt x="322" y="238"/>
                    </a:cubicBezTo>
                    <a:cubicBezTo>
                      <a:pt x="441" y="298"/>
                      <a:pt x="572" y="369"/>
                      <a:pt x="715" y="393"/>
                    </a:cubicBezTo>
                    <a:cubicBezTo>
                      <a:pt x="718" y="396"/>
                      <a:pt x="721" y="398"/>
                      <a:pt x="724" y="398"/>
                    </a:cubicBezTo>
                    <a:cubicBezTo>
                      <a:pt x="731" y="398"/>
                      <a:pt x="735" y="387"/>
                      <a:pt x="727" y="369"/>
                    </a:cubicBezTo>
                    <a:cubicBezTo>
                      <a:pt x="619" y="298"/>
                      <a:pt x="488" y="238"/>
                      <a:pt x="369" y="167"/>
                    </a:cubicBezTo>
                    <a:cubicBezTo>
                      <a:pt x="262" y="108"/>
                      <a:pt x="155" y="12"/>
                      <a:pt x="36"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p8"/>
              <p:cNvSpPr/>
              <p:nvPr/>
            </p:nvSpPr>
            <p:spPr>
              <a:xfrm>
                <a:off x="3356950" y="3574075"/>
                <a:ext cx="18475" cy="9850"/>
              </a:xfrm>
              <a:custGeom>
                <a:avLst/>
                <a:gdLst/>
                <a:ahLst/>
                <a:cxnLst/>
                <a:rect l="l" t="t" r="r" b="b"/>
                <a:pathLst>
                  <a:path w="739" h="394" extrusionOk="0">
                    <a:moveTo>
                      <a:pt x="13" y="1"/>
                    </a:moveTo>
                    <a:cubicBezTo>
                      <a:pt x="1" y="1"/>
                      <a:pt x="1" y="13"/>
                      <a:pt x="1" y="13"/>
                    </a:cubicBezTo>
                    <a:cubicBezTo>
                      <a:pt x="96" y="96"/>
                      <a:pt x="215" y="156"/>
                      <a:pt x="334" y="215"/>
                    </a:cubicBezTo>
                    <a:cubicBezTo>
                      <a:pt x="453" y="275"/>
                      <a:pt x="572" y="358"/>
                      <a:pt x="715" y="394"/>
                    </a:cubicBezTo>
                    <a:cubicBezTo>
                      <a:pt x="727" y="394"/>
                      <a:pt x="739" y="382"/>
                      <a:pt x="727" y="370"/>
                    </a:cubicBezTo>
                    <a:cubicBezTo>
                      <a:pt x="536" y="203"/>
                      <a:pt x="251" y="60"/>
                      <a:pt x="13"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8"/>
              <p:cNvSpPr/>
              <p:nvPr/>
            </p:nvSpPr>
            <p:spPr>
              <a:xfrm>
                <a:off x="3348375" y="3579375"/>
                <a:ext cx="23475" cy="12600"/>
              </a:xfrm>
              <a:custGeom>
                <a:avLst/>
                <a:gdLst/>
                <a:ahLst/>
                <a:cxnLst/>
                <a:rect l="l" t="t" r="r" b="b"/>
                <a:pathLst>
                  <a:path w="939" h="504" extrusionOk="0">
                    <a:moveTo>
                      <a:pt x="36" y="1"/>
                    </a:moveTo>
                    <a:cubicBezTo>
                      <a:pt x="16" y="1"/>
                      <a:pt x="0" y="29"/>
                      <a:pt x="10" y="39"/>
                    </a:cubicBezTo>
                    <a:cubicBezTo>
                      <a:pt x="82" y="158"/>
                      <a:pt x="237" y="229"/>
                      <a:pt x="356" y="289"/>
                    </a:cubicBezTo>
                    <a:cubicBezTo>
                      <a:pt x="510" y="360"/>
                      <a:pt x="689" y="455"/>
                      <a:pt x="868" y="503"/>
                    </a:cubicBezTo>
                    <a:cubicBezTo>
                      <a:pt x="915" y="503"/>
                      <a:pt x="939" y="467"/>
                      <a:pt x="903" y="455"/>
                    </a:cubicBezTo>
                    <a:cubicBezTo>
                      <a:pt x="760" y="360"/>
                      <a:pt x="594" y="289"/>
                      <a:pt x="427" y="217"/>
                    </a:cubicBezTo>
                    <a:cubicBezTo>
                      <a:pt x="296" y="158"/>
                      <a:pt x="177" y="63"/>
                      <a:pt x="46" y="3"/>
                    </a:cubicBezTo>
                    <a:cubicBezTo>
                      <a:pt x="43" y="1"/>
                      <a:pt x="39" y="1"/>
                      <a:pt x="36"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p8"/>
              <p:cNvSpPr/>
              <p:nvPr/>
            </p:nvSpPr>
            <p:spPr>
              <a:xfrm>
                <a:off x="3339700" y="3585975"/>
                <a:ext cx="27700" cy="14925"/>
              </a:xfrm>
              <a:custGeom>
                <a:avLst/>
                <a:gdLst/>
                <a:ahLst/>
                <a:cxnLst/>
                <a:rect l="l" t="t" r="r" b="b"/>
                <a:pathLst>
                  <a:path w="1108" h="597" extrusionOk="0">
                    <a:moveTo>
                      <a:pt x="12" y="1"/>
                    </a:moveTo>
                    <a:cubicBezTo>
                      <a:pt x="0" y="1"/>
                      <a:pt x="0" y="13"/>
                      <a:pt x="12" y="25"/>
                    </a:cubicBezTo>
                    <a:cubicBezTo>
                      <a:pt x="203" y="96"/>
                      <a:pt x="393" y="263"/>
                      <a:pt x="572" y="370"/>
                    </a:cubicBezTo>
                    <a:cubicBezTo>
                      <a:pt x="726" y="453"/>
                      <a:pt x="893" y="549"/>
                      <a:pt x="1072" y="596"/>
                    </a:cubicBezTo>
                    <a:cubicBezTo>
                      <a:pt x="1084" y="572"/>
                      <a:pt x="1107" y="561"/>
                      <a:pt x="1084" y="549"/>
                    </a:cubicBezTo>
                    <a:cubicBezTo>
                      <a:pt x="893" y="418"/>
                      <a:pt x="667" y="322"/>
                      <a:pt x="476" y="203"/>
                    </a:cubicBezTo>
                    <a:cubicBezTo>
                      <a:pt x="334" y="120"/>
                      <a:pt x="191" y="1"/>
                      <a:pt x="12"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3" name="Google Shape;633;p8"/>
              <p:cNvSpPr/>
              <p:nvPr/>
            </p:nvSpPr>
            <p:spPr>
              <a:xfrm>
                <a:off x="3334625" y="3594325"/>
                <a:ext cx="27700" cy="14600"/>
              </a:xfrm>
              <a:custGeom>
                <a:avLst/>
                <a:gdLst/>
                <a:ahLst/>
                <a:cxnLst/>
                <a:rect l="l" t="t" r="r" b="b"/>
                <a:pathLst>
                  <a:path w="1108" h="584" extrusionOk="0">
                    <a:moveTo>
                      <a:pt x="25" y="0"/>
                    </a:moveTo>
                    <a:cubicBezTo>
                      <a:pt x="13" y="0"/>
                      <a:pt x="1" y="24"/>
                      <a:pt x="13" y="36"/>
                    </a:cubicBezTo>
                    <a:cubicBezTo>
                      <a:pt x="156" y="167"/>
                      <a:pt x="346" y="262"/>
                      <a:pt x="513" y="346"/>
                    </a:cubicBezTo>
                    <a:cubicBezTo>
                      <a:pt x="691" y="441"/>
                      <a:pt x="870" y="536"/>
                      <a:pt x="1072" y="584"/>
                    </a:cubicBezTo>
                    <a:cubicBezTo>
                      <a:pt x="1096" y="584"/>
                      <a:pt x="1108" y="560"/>
                      <a:pt x="1096" y="560"/>
                    </a:cubicBezTo>
                    <a:cubicBezTo>
                      <a:pt x="953" y="441"/>
                      <a:pt x="751" y="346"/>
                      <a:pt x="572" y="262"/>
                    </a:cubicBezTo>
                    <a:cubicBezTo>
                      <a:pt x="394" y="167"/>
                      <a:pt x="215" y="48"/>
                      <a:pt x="25"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p8"/>
              <p:cNvSpPr/>
              <p:nvPr/>
            </p:nvSpPr>
            <p:spPr>
              <a:xfrm>
                <a:off x="3325100" y="3603850"/>
                <a:ext cx="28000" cy="13725"/>
              </a:xfrm>
              <a:custGeom>
                <a:avLst/>
                <a:gdLst/>
                <a:ahLst/>
                <a:cxnLst/>
                <a:rect l="l" t="t" r="r" b="b"/>
                <a:pathLst>
                  <a:path w="1120" h="549" extrusionOk="0">
                    <a:moveTo>
                      <a:pt x="36" y="0"/>
                    </a:moveTo>
                    <a:cubicBezTo>
                      <a:pt x="25" y="0"/>
                      <a:pt x="1" y="12"/>
                      <a:pt x="25" y="24"/>
                    </a:cubicBezTo>
                    <a:cubicBezTo>
                      <a:pt x="286" y="262"/>
                      <a:pt x="715" y="500"/>
                      <a:pt x="1072" y="548"/>
                    </a:cubicBezTo>
                    <a:cubicBezTo>
                      <a:pt x="1108" y="548"/>
                      <a:pt x="1120" y="512"/>
                      <a:pt x="1096" y="500"/>
                    </a:cubicBezTo>
                    <a:lnTo>
                      <a:pt x="560" y="238"/>
                    </a:lnTo>
                    <a:cubicBezTo>
                      <a:pt x="394" y="143"/>
                      <a:pt x="227" y="36"/>
                      <a:pt x="36"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8"/>
              <p:cNvSpPr/>
              <p:nvPr/>
            </p:nvSpPr>
            <p:spPr>
              <a:xfrm>
                <a:off x="3320050" y="3611875"/>
                <a:ext cx="29400" cy="15875"/>
              </a:xfrm>
              <a:custGeom>
                <a:avLst/>
                <a:gdLst/>
                <a:ahLst/>
                <a:cxnLst/>
                <a:rect l="l" t="t" r="r" b="b"/>
                <a:pathLst>
                  <a:path w="1176" h="635" extrusionOk="0">
                    <a:moveTo>
                      <a:pt x="24" y="1"/>
                    </a:moveTo>
                    <a:cubicBezTo>
                      <a:pt x="12" y="1"/>
                      <a:pt x="0" y="13"/>
                      <a:pt x="12" y="37"/>
                    </a:cubicBezTo>
                    <a:cubicBezTo>
                      <a:pt x="167" y="168"/>
                      <a:pt x="358" y="251"/>
                      <a:pt x="536" y="346"/>
                    </a:cubicBezTo>
                    <a:cubicBezTo>
                      <a:pt x="727" y="453"/>
                      <a:pt x="917" y="572"/>
                      <a:pt x="1131" y="632"/>
                    </a:cubicBezTo>
                    <a:cubicBezTo>
                      <a:pt x="1135" y="634"/>
                      <a:pt x="1138" y="634"/>
                      <a:pt x="1141" y="634"/>
                    </a:cubicBezTo>
                    <a:cubicBezTo>
                      <a:pt x="1161" y="634"/>
                      <a:pt x="1176" y="606"/>
                      <a:pt x="1155" y="596"/>
                    </a:cubicBezTo>
                    <a:cubicBezTo>
                      <a:pt x="1000" y="453"/>
                      <a:pt x="786" y="346"/>
                      <a:pt x="596" y="251"/>
                    </a:cubicBezTo>
                    <a:cubicBezTo>
                      <a:pt x="417" y="168"/>
                      <a:pt x="227" y="48"/>
                      <a:pt x="24"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Google Shape;636;p8"/>
              <p:cNvSpPr/>
              <p:nvPr/>
            </p:nvSpPr>
            <p:spPr>
              <a:xfrm>
                <a:off x="3309925" y="3618725"/>
                <a:ext cx="32050" cy="17050"/>
              </a:xfrm>
              <a:custGeom>
                <a:avLst/>
                <a:gdLst/>
                <a:ahLst/>
                <a:cxnLst/>
                <a:rect l="l" t="t" r="r" b="b"/>
                <a:pathLst>
                  <a:path w="1282" h="682" extrusionOk="0">
                    <a:moveTo>
                      <a:pt x="60" y="1"/>
                    </a:moveTo>
                    <a:cubicBezTo>
                      <a:pt x="36" y="1"/>
                      <a:pt x="1" y="24"/>
                      <a:pt x="36" y="60"/>
                    </a:cubicBezTo>
                    <a:cubicBezTo>
                      <a:pt x="215" y="191"/>
                      <a:pt x="417" y="298"/>
                      <a:pt x="608" y="394"/>
                    </a:cubicBezTo>
                    <a:cubicBezTo>
                      <a:pt x="798" y="501"/>
                      <a:pt x="1013" y="620"/>
                      <a:pt x="1227" y="679"/>
                    </a:cubicBezTo>
                    <a:cubicBezTo>
                      <a:pt x="1232" y="681"/>
                      <a:pt x="1236" y="682"/>
                      <a:pt x="1241" y="682"/>
                    </a:cubicBezTo>
                    <a:cubicBezTo>
                      <a:pt x="1268" y="682"/>
                      <a:pt x="1282" y="652"/>
                      <a:pt x="1251" y="632"/>
                    </a:cubicBezTo>
                    <a:cubicBezTo>
                      <a:pt x="1060" y="501"/>
                      <a:pt x="846" y="382"/>
                      <a:pt x="643" y="275"/>
                    </a:cubicBezTo>
                    <a:cubicBezTo>
                      <a:pt x="465" y="179"/>
                      <a:pt x="274" y="60"/>
                      <a:pt x="60"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8"/>
              <p:cNvSpPr/>
              <p:nvPr/>
            </p:nvSpPr>
            <p:spPr>
              <a:xfrm>
                <a:off x="3300700" y="3625275"/>
                <a:ext cx="34850" cy="20575"/>
              </a:xfrm>
              <a:custGeom>
                <a:avLst/>
                <a:gdLst/>
                <a:ahLst/>
                <a:cxnLst/>
                <a:rect l="l" t="t" r="r" b="b"/>
                <a:pathLst>
                  <a:path w="1394" h="823" extrusionOk="0">
                    <a:moveTo>
                      <a:pt x="24" y="1"/>
                    </a:moveTo>
                    <a:cubicBezTo>
                      <a:pt x="12" y="1"/>
                      <a:pt x="0" y="13"/>
                      <a:pt x="12" y="36"/>
                    </a:cubicBezTo>
                    <a:cubicBezTo>
                      <a:pt x="203" y="215"/>
                      <a:pt x="465" y="334"/>
                      <a:pt x="679" y="465"/>
                    </a:cubicBezTo>
                    <a:cubicBezTo>
                      <a:pt x="905" y="596"/>
                      <a:pt x="1108" y="715"/>
                      <a:pt x="1358" y="822"/>
                    </a:cubicBezTo>
                    <a:cubicBezTo>
                      <a:pt x="1382" y="822"/>
                      <a:pt x="1393" y="775"/>
                      <a:pt x="1382" y="763"/>
                    </a:cubicBezTo>
                    <a:cubicBezTo>
                      <a:pt x="1143" y="632"/>
                      <a:pt x="917" y="477"/>
                      <a:pt x="703" y="346"/>
                    </a:cubicBezTo>
                    <a:cubicBezTo>
                      <a:pt x="489" y="215"/>
                      <a:pt x="262" y="48"/>
                      <a:pt x="24"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8" name="Google Shape;638;p8"/>
              <p:cNvSpPr/>
              <p:nvPr/>
            </p:nvSpPr>
            <p:spPr>
              <a:xfrm>
                <a:off x="3289375" y="3630625"/>
                <a:ext cx="39625" cy="24450"/>
              </a:xfrm>
              <a:custGeom>
                <a:avLst/>
                <a:gdLst/>
                <a:ahLst/>
                <a:cxnLst/>
                <a:rect l="l" t="t" r="r" b="b"/>
                <a:pathLst>
                  <a:path w="1585" h="978" extrusionOk="0">
                    <a:moveTo>
                      <a:pt x="37" y="1"/>
                    </a:moveTo>
                    <a:cubicBezTo>
                      <a:pt x="25" y="1"/>
                      <a:pt x="1" y="13"/>
                      <a:pt x="25" y="25"/>
                    </a:cubicBezTo>
                    <a:cubicBezTo>
                      <a:pt x="239" y="239"/>
                      <a:pt x="513" y="382"/>
                      <a:pt x="763" y="549"/>
                    </a:cubicBezTo>
                    <a:cubicBezTo>
                      <a:pt x="1013" y="715"/>
                      <a:pt x="1275" y="858"/>
                      <a:pt x="1549" y="977"/>
                    </a:cubicBezTo>
                    <a:cubicBezTo>
                      <a:pt x="1585" y="977"/>
                      <a:pt x="1585" y="953"/>
                      <a:pt x="1573" y="953"/>
                    </a:cubicBezTo>
                    <a:cubicBezTo>
                      <a:pt x="1299" y="775"/>
                      <a:pt x="1037" y="608"/>
                      <a:pt x="763" y="430"/>
                    </a:cubicBezTo>
                    <a:cubicBezTo>
                      <a:pt x="525" y="275"/>
                      <a:pt x="299" y="96"/>
                      <a:pt x="37"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9" name="Google Shape;639;p8"/>
              <p:cNvSpPr/>
              <p:nvPr/>
            </p:nvSpPr>
            <p:spPr>
              <a:xfrm>
                <a:off x="3509050" y="3594325"/>
                <a:ext cx="84575" cy="166125"/>
              </a:xfrm>
              <a:custGeom>
                <a:avLst/>
                <a:gdLst/>
                <a:ahLst/>
                <a:cxnLst/>
                <a:rect l="l" t="t" r="r" b="b"/>
                <a:pathLst>
                  <a:path w="3383" h="6645" extrusionOk="0">
                    <a:moveTo>
                      <a:pt x="2977" y="0"/>
                    </a:moveTo>
                    <a:lnTo>
                      <a:pt x="1" y="5930"/>
                    </a:lnTo>
                    <a:cubicBezTo>
                      <a:pt x="1065" y="6327"/>
                      <a:pt x="3300" y="6644"/>
                      <a:pt x="3380" y="6644"/>
                    </a:cubicBezTo>
                    <a:cubicBezTo>
                      <a:pt x="3381" y="6644"/>
                      <a:pt x="3382" y="6644"/>
                      <a:pt x="3382" y="6644"/>
                    </a:cubicBezTo>
                    <a:lnTo>
                      <a:pt x="2977" y="0"/>
                    </a:lnTo>
                    <a:close/>
                  </a:path>
                </a:pathLst>
              </a:custGeom>
              <a:solidFill>
                <a:srgbClr val="DFD5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Google Shape;640;p8"/>
              <p:cNvSpPr/>
              <p:nvPr/>
            </p:nvSpPr>
            <p:spPr>
              <a:xfrm>
                <a:off x="3503100" y="3578550"/>
                <a:ext cx="95275" cy="186950"/>
              </a:xfrm>
              <a:custGeom>
                <a:avLst/>
                <a:gdLst/>
                <a:ahLst/>
                <a:cxnLst/>
                <a:rect l="l" t="t" r="r" b="b"/>
                <a:pathLst>
                  <a:path w="3811" h="7478" extrusionOk="0">
                    <a:moveTo>
                      <a:pt x="3084" y="1310"/>
                    </a:moveTo>
                    <a:lnTo>
                      <a:pt x="3442" y="7096"/>
                    </a:lnTo>
                    <a:cubicBezTo>
                      <a:pt x="2882" y="7001"/>
                      <a:pt x="1382" y="6763"/>
                      <a:pt x="477" y="6465"/>
                    </a:cubicBezTo>
                    <a:lnTo>
                      <a:pt x="3084" y="1310"/>
                    </a:lnTo>
                    <a:close/>
                    <a:moveTo>
                      <a:pt x="3346" y="0"/>
                    </a:moveTo>
                    <a:lnTo>
                      <a:pt x="1" y="6668"/>
                    </a:lnTo>
                    <a:lnTo>
                      <a:pt x="179" y="6727"/>
                    </a:lnTo>
                    <a:cubicBezTo>
                      <a:pt x="1263" y="7120"/>
                      <a:pt x="3513" y="7442"/>
                      <a:pt x="3596" y="7454"/>
                    </a:cubicBezTo>
                    <a:lnTo>
                      <a:pt x="3811" y="7477"/>
                    </a:lnTo>
                    <a:lnTo>
                      <a:pt x="3346" y="0"/>
                    </a:ln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1" name="Google Shape;641;p8"/>
              <p:cNvSpPr/>
              <p:nvPr/>
            </p:nvSpPr>
            <p:spPr>
              <a:xfrm>
                <a:off x="3564425" y="3627950"/>
                <a:ext cx="13425" cy="2300"/>
              </a:xfrm>
              <a:custGeom>
                <a:avLst/>
                <a:gdLst/>
                <a:ahLst/>
                <a:cxnLst/>
                <a:rect l="l" t="t" r="r" b="b"/>
                <a:pathLst>
                  <a:path w="537" h="92" extrusionOk="0">
                    <a:moveTo>
                      <a:pt x="238" y="1"/>
                    </a:moveTo>
                    <a:cubicBezTo>
                      <a:pt x="167" y="1"/>
                      <a:pt x="72" y="1"/>
                      <a:pt x="12" y="48"/>
                    </a:cubicBezTo>
                    <a:cubicBezTo>
                      <a:pt x="0" y="48"/>
                      <a:pt x="0" y="60"/>
                      <a:pt x="12" y="72"/>
                    </a:cubicBezTo>
                    <a:cubicBezTo>
                      <a:pt x="48" y="88"/>
                      <a:pt x="84" y="92"/>
                      <a:pt x="118" y="92"/>
                    </a:cubicBezTo>
                    <a:cubicBezTo>
                      <a:pt x="165" y="92"/>
                      <a:pt x="210" y="84"/>
                      <a:pt x="250" y="84"/>
                    </a:cubicBezTo>
                    <a:cubicBezTo>
                      <a:pt x="346" y="84"/>
                      <a:pt x="417" y="84"/>
                      <a:pt x="512" y="60"/>
                    </a:cubicBezTo>
                    <a:cubicBezTo>
                      <a:pt x="536" y="48"/>
                      <a:pt x="536" y="13"/>
                      <a:pt x="512" y="13"/>
                    </a:cubicBezTo>
                    <a:cubicBezTo>
                      <a:pt x="417" y="1"/>
                      <a:pt x="334" y="1"/>
                      <a:pt x="238"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8"/>
              <p:cNvSpPr/>
              <p:nvPr/>
            </p:nvSpPr>
            <p:spPr>
              <a:xfrm>
                <a:off x="3561450" y="3635075"/>
                <a:ext cx="16400" cy="3025"/>
              </a:xfrm>
              <a:custGeom>
                <a:avLst/>
                <a:gdLst/>
                <a:ahLst/>
                <a:cxnLst/>
                <a:rect l="l" t="t" r="r" b="b"/>
                <a:pathLst>
                  <a:path w="656" h="121" extrusionOk="0">
                    <a:moveTo>
                      <a:pt x="126" y="1"/>
                    </a:moveTo>
                    <a:cubicBezTo>
                      <a:pt x="88" y="1"/>
                      <a:pt x="50" y="6"/>
                      <a:pt x="12" y="25"/>
                    </a:cubicBezTo>
                    <a:cubicBezTo>
                      <a:pt x="0" y="25"/>
                      <a:pt x="0" y="61"/>
                      <a:pt x="12" y="61"/>
                    </a:cubicBezTo>
                    <a:cubicBezTo>
                      <a:pt x="96" y="121"/>
                      <a:pt x="203" y="97"/>
                      <a:pt x="298" y="121"/>
                    </a:cubicBezTo>
                    <a:cubicBezTo>
                      <a:pt x="405" y="121"/>
                      <a:pt x="524" y="121"/>
                      <a:pt x="631" y="85"/>
                    </a:cubicBezTo>
                    <a:cubicBezTo>
                      <a:pt x="655" y="85"/>
                      <a:pt x="655" y="37"/>
                      <a:pt x="631" y="37"/>
                    </a:cubicBezTo>
                    <a:cubicBezTo>
                      <a:pt x="524" y="25"/>
                      <a:pt x="405" y="25"/>
                      <a:pt x="298" y="13"/>
                    </a:cubicBezTo>
                    <a:cubicBezTo>
                      <a:pt x="241" y="13"/>
                      <a:pt x="184" y="1"/>
                      <a:pt x="126"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8"/>
              <p:cNvSpPr/>
              <p:nvPr/>
            </p:nvSpPr>
            <p:spPr>
              <a:xfrm>
                <a:off x="3556675" y="3643000"/>
                <a:ext cx="18475" cy="3000"/>
              </a:xfrm>
              <a:custGeom>
                <a:avLst/>
                <a:gdLst/>
                <a:ahLst/>
                <a:cxnLst/>
                <a:rect l="l" t="t" r="r" b="b"/>
                <a:pathLst>
                  <a:path w="739" h="120" extrusionOk="0">
                    <a:moveTo>
                      <a:pt x="245" y="1"/>
                    </a:moveTo>
                    <a:cubicBezTo>
                      <a:pt x="166" y="1"/>
                      <a:pt x="88" y="6"/>
                      <a:pt x="13" y="18"/>
                    </a:cubicBezTo>
                    <a:cubicBezTo>
                      <a:pt x="1" y="18"/>
                      <a:pt x="1" y="54"/>
                      <a:pt x="13" y="54"/>
                    </a:cubicBezTo>
                    <a:cubicBezTo>
                      <a:pt x="165" y="104"/>
                      <a:pt x="335" y="119"/>
                      <a:pt x="493" y="119"/>
                    </a:cubicBezTo>
                    <a:cubicBezTo>
                      <a:pt x="558" y="119"/>
                      <a:pt x="621" y="117"/>
                      <a:pt x="679" y="113"/>
                    </a:cubicBezTo>
                    <a:cubicBezTo>
                      <a:pt x="727" y="101"/>
                      <a:pt x="739" y="54"/>
                      <a:pt x="703" y="54"/>
                    </a:cubicBezTo>
                    <a:cubicBezTo>
                      <a:pt x="560" y="22"/>
                      <a:pt x="402" y="1"/>
                      <a:pt x="245"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p8"/>
              <p:cNvSpPr/>
              <p:nvPr/>
            </p:nvSpPr>
            <p:spPr>
              <a:xfrm>
                <a:off x="3552225" y="3650225"/>
                <a:ext cx="19950" cy="4275"/>
              </a:xfrm>
              <a:custGeom>
                <a:avLst/>
                <a:gdLst/>
                <a:ahLst/>
                <a:cxnLst/>
                <a:rect l="l" t="t" r="r" b="b"/>
                <a:pathLst>
                  <a:path w="798" h="171" extrusionOk="0">
                    <a:moveTo>
                      <a:pt x="73" y="0"/>
                    </a:moveTo>
                    <a:cubicBezTo>
                      <a:pt x="57" y="0"/>
                      <a:pt x="40" y="1"/>
                      <a:pt x="24" y="3"/>
                    </a:cubicBezTo>
                    <a:cubicBezTo>
                      <a:pt x="0" y="3"/>
                      <a:pt x="0" y="27"/>
                      <a:pt x="12" y="50"/>
                    </a:cubicBezTo>
                    <a:cubicBezTo>
                      <a:pt x="155" y="131"/>
                      <a:pt x="392" y="171"/>
                      <a:pt x="596" y="171"/>
                    </a:cubicBezTo>
                    <a:cubicBezTo>
                      <a:pt x="665" y="171"/>
                      <a:pt x="729" y="166"/>
                      <a:pt x="786" y="158"/>
                    </a:cubicBezTo>
                    <a:cubicBezTo>
                      <a:pt x="798" y="146"/>
                      <a:pt x="798" y="134"/>
                      <a:pt x="786" y="122"/>
                    </a:cubicBezTo>
                    <a:cubicBezTo>
                      <a:pt x="655" y="74"/>
                      <a:pt x="524" y="62"/>
                      <a:pt x="381" y="50"/>
                    </a:cubicBezTo>
                    <a:cubicBezTo>
                      <a:pt x="278" y="30"/>
                      <a:pt x="176" y="0"/>
                      <a:pt x="73"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p8"/>
              <p:cNvSpPr/>
              <p:nvPr/>
            </p:nvSpPr>
            <p:spPr>
              <a:xfrm>
                <a:off x="3549825" y="3659375"/>
                <a:ext cx="20850" cy="3675"/>
              </a:xfrm>
              <a:custGeom>
                <a:avLst/>
                <a:gdLst/>
                <a:ahLst/>
                <a:cxnLst/>
                <a:rect l="l" t="t" r="r" b="b"/>
                <a:pathLst>
                  <a:path w="834" h="147" extrusionOk="0">
                    <a:moveTo>
                      <a:pt x="142" y="1"/>
                    </a:moveTo>
                    <a:cubicBezTo>
                      <a:pt x="102" y="1"/>
                      <a:pt x="63" y="2"/>
                      <a:pt x="25" y="6"/>
                    </a:cubicBezTo>
                    <a:cubicBezTo>
                      <a:pt x="1" y="6"/>
                      <a:pt x="1" y="18"/>
                      <a:pt x="25" y="18"/>
                    </a:cubicBezTo>
                    <a:cubicBezTo>
                      <a:pt x="263" y="113"/>
                      <a:pt x="572" y="137"/>
                      <a:pt x="822" y="137"/>
                    </a:cubicBezTo>
                    <a:cubicBezTo>
                      <a:pt x="826" y="144"/>
                      <a:pt x="829" y="147"/>
                      <a:pt x="830" y="147"/>
                    </a:cubicBezTo>
                    <a:cubicBezTo>
                      <a:pt x="833" y="147"/>
                      <a:pt x="831" y="133"/>
                      <a:pt x="822" y="125"/>
                    </a:cubicBezTo>
                    <a:cubicBezTo>
                      <a:pt x="620" y="54"/>
                      <a:pt x="367" y="1"/>
                      <a:pt x="142"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8"/>
              <p:cNvSpPr/>
              <p:nvPr/>
            </p:nvSpPr>
            <p:spPr>
              <a:xfrm>
                <a:off x="3543575" y="3666950"/>
                <a:ext cx="26225" cy="4775"/>
              </a:xfrm>
              <a:custGeom>
                <a:avLst/>
                <a:gdLst/>
                <a:ahLst/>
                <a:cxnLst/>
                <a:rect l="l" t="t" r="r" b="b"/>
                <a:pathLst>
                  <a:path w="1049" h="191" extrusionOk="0">
                    <a:moveTo>
                      <a:pt x="49" y="0"/>
                    </a:moveTo>
                    <a:cubicBezTo>
                      <a:pt x="37" y="0"/>
                      <a:pt x="1" y="12"/>
                      <a:pt x="37" y="36"/>
                    </a:cubicBezTo>
                    <a:cubicBezTo>
                      <a:pt x="132" y="120"/>
                      <a:pt x="275" y="131"/>
                      <a:pt x="418" y="155"/>
                    </a:cubicBezTo>
                    <a:cubicBezTo>
                      <a:pt x="608" y="179"/>
                      <a:pt x="822" y="191"/>
                      <a:pt x="1013" y="191"/>
                    </a:cubicBezTo>
                    <a:cubicBezTo>
                      <a:pt x="1049" y="191"/>
                      <a:pt x="1049" y="155"/>
                      <a:pt x="1013" y="155"/>
                    </a:cubicBezTo>
                    <a:cubicBezTo>
                      <a:pt x="870" y="120"/>
                      <a:pt x="715" y="108"/>
                      <a:pt x="572" y="96"/>
                    </a:cubicBezTo>
                    <a:cubicBezTo>
                      <a:pt x="394" y="72"/>
                      <a:pt x="227" y="36"/>
                      <a:pt x="49"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8"/>
              <p:cNvSpPr/>
              <p:nvPr/>
            </p:nvSpPr>
            <p:spPr>
              <a:xfrm>
                <a:off x="3537625" y="3675650"/>
                <a:ext cx="31000" cy="6025"/>
              </a:xfrm>
              <a:custGeom>
                <a:avLst/>
                <a:gdLst/>
                <a:ahLst/>
                <a:cxnLst/>
                <a:rect l="l" t="t" r="r" b="b"/>
                <a:pathLst>
                  <a:path w="1240" h="241" extrusionOk="0">
                    <a:moveTo>
                      <a:pt x="145" y="1"/>
                    </a:moveTo>
                    <a:cubicBezTo>
                      <a:pt x="101" y="1"/>
                      <a:pt x="57" y="7"/>
                      <a:pt x="13" y="22"/>
                    </a:cubicBezTo>
                    <a:cubicBezTo>
                      <a:pt x="1" y="22"/>
                      <a:pt x="1" y="57"/>
                      <a:pt x="13" y="57"/>
                    </a:cubicBezTo>
                    <a:cubicBezTo>
                      <a:pt x="239" y="69"/>
                      <a:pt x="465" y="176"/>
                      <a:pt x="691" y="200"/>
                    </a:cubicBezTo>
                    <a:cubicBezTo>
                      <a:pt x="825" y="227"/>
                      <a:pt x="946" y="240"/>
                      <a:pt x="1073" y="240"/>
                    </a:cubicBezTo>
                    <a:cubicBezTo>
                      <a:pt x="1116" y="240"/>
                      <a:pt x="1159" y="239"/>
                      <a:pt x="1203" y="236"/>
                    </a:cubicBezTo>
                    <a:cubicBezTo>
                      <a:pt x="1227" y="236"/>
                      <a:pt x="1239" y="200"/>
                      <a:pt x="1203" y="200"/>
                    </a:cubicBezTo>
                    <a:cubicBezTo>
                      <a:pt x="989" y="141"/>
                      <a:pt x="763" y="129"/>
                      <a:pt x="537" y="81"/>
                    </a:cubicBezTo>
                    <a:cubicBezTo>
                      <a:pt x="403" y="54"/>
                      <a:pt x="275" y="1"/>
                      <a:pt x="145"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8" name="Google Shape;648;p8"/>
              <p:cNvSpPr/>
              <p:nvPr/>
            </p:nvSpPr>
            <p:spPr>
              <a:xfrm>
                <a:off x="3535850" y="3685700"/>
                <a:ext cx="30375" cy="5300"/>
              </a:xfrm>
              <a:custGeom>
                <a:avLst/>
                <a:gdLst/>
                <a:ahLst/>
                <a:cxnLst/>
                <a:rect l="l" t="t" r="r" b="b"/>
                <a:pathLst>
                  <a:path w="1215" h="212" extrusionOk="0">
                    <a:moveTo>
                      <a:pt x="12" y="1"/>
                    </a:moveTo>
                    <a:cubicBezTo>
                      <a:pt x="0" y="1"/>
                      <a:pt x="0" y="24"/>
                      <a:pt x="12" y="24"/>
                    </a:cubicBezTo>
                    <a:cubicBezTo>
                      <a:pt x="293" y="135"/>
                      <a:pt x="692" y="211"/>
                      <a:pt x="1025" y="211"/>
                    </a:cubicBezTo>
                    <a:cubicBezTo>
                      <a:pt x="1087" y="211"/>
                      <a:pt x="1147" y="209"/>
                      <a:pt x="1203" y="203"/>
                    </a:cubicBezTo>
                    <a:cubicBezTo>
                      <a:pt x="1215" y="203"/>
                      <a:pt x="1215" y="191"/>
                      <a:pt x="1203" y="179"/>
                    </a:cubicBezTo>
                    <a:cubicBezTo>
                      <a:pt x="1000" y="96"/>
                      <a:pt x="786" y="84"/>
                      <a:pt x="584" y="60"/>
                    </a:cubicBezTo>
                    <a:cubicBezTo>
                      <a:pt x="393" y="24"/>
                      <a:pt x="203" y="1"/>
                      <a:pt x="12"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8"/>
              <p:cNvSpPr/>
              <p:nvPr/>
            </p:nvSpPr>
            <p:spPr>
              <a:xfrm>
                <a:off x="3529900" y="3697450"/>
                <a:ext cx="30375" cy="5250"/>
              </a:xfrm>
              <a:custGeom>
                <a:avLst/>
                <a:gdLst/>
                <a:ahLst/>
                <a:cxnLst/>
                <a:rect l="l" t="t" r="r" b="b"/>
                <a:pathLst>
                  <a:path w="1215" h="210" extrusionOk="0">
                    <a:moveTo>
                      <a:pt x="136" y="0"/>
                    </a:moveTo>
                    <a:cubicBezTo>
                      <a:pt x="99" y="0"/>
                      <a:pt x="62" y="2"/>
                      <a:pt x="24" y="7"/>
                    </a:cubicBezTo>
                    <a:cubicBezTo>
                      <a:pt x="12" y="7"/>
                      <a:pt x="0" y="31"/>
                      <a:pt x="24" y="31"/>
                    </a:cubicBezTo>
                    <a:cubicBezTo>
                      <a:pt x="288" y="131"/>
                      <a:pt x="621" y="210"/>
                      <a:pt x="928" y="210"/>
                    </a:cubicBezTo>
                    <a:cubicBezTo>
                      <a:pt x="1023" y="210"/>
                      <a:pt x="1116" y="202"/>
                      <a:pt x="1203" y="185"/>
                    </a:cubicBezTo>
                    <a:cubicBezTo>
                      <a:pt x="1204" y="187"/>
                      <a:pt x="1205" y="187"/>
                      <a:pt x="1206" y="187"/>
                    </a:cubicBezTo>
                    <a:cubicBezTo>
                      <a:pt x="1214" y="187"/>
                      <a:pt x="1212" y="150"/>
                      <a:pt x="1191" y="150"/>
                    </a:cubicBezTo>
                    <a:cubicBezTo>
                      <a:pt x="1000" y="126"/>
                      <a:pt x="786" y="102"/>
                      <a:pt x="596" y="66"/>
                    </a:cubicBezTo>
                    <a:cubicBezTo>
                      <a:pt x="450" y="37"/>
                      <a:pt x="297" y="0"/>
                      <a:pt x="136"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8"/>
              <p:cNvSpPr/>
              <p:nvPr/>
            </p:nvSpPr>
            <p:spPr>
              <a:xfrm>
                <a:off x="3527225" y="3707050"/>
                <a:ext cx="32750" cy="6050"/>
              </a:xfrm>
              <a:custGeom>
                <a:avLst/>
                <a:gdLst/>
                <a:ahLst/>
                <a:cxnLst/>
                <a:rect l="l" t="t" r="r" b="b"/>
                <a:pathLst>
                  <a:path w="1310" h="242" extrusionOk="0">
                    <a:moveTo>
                      <a:pt x="137" y="1"/>
                    </a:moveTo>
                    <a:cubicBezTo>
                      <a:pt x="103" y="1"/>
                      <a:pt x="70" y="2"/>
                      <a:pt x="36" y="4"/>
                    </a:cubicBezTo>
                    <a:cubicBezTo>
                      <a:pt x="12" y="4"/>
                      <a:pt x="0" y="40"/>
                      <a:pt x="12" y="40"/>
                    </a:cubicBezTo>
                    <a:cubicBezTo>
                      <a:pt x="214" y="111"/>
                      <a:pt x="417" y="135"/>
                      <a:pt x="607" y="171"/>
                    </a:cubicBezTo>
                    <a:cubicBezTo>
                      <a:pt x="834" y="194"/>
                      <a:pt x="1060" y="242"/>
                      <a:pt x="1286" y="242"/>
                    </a:cubicBezTo>
                    <a:cubicBezTo>
                      <a:pt x="1310" y="242"/>
                      <a:pt x="1310" y="218"/>
                      <a:pt x="1298" y="194"/>
                    </a:cubicBezTo>
                    <a:cubicBezTo>
                      <a:pt x="1084" y="111"/>
                      <a:pt x="845" y="75"/>
                      <a:pt x="607" y="51"/>
                    </a:cubicBezTo>
                    <a:cubicBezTo>
                      <a:pt x="451" y="22"/>
                      <a:pt x="294" y="1"/>
                      <a:pt x="137"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p8"/>
              <p:cNvSpPr/>
              <p:nvPr/>
            </p:nvSpPr>
            <p:spPr>
              <a:xfrm>
                <a:off x="3520975" y="3716325"/>
                <a:ext cx="34850" cy="6900"/>
              </a:xfrm>
              <a:custGeom>
                <a:avLst/>
                <a:gdLst/>
                <a:ahLst/>
                <a:cxnLst/>
                <a:rect l="l" t="t" r="r" b="b"/>
                <a:pathLst>
                  <a:path w="1394" h="276" extrusionOk="0">
                    <a:moveTo>
                      <a:pt x="93" y="0"/>
                    </a:moveTo>
                    <a:cubicBezTo>
                      <a:pt x="74" y="0"/>
                      <a:pt x="55" y="1"/>
                      <a:pt x="36" y="2"/>
                    </a:cubicBezTo>
                    <a:cubicBezTo>
                      <a:pt x="0" y="2"/>
                      <a:pt x="0" y="61"/>
                      <a:pt x="24" y="61"/>
                    </a:cubicBezTo>
                    <a:cubicBezTo>
                      <a:pt x="250" y="145"/>
                      <a:pt x="500" y="157"/>
                      <a:pt x="726" y="192"/>
                    </a:cubicBezTo>
                    <a:cubicBezTo>
                      <a:pt x="929" y="228"/>
                      <a:pt x="1143" y="276"/>
                      <a:pt x="1357" y="276"/>
                    </a:cubicBezTo>
                    <a:cubicBezTo>
                      <a:pt x="1393" y="276"/>
                      <a:pt x="1393" y="240"/>
                      <a:pt x="1369" y="228"/>
                    </a:cubicBezTo>
                    <a:cubicBezTo>
                      <a:pt x="1143" y="169"/>
                      <a:pt x="905" y="121"/>
                      <a:pt x="667" y="85"/>
                    </a:cubicBezTo>
                    <a:cubicBezTo>
                      <a:pt x="482" y="53"/>
                      <a:pt x="288" y="0"/>
                      <a:pt x="93"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8"/>
              <p:cNvSpPr/>
              <p:nvPr/>
            </p:nvSpPr>
            <p:spPr>
              <a:xfrm>
                <a:off x="3513825" y="3725950"/>
                <a:ext cx="39000" cy="8900"/>
              </a:xfrm>
              <a:custGeom>
                <a:avLst/>
                <a:gdLst/>
                <a:ahLst/>
                <a:cxnLst/>
                <a:rect l="l" t="t" r="r" b="b"/>
                <a:pathLst>
                  <a:path w="1560" h="356" extrusionOk="0">
                    <a:moveTo>
                      <a:pt x="164" y="1"/>
                    </a:moveTo>
                    <a:cubicBezTo>
                      <a:pt x="113" y="1"/>
                      <a:pt x="62" y="4"/>
                      <a:pt x="12" y="10"/>
                    </a:cubicBezTo>
                    <a:cubicBezTo>
                      <a:pt x="0" y="10"/>
                      <a:pt x="0" y="22"/>
                      <a:pt x="12" y="34"/>
                    </a:cubicBezTo>
                    <a:cubicBezTo>
                      <a:pt x="274" y="141"/>
                      <a:pt x="572" y="177"/>
                      <a:pt x="834" y="248"/>
                    </a:cubicBezTo>
                    <a:cubicBezTo>
                      <a:pt x="1072" y="307"/>
                      <a:pt x="1298" y="331"/>
                      <a:pt x="1536" y="355"/>
                    </a:cubicBezTo>
                    <a:cubicBezTo>
                      <a:pt x="1560" y="331"/>
                      <a:pt x="1560" y="296"/>
                      <a:pt x="1536" y="296"/>
                    </a:cubicBezTo>
                    <a:cubicBezTo>
                      <a:pt x="1110" y="210"/>
                      <a:pt x="607" y="1"/>
                      <a:pt x="164"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8"/>
              <p:cNvSpPr/>
              <p:nvPr/>
            </p:nvSpPr>
            <p:spPr>
              <a:xfrm>
                <a:off x="3504900" y="3734825"/>
                <a:ext cx="44950" cy="10725"/>
              </a:xfrm>
              <a:custGeom>
                <a:avLst/>
                <a:gdLst/>
                <a:ahLst/>
                <a:cxnLst/>
                <a:rect l="l" t="t" r="r" b="b"/>
                <a:pathLst>
                  <a:path w="1798" h="429" extrusionOk="0">
                    <a:moveTo>
                      <a:pt x="36" y="0"/>
                    </a:moveTo>
                    <a:cubicBezTo>
                      <a:pt x="12" y="0"/>
                      <a:pt x="0" y="24"/>
                      <a:pt x="12" y="24"/>
                    </a:cubicBezTo>
                    <a:cubicBezTo>
                      <a:pt x="536" y="262"/>
                      <a:pt x="1203" y="393"/>
                      <a:pt x="1774" y="429"/>
                    </a:cubicBezTo>
                    <a:cubicBezTo>
                      <a:pt x="1798" y="429"/>
                      <a:pt x="1798" y="393"/>
                      <a:pt x="1786" y="393"/>
                    </a:cubicBezTo>
                    <a:cubicBezTo>
                      <a:pt x="1238" y="238"/>
                      <a:pt x="607" y="24"/>
                      <a:pt x="36"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8"/>
              <p:cNvSpPr/>
              <p:nvPr/>
            </p:nvSpPr>
            <p:spPr>
              <a:xfrm>
                <a:off x="3215575" y="2532875"/>
                <a:ext cx="499475" cy="498300"/>
              </a:xfrm>
              <a:custGeom>
                <a:avLst/>
                <a:gdLst/>
                <a:ahLst/>
                <a:cxnLst/>
                <a:rect l="l" t="t" r="r" b="b"/>
                <a:pathLst>
                  <a:path w="19979" h="19932" extrusionOk="0">
                    <a:moveTo>
                      <a:pt x="0" y="1"/>
                    </a:moveTo>
                    <a:lnTo>
                      <a:pt x="15121" y="19932"/>
                    </a:lnTo>
                    <a:lnTo>
                      <a:pt x="19979" y="19765"/>
                    </a:lnTo>
                    <a:lnTo>
                      <a:pt x="19884" y="14645"/>
                    </a:lnTo>
                    <a:lnTo>
                      <a:pt x="0" y="1"/>
                    </a:lnTo>
                    <a:close/>
                  </a:path>
                </a:pathLst>
              </a:custGeom>
              <a:solidFill>
                <a:srgbClr val="DFD5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8"/>
              <p:cNvSpPr/>
              <p:nvPr/>
            </p:nvSpPr>
            <p:spPr>
              <a:xfrm>
                <a:off x="3211400" y="2528125"/>
                <a:ext cx="509325" cy="508700"/>
              </a:xfrm>
              <a:custGeom>
                <a:avLst/>
                <a:gdLst/>
                <a:ahLst/>
                <a:cxnLst/>
                <a:rect l="l" t="t" r="r" b="b"/>
                <a:pathLst>
                  <a:path w="20373" h="20348" extrusionOk="0">
                    <a:moveTo>
                      <a:pt x="1251" y="1250"/>
                    </a:moveTo>
                    <a:lnTo>
                      <a:pt x="19836" y="14943"/>
                    </a:lnTo>
                    <a:lnTo>
                      <a:pt x="19932" y="19753"/>
                    </a:lnTo>
                    <a:lnTo>
                      <a:pt x="15383" y="19896"/>
                    </a:lnTo>
                    <a:lnTo>
                      <a:pt x="1251" y="1250"/>
                    </a:lnTo>
                    <a:close/>
                    <a:moveTo>
                      <a:pt x="298" y="0"/>
                    </a:moveTo>
                    <a:lnTo>
                      <a:pt x="1" y="310"/>
                    </a:lnTo>
                    <a:lnTo>
                      <a:pt x="15181" y="20348"/>
                    </a:lnTo>
                    <a:lnTo>
                      <a:pt x="20372" y="20169"/>
                    </a:lnTo>
                    <a:lnTo>
                      <a:pt x="20265" y="14716"/>
                    </a:lnTo>
                    <a:lnTo>
                      <a:pt x="298" y="0"/>
                    </a:ln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8"/>
              <p:cNvSpPr/>
              <p:nvPr/>
            </p:nvSpPr>
            <p:spPr>
              <a:xfrm>
                <a:off x="3648075" y="2992950"/>
                <a:ext cx="53000" cy="52825"/>
              </a:xfrm>
              <a:custGeom>
                <a:avLst/>
                <a:gdLst/>
                <a:ahLst/>
                <a:cxnLst/>
                <a:rect l="l" t="t" r="r" b="b"/>
                <a:pathLst>
                  <a:path w="2120" h="2113" extrusionOk="0">
                    <a:moveTo>
                      <a:pt x="2089" y="0"/>
                    </a:moveTo>
                    <a:cubicBezTo>
                      <a:pt x="2086" y="0"/>
                      <a:pt x="2084" y="2"/>
                      <a:pt x="2084" y="5"/>
                    </a:cubicBezTo>
                    <a:cubicBezTo>
                      <a:pt x="1369" y="660"/>
                      <a:pt x="691" y="1374"/>
                      <a:pt x="24" y="2088"/>
                    </a:cubicBezTo>
                    <a:cubicBezTo>
                      <a:pt x="0" y="2112"/>
                      <a:pt x="24" y="2112"/>
                      <a:pt x="36" y="2112"/>
                    </a:cubicBezTo>
                    <a:cubicBezTo>
                      <a:pt x="738" y="1434"/>
                      <a:pt x="1453" y="755"/>
                      <a:pt x="2119" y="41"/>
                    </a:cubicBezTo>
                    <a:cubicBezTo>
                      <a:pt x="2119" y="14"/>
                      <a:pt x="2099" y="0"/>
                      <a:pt x="2089"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p8"/>
              <p:cNvSpPr/>
              <p:nvPr/>
            </p:nvSpPr>
            <p:spPr>
              <a:xfrm>
                <a:off x="3632875" y="2973700"/>
                <a:ext cx="56250" cy="56300"/>
              </a:xfrm>
              <a:custGeom>
                <a:avLst/>
                <a:gdLst/>
                <a:ahLst/>
                <a:cxnLst/>
                <a:rect l="l" t="t" r="r" b="b"/>
                <a:pathLst>
                  <a:path w="2250" h="2252" extrusionOk="0">
                    <a:moveTo>
                      <a:pt x="2239" y="1"/>
                    </a:moveTo>
                    <a:cubicBezTo>
                      <a:pt x="2243" y="5"/>
                      <a:pt x="2246" y="6"/>
                      <a:pt x="2247" y="6"/>
                    </a:cubicBezTo>
                    <a:cubicBezTo>
                      <a:pt x="2250" y="6"/>
                      <a:pt x="2247" y="1"/>
                      <a:pt x="2239" y="1"/>
                    </a:cubicBezTo>
                    <a:close/>
                    <a:moveTo>
                      <a:pt x="2239" y="1"/>
                    </a:moveTo>
                    <a:cubicBezTo>
                      <a:pt x="1465" y="703"/>
                      <a:pt x="727" y="1477"/>
                      <a:pt x="1" y="2239"/>
                    </a:cubicBezTo>
                    <a:cubicBezTo>
                      <a:pt x="1" y="2239"/>
                      <a:pt x="1" y="2251"/>
                      <a:pt x="13" y="2251"/>
                    </a:cubicBezTo>
                    <a:cubicBezTo>
                      <a:pt x="775" y="1525"/>
                      <a:pt x="1549" y="799"/>
                      <a:pt x="2239"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8"/>
              <p:cNvSpPr/>
              <p:nvPr/>
            </p:nvSpPr>
            <p:spPr>
              <a:xfrm>
                <a:off x="3610050" y="2967350"/>
                <a:ext cx="55000" cy="55025"/>
              </a:xfrm>
              <a:custGeom>
                <a:avLst/>
                <a:gdLst/>
                <a:ahLst/>
                <a:cxnLst/>
                <a:rect l="l" t="t" r="r" b="b"/>
                <a:pathLst>
                  <a:path w="2200" h="2201" extrusionOk="0">
                    <a:moveTo>
                      <a:pt x="2175" y="0"/>
                    </a:moveTo>
                    <a:cubicBezTo>
                      <a:pt x="2171" y="0"/>
                      <a:pt x="2167" y="2"/>
                      <a:pt x="2164" y="5"/>
                    </a:cubicBezTo>
                    <a:cubicBezTo>
                      <a:pt x="1438" y="719"/>
                      <a:pt x="711" y="1434"/>
                      <a:pt x="9" y="2184"/>
                    </a:cubicBezTo>
                    <a:cubicBezTo>
                      <a:pt x="0" y="2192"/>
                      <a:pt x="4" y="2201"/>
                      <a:pt x="11" y="2201"/>
                    </a:cubicBezTo>
                    <a:cubicBezTo>
                      <a:pt x="14" y="2201"/>
                      <a:pt x="17" y="2199"/>
                      <a:pt x="21" y="2196"/>
                    </a:cubicBezTo>
                    <a:cubicBezTo>
                      <a:pt x="771" y="1493"/>
                      <a:pt x="1485" y="767"/>
                      <a:pt x="2200" y="41"/>
                    </a:cubicBezTo>
                    <a:cubicBezTo>
                      <a:pt x="2200" y="14"/>
                      <a:pt x="2186" y="0"/>
                      <a:pt x="2175"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p8"/>
              <p:cNvSpPr/>
              <p:nvPr/>
            </p:nvSpPr>
            <p:spPr>
              <a:xfrm>
                <a:off x="3587225" y="2951275"/>
                <a:ext cx="63175" cy="62900"/>
              </a:xfrm>
              <a:custGeom>
                <a:avLst/>
                <a:gdLst/>
                <a:ahLst/>
                <a:cxnLst/>
                <a:rect l="l" t="t" r="r" b="b"/>
                <a:pathLst>
                  <a:path w="2527" h="2516" extrusionOk="0">
                    <a:moveTo>
                      <a:pt x="2510" y="0"/>
                    </a:moveTo>
                    <a:cubicBezTo>
                      <a:pt x="2505" y="0"/>
                      <a:pt x="2500" y="2"/>
                      <a:pt x="2494" y="5"/>
                    </a:cubicBezTo>
                    <a:cubicBezTo>
                      <a:pt x="1660" y="826"/>
                      <a:pt x="803" y="1636"/>
                      <a:pt x="17" y="2493"/>
                    </a:cubicBezTo>
                    <a:cubicBezTo>
                      <a:pt x="1" y="2502"/>
                      <a:pt x="7" y="2515"/>
                      <a:pt x="16" y="2515"/>
                    </a:cubicBezTo>
                    <a:cubicBezTo>
                      <a:pt x="20" y="2515"/>
                      <a:pt x="25" y="2513"/>
                      <a:pt x="29" y="2505"/>
                    </a:cubicBezTo>
                    <a:cubicBezTo>
                      <a:pt x="886" y="1719"/>
                      <a:pt x="1696" y="862"/>
                      <a:pt x="2517" y="29"/>
                    </a:cubicBezTo>
                    <a:cubicBezTo>
                      <a:pt x="2526" y="11"/>
                      <a:pt x="2522" y="0"/>
                      <a:pt x="2510"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8"/>
              <p:cNvSpPr/>
              <p:nvPr/>
            </p:nvSpPr>
            <p:spPr>
              <a:xfrm>
                <a:off x="3577825" y="2940850"/>
                <a:ext cx="52400" cy="52825"/>
              </a:xfrm>
              <a:custGeom>
                <a:avLst/>
                <a:gdLst/>
                <a:ahLst/>
                <a:cxnLst/>
                <a:rect l="l" t="t" r="r" b="b"/>
                <a:pathLst>
                  <a:path w="2096" h="2113" extrusionOk="0">
                    <a:moveTo>
                      <a:pt x="2081" y="1"/>
                    </a:moveTo>
                    <a:cubicBezTo>
                      <a:pt x="2078" y="1"/>
                      <a:pt x="2075" y="2"/>
                      <a:pt x="2072" y="5"/>
                    </a:cubicBezTo>
                    <a:cubicBezTo>
                      <a:pt x="1369" y="696"/>
                      <a:pt x="667" y="1374"/>
                      <a:pt x="0" y="2089"/>
                    </a:cubicBezTo>
                    <a:cubicBezTo>
                      <a:pt x="0" y="2113"/>
                      <a:pt x="0" y="2113"/>
                      <a:pt x="12" y="2113"/>
                    </a:cubicBezTo>
                    <a:cubicBezTo>
                      <a:pt x="726" y="1434"/>
                      <a:pt x="1405" y="720"/>
                      <a:pt x="2096" y="41"/>
                    </a:cubicBezTo>
                    <a:cubicBezTo>
                      <a:pt x="2096" y="14"/>
                      <a:pt x="2089" y="1"/>
                      <a:pt x="2081"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1" name="Google Shape;661;p8"/>
              <p:cNvSpPr/>
              <p:nvPr/>
            </p:nvSpPr>
            <p:spPr>
              <a:xfrm>
                <a:off x="3564425" y="2924300"/>
                <a:ext cx="51450" cy="50925"/>
              </a:xfrm>
              <a:custGeom>
                <a:avLst/>
                <a:gdLst/>
                <a:ahLst/>
                <a:cxnLst/>
                <a:rect l="l" t="t" r="r" b="b"/>
                <a:pathLst>
                  <a:path w="2058" h="2037" extrusionOk="0">
                    <a:moveTo>
                      <a:pt x="2036" y="0"/>
                    </a:moveTo>
                    <a:cubicBezTo>
                      <a:pt x="2044" y="4"/>
                      <a:pt x="2050" y="6"/>
                      <a:pt x="2052" y="6"/>
                    </a:cubicBezTo>
                    <a:cubicBezTo>
                      <a:pt x="2057" y="6"/>
                      <a:pt x="2052" y="0"/>
                      <a:pt x="2036" y="0"/>
                    </a:cubicBezTo>
                    <a:close/>
                    <a:moveTo>
                      <a:pt x="2036" y="0"/>
                    </a:moveTo>
                    <a:cubicBezTo>
                      <a:pt x="1322" y="643"/>
                      <a:pt x="643" y="1322"/>
                      <a:pt x="0" y="2025"/>
                    </a:cubicBezTo>
                    <a:cubicBezTo>
                      <a:pt x="0" y="2036"/>
                      <a:pt x="0" y="2036"/>
                      <a:pt x="12" y="2036"/>
                    </a:cubicBezTo>
                    <a:cubicBezTo>
                      <a:pt x="715" y="1393"/>
                      <a:pt x="1417" y="727"/>
                      <a:pt x="2036"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p8"/>
              <p:cNvSpPr/>
              <p:nvPr/>
            </p:nvSpPr>
            <p:spPr>
              <a:xfrm>
                <a:off x="3550000" y="2910775"/>
                <a:ext cx="48875" cy="49075"/>
              </a:xfrm>
              <a:custGeom>
                <a:avLst/>
                <a:gdLst/>
                <a:ahLst/>
                <a:cxnLst/>
                <a:rect l="l" t="t" r="r" b="b"/>
                <a:pathLst>
                  <a:path w="1955" h="1963" extrusionOk="0">
                    <a:moveTo>
                      <a:pt x="1949" y="0"/>
                    </a:moveTo>
                    <a:cubicBezTo>
                      <a:pt x="1948" y="0"/>
                      <a:pt x="1947" y="2"/>
                      <a:pt x="1947" y="6"/>
                    </a:cubicBezTo>
                    <a:cubicBezTo>
                      <a:pt x="1955" y="6"/>
                      <a:pt x="1952" y="0"/>
                      <a:pt x="1949" y="0"/>
                    </a:cubicBezTo>
                    <a:close/>
                    <a:moveTo>
                      <a:pt x="1947" y="6"/>
                    </a:moveTo>
                    <a:lnTo>
                      <a:pt x="1947" y="6"/>
                    </a:lnTo>
                    <a:cubicBezTo>
                      <a:pt x="1244" y="565"/>
                      <a:pt x="625" y="1268"/>
                      <a:pt x="18" y="1934"/>
                    </a:cubicBezTo>
                    <a:cubicBezTo>
                      <a:pt x="0" y="1952"/>
                      <a:pt x="8" y="1963"/>
                      <a:pt x="19" y="1963"/>
                    </a:cubicBezTo>
                    <a:cubicBezTo>
                      <a:pt x="22" y="1963"/>
                      <a:pt x="26" y="1961"/>
                      <a:pt x="30" y="1958"/>
                    </a:cubicBezTo>
                    <a:cubicBezTo>
                      <a:pt x="685" y="1327"/>
                      <a:pt x="1387" y="708"/>
                      <a:pt x="1947" y="6"/>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3" name="Google Shape;663;p8"/>
              <p:cNvSpPr/>
              <p:nvPr/>
            </p:nvSpPr>
            <p:spPr>
              <a:xfrm>
                <a:off x="3536475" y="2895650"/>
                <a:ext cx="46975" cy="46000"/>
              </a:xfrm>
              <a:custGeom>
                <a:avLst/>
                <a:gdLst/>
                <a:ahLst/>
                <a:cxnLst/>
                <a:rect l="l" t="t" r="r" b="b"/>
                <a:pathLst>
                  <a:path w="1879" h="1840" extrusionOk="0">
                    <a:moveTo>
                      <a:pt x="1849" y="0"/>
                    </a:moveTo>
                    <a:cubicBezTo>
                      <a:pt x="1845" y="0"/>
                      <a:pt x="1839" y="1"/>
                      <a:pt x="1833" y="3"/>
                    </a:cubicBezTo>
                    <a:cubicBezTo>
                      <a:pt x="1487" y="206"/>
                      <a:pt x="1226" y="551"/>
                      <a:pt x="940" y="825"/>
                    </a:cubicBezTo>
                    <a:cubicBezTo>
                      <a:pt x="630" y="1135"/>
                      <a:pt x="309" y="1456"/>
                      <a:pt x="11" y="1801"/>
                    </a:cubicBezTo>
                    <a:cubicBezTo>
                      <a:pt x="1" y="1812"/>
                      <a:pt x="26" y="1839"/>
                      <a:pt x="41" y="1839"/>
                    </a:cubicBezTo>
                    <a:cubicBezTo>
                      <a:pt x="43" y="1839"/>
                      <a:pt x="45" y="1839"/>
                      <a:pt x="47" y="1837"/>
                    </a:cubicBezTo>
                    <a:cubicBezTo>
                      <a:pt x="380" y="1539"/>
                      <a:pt x="714" y="1242"/>
                      <a:pt x="1035" y="920"/>
                    </a:cubicBezTo>
                    <a:cubicBezTo>
                      <a:pt x="1309" y="646"/>
                      <a:pt x="1654" y="373"/>
                      <a:pt x="1868" y="51"/>
                    </a:cubicBezTo>
                    <a:cubicBezTo>
                      <a:pt x="1878" y="22"/>
                      <a:pt x="1872" y="0"/>
                      <a:pt x="1849"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p8"/>
              <p:cNvSpPr/>
              <p:nvPr/>
            </p:nvSpPr>
            <p:spPr>
              <a:xfrm>
                <a:off x="3523200" y="2878400"/>
                <a:ext cx="46775" cy="46000"/>
              </a:xfrm>
              <a:custGeom>
                <a:avLst/>
                <a:gdLst/>
                <a:ahLst/>
                <a:cxnLst/>
                <a:rect l="l" t="t" r="r" b="b"/>
                <a:pathLst>
                  <a:path w="1871" h="1840" extrusionOk="0">
                    <a:moveTo>
                      <a:pt x="1826" y="1"/>
                    </a:moveTo>
                    <a:cubicBezTo>
                      <a:pt x="1823" y="1"/>
                      <a:pt x="1819" y="1"/>
                      <a:pt x="1816" y="3"/>
                    </a:cubicBezTo>
                    <a:cubicBezTo>
                      <a:pt x="1483" y="229"/>
                      <a:pt x="1221" y="562"/>
                      <a:pt x="935" y="836"/>
                    </a:cubicBezTo>
                    <a:cubicBezTo>
                      <a:pt x="625" y="1158"/>
                      <a:pt x="328" y="1467"/>
                      <a:pt x="30" y="1789"/>
                    </a:cubicBezTo>
                    <a:cubicBezTo>
                      <a:pt x="1" y="1818"/>
                      <a:pt x="28" y="1840"/>
                      <a:pt x="58" y="1840"/>
                    </a:cubicBezTo>
                    <a:cubicBezTo>
                      <a:pt x="65" y="1840"/>
                      <a:pt x="71" y="1839"/>
                      <a:pt x="78" y="1836"/>
                    </a:cubicBezTo>
                    <a:cubicBezTo>
                      <a:pt x="399" y="1539"/>
                      <a:pt x="709" y="1241"/>
                      <a:pt x="1030" y="932"/>
                    </a:cubicBezTo>
                    <a:cubicBezTo>
                      <a:pt x="1304" y="646"/>
                      <a:pt x="1626" y="372"/>
                      <a:pt x="1840" y="51"/>
                    </a:cubicBezTo>
                    <a:cubicBezTo>
                      <a:pt x="1871" y="30"/>
                      <a:pt x="1848" y="1"/>
                      <a:pt x="1826"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p8"/>
              <p:cNvSpPr/>
              <p:nvPr/>
            </p:nvSpPr>
            <p:spPr>
              <a:xfrm>
                <a:off x="3510900" y="2862675"/>
                <a:ext cx="44475" cy="44575"/>
              </a:xfrm>
              <a:custGeom>
                <a:avLst/>
                <a:gdLst/>
                <a:ahLst/>
                <a:cxnLst/>
                <a:rect l="l" t="t" r="r" b="b"/>
                <a:pathLst>
                  <a:path w="1779" h="1783" extrusionOk="0">
                    <a:moveTo>
                      <a:pt x="1728" y="0"/>
                    </a:moveTo>
                    <a:cubicBezTo>
                      <a:pt x="1719" y="0"/>
                      <a:pt x="1710" y="4"/>
                      <a:pt x="1701" y="13"/>
                    </a:cubicBezTo>
                    <a:cubicBezTo>
                      <a:pt x="1106" y="560"/>
                      <a:pt x="534" y="1108"/>
                      <a:pt x="10" y="1739"/>
                    </a:cubicBezTo>
                    <a:cubicBezTo>
                      <a:pt x="1" y="1757"/>
                      <a:pt x="20" y="1783"/>
                      <a:pt x="40" y="1783"/>
                    </a:cubicBezTo>
                    <a:cubicBezTo>
                      <a:pt x="46" y="1783"/>
                      <a:pt x="52" y="1780"/>
                      <a:pt x="58" y="1775"/>
                    </a:cubicBezTo>
                    <a:cubicBezTo>
                      <a:pt x="665" y="1263"/>
                      <a:pt x="1225" y="668"/>
                      <a:pt x="1760" y="72"/>
                    </a:cubicBezTo>
                    <a:cubicBezTo>
                      <a:pt x="1778" y="36"/>
                      <a:pt x="1756" y="0"/>
                      <a:pt x="1728"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p8"/>
              <p:cNvSpPr/>
              <p:nvPr/>
            </p:nvSpPr>
            <p:spPr>
              <a:xfrm>
                <a:off x="3495725" y="2846000"/>
                <a:ext cx="45875" cy="43875"/>
              </a:xfrm>
              <a:custGeom>
                <a:avLst/>
                <a:gdLst/>
                <a:ahLst/>
                <a:cxnLst/>
                <a:rect l="l" t="t" r="r" b="b"/>
                <a:pathLst>
                  <a:path w="1835" h="1755" extrusionOk="0">
                    <a:moveTo>
                      <a:pt x="1783" y="0"/>
                    </a:moveTo>
                    <a:cubicBezTo>
                      <a:pt x="1772" y="0"/>
                      <a:pt x="1760" y="4"/>
                      <a:pt x="1748" y="13"/>
                    </a:cubicBezTo>
                    <a:cubicBezTo>
                      <a:pt x="1427" y="287"/>
                      <a:pt x="1117" y="573"/>
                      <a:pt x="820" y="870"/>
                    </a:cubicBezTo>
                    <a:cubicBezTo>
                      <a:pt x="534" y="1132"/>
                      <a:pt x="224" y="1394"/>
                      <a:pt x="10" y="1704"/>
                    </a:cubicBezTo>
                    <a:cubicBezTo>
                      <a:pt x="0" y="1733"/>
                      <a:pt x="15" y="1754"/>
                      <a:pt x="40" y="1754"/>
                    </a:cubicBezTo>
                    <a:cubicBezTo>
                      <a:pt x="45" y="1754"/>
                      <a:pt x="51" y="1753"/>
                      <a:pt x="58" y="1751"/>
                    </a:cubicBezTo>
                    <a:cubicBezTo>
                      <a:pt x="367" y="1537"/>
                      <a:pt x="641" y="1227"/>
                      <a:pt x="915" y="977"/>
                    </a:cubicBezTo>
                    <a:cubicBezTo>
                      <a:pt x="1236" y="680"/>
                      <a:pt x="1534" y="382"/>
                      <a:pt x="1808" y="61"/>
                    </a:cubicBezTo>
                    <a:cubicBezTo>
                      <a:pt x="1835" y="34"/>
                      <a:pt x="1814" y="0"/>
                      <a:pt x="1783"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p8"/>
              <p:cNvSpPr/>
              <p:nvPr/>
            </p:nvSpPr>
            <p:spPr>
              <a:xfrm>
                <a:off x="3483800" y="2833075"/>
                <a:ext cx="39850" cy="38625"/>
              </a:xfrm>
              <a:custGeom>
                <a:avLst/>
                <a:gdLst/>
                <a:ahLst/>
                <a:cxnLst/>
                <a:rect l="l" t="t" r="r" b="b"/>
                <a:pathLst>
                  <a:path w="1594" h="1545" extrusionOk="0">
                    <a:moveTo>
                      <a:pt x="1536" y="1"/>
                    </a:moveTo>
                    <a:cubicBezTo>
                      <a:pt x="1524" y="1"/>
                      <a:pt x="1511" y="6"/>
                      <a:pt x="1499" y="18"/>
                    </a:cubicBezTo>
                    <a:cubicBezTo>
                      <a:pt x="963" y="482"/>
                      <a:pt x="475" y="971"/>
                      <a:pt x="11" y="1506"/>
                    </a:cubicBezTo>
                    <a:cubicBezTo>
                      <a:pt x="0" y="1517"/>
                      <a:pt x="17" y="1544"/>
                      <a:pt x="37" y="1544"/>
                    </a:cubicBezTo>
                    <a:cubicBezTo>
                      <a:pt x="40" y="1544"/>
                      <a:pt x="43" y="1544"/>
                      <a:pt x="46" y="1542"/>
                    </a:cubicBezTo>
                    <a:cubicBezTo>
                      <a:pt x="582" y="1078"/>
                      <a:pt x="1094" y="613"/>
                      <a:pt x="1558" y="78"/>
                    </a:cubicBezTo>
                    <a:cubicBezTo>
                      <a:pt x="1594" y="42"/>
                      <a:pt x="1570" y="1"/>
                      <a:pt x="1536"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8" name="Google Shape;668;p8"/>
              <p:cNvSpPr/>
              <p:nvPr/>
            </p:nvSpPr>
            <p:spPr>
              <a:xfrm>
                <a:off x="3471075" y="2808025"/>
                <a:ext cx="46750" cy="46125"/>
              </a:xfrm>
              <a:custGeom>
                <a:avLst/>
                <a:gdLst/>
                <a:ahLst/>
                <a:cxnLst/>
                <a:rect l="l" t="t" r="r" b="b"/>
                <a:pathLst>
                  <a:path w="1870" h="1845" extrusionOk="0">
                    <a:moveTo>
                      <a:pt x="1812" y="0"/>
                    </a:moveTo>
                    <a:cubicBezTo>
                      <a:pt x="1803" y="0"/>
                      <a:pt x="1792" y="3"/>
                      <a:pt x="1782" y="8"/>
                    </a:cubicBezTo>
                    <a:cubicBezTo>
                      <a:pt x="1460" y="258"/>
                      <a:pt x="1175" y="591"/>
                      <a:pt x="877" y="877"/>
                    </a:cubicBezTo>
                    <a:cubicBezTo>
                      <a:pt x="579" y="1175"/>
                      <a:pt x="282" y="1472"/>
                      <a:pt x="20" y="1794"/>
                    </a:cubicBezTo>
                    <a:cubicBezTo>
                      <a:pt x="0" y="1823"/>
                      <a:pt x="21" y="1845"/>
                      <a:pt x="42" y="1845"/>
                    </a:cubicBezTo>
                    <a:cubicBezTo>
                      <a:pt x="47" y="1845"/>
                      <a:pt x="51" y="1844"/>
                      <a:pt x="55" y="1842"/>
                    </a:cubicBezTo>
                    <a:cubicBezTo>
                      <a:pt x="389" y="1568"/>
                      <a:pt x="686" y="1270"/>
                      <a:pt x="984" y="972"/>
                    </a:cubicBezTo>
                    <a:cubicBezTo>
                      <a:pt x="1282" y="675"/>
                      <a:pt x="1591" y="401"/>
                      <a:pt x="1841" y="68"/>
                    </a:cubicBezTo>
                    <a:cubicBezTo>
                      <a:pt x="1869" y="30"/>
                      <a:pt x="1846" y="0"/>
                      <a:pt x="1812"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8"/>
              <p:cNvSpPr/>
              <p:nvPr/>
            </p:nvSpPr>
            <p:spPr>
              <a:xfrm>
                <a:off x="3457725" y="2800025"/>
                <a:ext cx="37500" cy="37025"/>
              </a:xfrm>
              <a:custGeom>
                <a:avLst/>
                <a:gdLst/>
                <a:ahLst/>
                <a:cxnLst/>
                <a:rect l="l" t="t" r="r" b="b"/>
                <a:pathLst>
                  <a:path w="1500" h="1481" extrusionOk="0">
                    <a:moveTo>
                      <a:pt x="1452" y="1"/>
                    </a:moveTo>
                    <a:cubicBezTo>
                      <a:pt x="1442" y="1"/>
                      <a:pt x="1432" y="6"/>
                      <a:pt x="1423" y="18"/>
                    </a:cubicBezTo>
                    <a:cubicBezTo>
                      <a:pt x="935" y="459"/>
                      <a:pt x="411" y="923"/>
                      <a:pt x="18" y="1447"/>
                    </a:cubicBezTo>
                    <a:cubicBezTo>
                      <a:pt x="1" y="1464"/>
                      <a:pt x="14" y="1481"/>
                      <a:pt x="27" y="1481"/>
                    </a:cubicBezTo>
                    <a:cubicBezTo>
                      <a:pt x="33" y="1481"/>
                      <a:pt x="38" y="1478"/>
                      <a:pt x="42" y="1471"/>
                    </a:cubicBezTo>
                    <a:cubicBezTo>
                      <a:pt x="566" y="1054"/>
                      <a:pt x="1042" y="566"/>
                      <a:pt x="1482" y="78"/>
                    </a:cubicBezTo>
                    <a:cubicBezTo>
                      <a:pt x="1500" y="43"/>
                      <a:pt x="1478" y="1"/>
                      <a:pt x="1452"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p8"/>
              <p:cNvSpPr/>
              <p:nvPr/>
            </p:nvSpPr>
            <p:spPr>
              <a:xfrm>
                <a:off x="3431475" y="2771150"/>
                <a:ext cx="31425" cy="31500"/>
              </a:xfrm>
              <a:custGeom>
                <a:avLst/>
                <a:gdLst/>
                <a:ahLst/>
                <a:cxnLst/>
                <a:rect l="l" t="t" r="r" b="b"/>
                <a:pathLst>
                  <a:path w="1257" h="1260" extrusionOk="0">
                    <a:moveTo>
                      <a:pt x="1202" y="0"/>
                    </a:moveTo>
                    <a:cubicBezTo>
                      <a:pt x="1197" y="0"/>
                      <a:pt x="1191" y="2"/>
                      <a:pt x="1187" y="7"/>
                    </a:cubicBezTo>
                    <a:cubicBezTo>
                      <a:pt x="746" y="340"/>
                      <a:pt x="365" y="781"/>
                      <a:pt x="20" y="1221"/>
                    </a:cubicBezTo>
                    <a:cubicBezTo>
                      <a:pt x="1" y="1241"/>
                      <a:pt x="21" y="1260"/>
                      <a:pt x="48" y="1260"/>
                    </a:cubicBezTo>
                    <a:cubicBezTo>
                      <a:pt x="55" y="1260"/>
                      <a:pt x="61" y="1259"/>
                      <a:pt x="68" y="1257"/>
                    </a:cubicBezTo>
                    <a:cubicBezTo>
                      <a:pt x="496" y="923"/>
                      <a:pt x="913" y="495"/>
                      <a:pt x="1246" y="66"/>
                    </a:cubicBezTo>
                    <a:cubicBezTo>
                      <a:pt x="1256" y="37"/>
                      <a:pt x="1226" y="0"/>
                      <a:pt x="1202"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Google Shape;671;p8"/>
              <p:cNvSpPr/>
              <p:nvPr/>
            </p:nvSpPr>
            <p:spPr>
              <a:xfrm>
                <a:off x="3444075" y="2786950"/>
                <a:ext cx="33450" cy="32500"/>
              </a:xfrm>
              <a:custGeom>
                <a:avLst/>
                <a:gdLst/>
                <a:ahLst/>
                <a:cxnLst/>
                <a:rect l="l" t="t" r="r" b="b"/>
                <a:pathLst>
                  <a:path w="1338" h="1300" extrusionOk="0">
                    <a:moveTo>
                      <a:pt x="1280" y="0"/>
                    </a:moveTo>
                    <a:cubicBezTo>
                      <a:pt x="1268" y="0"/>
                      <a:pt x="1255" y="5"/>
                      <a:pt x="1242" y="18"/>
                    </a:cubicBezTo>
                    <a:cubicBezTo>
                      <a:pt x="802" y="375"/>
                      <a:pt x="397" y="827"/>
                      <a:pt x="28" y="1256"/>
                    </a:cubicBezTo>
                    <a:cubicBezTo>
                      <a:pt x="1" y="1274"/>
                      <a:pt x="22" y="1299"/>
                      <a:pt x="45" y="1299"/>
                    </a:cubicBezTo>
                    <a:cubicBezTo>
                      <a:pt x="51" y="1299"/>
                      <a:pt x="58" y="1297"/>
                      <a:pt x="64" y="1292"/>
                    </a:cubicBezTo>
                    <a:cubicBezTo>
                      <a:pt x="492" y="922"/>
                      <a:pt x="945" y="518"/>
                      <a:pt x="1302" y="77"/>
                    </a:cubicBezTo>
                    <a:cubicBezTo>
                      <a:pt x="1337" y="42"/>
                      <a:pt x="1314" y="0"/>
                      <a:pt x="1280"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p8"/>
              <p:cNvSpPr/>
              <p:nvPr/>
            </p:nvSpPr>
            <p:spPr>
              <a:xfrm>
                <a:off x="3417575" y="2756850"/>
                <a:ext cx="28950" cy="28375"/>
              </a:xfrm>
              <a:custGeom>
                <a:avLst/>
                <a:gdLst/>
                <a:ahLst/>
                <a:cxnLst/>
                <a:rect l="l" t="t" r="r" b="b"/>
                <a:pathLst>
                  <a:path w="1158" h="1135" extrusionOk="0">
                    <a:moveTo>
                      <a:pt x="1104" y="1"/>
                    </a:moveTo>
                    <a:cubicBezTo>
                      <a:pt x="1098" y="1"/>
                      <a:pt x="1093" y="3"/>
                      <a:pt x="1088" y="7"/>
                    </a:cubicBezTo>
                    <a:cubicBezTo>
                      <a:pt x="683" y="305"/>
                      <a:pt x="338" y="698"/>
                      <a:pt x="28" y="1091"/>
                    </a:cubicBezTo>
                    <a:cubicBezTo>
                      <a:pt x="1" y="1109"/>
                      <a:pt x="23" y="1134"/>
                      <a:pt x="45" y="1134"/>
                    </a:cubicBezTo>
                    <a:cubicBezTo>
                      <a:pt x="52" y="1134"/>
                      <a:pt x="59" y="1132"/>
                      <a:pt x="64" y="1126"/>
                    </a:cubicBezTo>
                    <a:cubicBezTo>
                      <a:pt x="457" y="817"/>
                      <a:pt x="862" y="460"/>
                      <a:pt x="1148" y="55"/>
                    </a:cubicBezTo>
                    <a:cubicBezTo>
                      <a:pt x="1157" y="36"/>
                      <a:pt x="1128" y="1"/>
                      <a:pt x="1104"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p8"/>
              <p:cNvSpPr/>
              <p:nvPr/>
            </p:nvSpPr>
            <p:spPr>
              <a:xfrm>
                <a:off x="3405250" y="2741825"/>
                <a:ext cx="25400" cy="25525"/>
              </a:xfrm>
              <a:custGeom>
                <a:avLst/>
                <a:gdLst/>
                <a:ahLst/>
                <a:cxnLst/>
                <a:rect l="l" t="t" r="r" b="b"/>
                <a:pathLst>
                  <a:path w="1016" h="1021" extrusionOk="0">
                    <a:moveTo>
                      <a:pt x="971" y="0"/>
                    </a:moveTo>
                    <a:cubicBezTo>
                      <a:pt x="961" y="0"/>
                      <a:pt x="950" y="4"/>
                      <a:pt x="938" y="13"/>
                    </a:cubicBezTo>
                    <a:cubicBezTo>
                      <a:pt x="593" y="275"/>
                      <a:pt x="271" y="620"/>
                      <a:pt x="9" y="977"/>
                    </a:cubicBezTo>
                    <a:cubicBezTo>
                      <a:pt x="0" y="996"/>
                      <a:pt x="19" y="1021"/>
                      <a:pt x="39" y="1021"/>
                    </a:cubicBezTo>
                    <a:cubicBezTo>
                      <a:pt x="45" y="1021"/>
                      <a:pt x="52" y="1018"/>
                      <a:pt x="57" y="1013"/>
                    </a:cubicBezTo>
                    <a:cubicBezTo>
                      <a:pt x="414" y="763"/>
                      <a:pt x="724" y="406"/>
                      <a:pt x="998" y="60"/>
                    </a:cubicBezTo>
                    <a:cubicBezTo>
                      <a:pt x="1015" y="34"/>
                      <a:pt x="1000" y="0"/>
                      <a:pt x="971"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8"/>
              <p:cNvSpPr/>
              <p:nvPr/>
            </p:nvSpPr>
            <p:spPr>
              <a:xfrm>
                <a:off x="3391300" y="2723300"/>
                <a:ext cx="27250" cy="26975"/>
              </a:xfrm>
              <a:custGeom>
                <a:avLst/>
                <a:gdLst/>
                <a:ahLst/>
                <a:cxnLst/>
                <a:rect l="l" t="t" r="r" b="b"/>
                <a:pathLst>
                  <a:path w="1090" h="1079" extrusionOk="0">
                    <a:moveTo>
                      <a:pt x="1049" y="1"/>
                    </a:moveTo>
                    <a:cubicBezTo>
                      <a:pt x="1044" y="1"/>
                      <a:pt x="1038" y="2"/>
                      <a:pt x="1032" y="4"/>
                    </a:cubicBezTo>
                    <a:cubicBezTo>
                      <a:pt x="829" y="111"/>
                      <a:pt x="675" y="301"/>
                      <a:pt x="508" y="468"/>
                    </a:cubicBezTo>
                    <a:cubicBezTo>
                      <a:pt x="329" y="647"/>
                      <a:pt x="175" y="825"/>
                      <a:pt x="20" y="1028"/>
                    </a:cubicBezTo>
                    <a:cubicBezTo>
                      <a:pt x="0" y="1057"/>
                      <a:pt x="21" y="1078"/>
                      <a:pt x="49" y="1078"/>
                    </a:cubicBezTo>
                    <a:cubicBezTo>
                      <a:pt x="55" y="1078"/>
                      <a:pt x="61" y="1077"/>
                      <a:pt x="67" y="1075"/>
                    </a:cubicBezTo>
                    <a:cubicBezTo>
                      <a:pt x="258" y="932"/>
                      <a:pt x="436" y="754"/>
                      <a:pt x="615" y="575"/>
                    </a:cubicBezTo>
                    <a:cubicBezTo>
                      <a:pt x="782" y="409"/>
                      <a:pt x="960" y="242"/>
                      <a:pt x="1079" y="51"/>
                    </a:cubicBezTo>
                    <a:cubicBezTo>
                      <a:pt x="1089" y="22"/>
                      <a:pt x="1075" y="1"/>
                      <a:pt x="1049"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8"/>
              <p:cNvSpPr/>
              <p:nvPr/>
            </p:nvSpPr>
            <p:spPr>
              <a:xfrm>
                <a:off x="3378800" y="2706925"/>
                <a:ext cx="25200" cy="25500"/>
              </a:xfrm>
              <a:custGeom>
                <a:avLst/>
                <a:gdLst/>
                <a:ahLst/>
                <a:cxnLst/>
                <a:rect l="l" t="t" r="r" b="b"/>
                <a:pathLst>
                  <a:path w="1008" h="1020" extrusionOk="0">
                    <a:moveTo>
                      <a:pt x="980" y="1"/>
                    </a:moveTo>
                    <a:cubicBezTo>
                      <a:pt x="977" y="1"/>
                      <a:pt x="974" y="2"/>
                      <a:pt x="972" y="4"/>
                    </a:cubicBezTo>
                    <a:cubicBezTo>
                      <a:pt x="770" y="111"/>
                      <a:pt x="615" y="302"/>
                      <a:pt x="460" y="468"/>
                    </a:cubicBezTo>
                    <a:cubicBezTo>
                      <a:pt x="317" y="635"/>
                      <a:pt x="151" y="790"/>
                      <a:pt x="20" y="968"/>
                    </a:cubicBezTo>
                    <a:cubicBezTo>
                      <a:pt x="0" y="998"/>
                      <a:pt x="21" y="1019"/>
                      <a:pt x="42" y="1019"/>
                    </a:cubicBezTo>
                    <a:cubicBezTo>
                      <a:pt x="47" y="1019"/>
                      <a:pt x="51" y="1018"/>
                      <a:pt x="55" y="1016"/>
                    </a:cubicBezTo>
                    <a:cubicBezTo>
                      <a:pt x="234" y="885"/>
                      <a:pt x="401" y="718"/>
                      <a:pt x="567" y="552"/>
                    </a:cubicBezTo>
                    <a:cubicBezTo>
                      <a:pt x="710" y="409"/>
                      <a:pt x="913" y="242"/>
                      <a:pt x="1008" y="40"/>
                    </a:cubicBezTo>
                    <a:cubicBezTo>
                      <a:pt x="1008" y="20"/>
                      <a:pt x="992" y="1"/>
                      <a:pt x="980"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8"/>
              <p:cNvSpPr/>
              <p:nvPr/>
            </p:nvSpPr>
            <p:spPr>
              <a:xfrm>
                <a:off x="3363725" y="2690900"/>
                <a:ext cx="25975" cy="25675"/>
              </a:xfrm>
              <a:custGeom>
                <a:avLst/>
                <a:gdLst/>
                <a:ahLst/>
                <a:cxnLst/>
                <a:rect l="l" t="t" r="r" b="b"/>
                <a:pathLst>
                  <a:path w="1039" h="1027" extrusionOk="0">
                    <a:moveTo>
                      <a:pt x="968" y="0"/>
                    </a:moveTo>
                    <a:cubicBezTo>
                      <a:pt x="964" y="0"/>
                      <a:pt x="960" y="1"/>
                      <a:pt x="956" y="2"/>
                    </a:cubicBezTo>
                    <a:cubicBezTo>
                      <a:pt x="766" y="109"/>
                      <a:pt x="623" y="288"/>
                      <a:pt x="480" y="443"/>
                    </a:cubicBezTo>
                    <a:cubicBezTo>
                      <a:pt x="325" y="597"/>
                      <a:pt x="158" y="776"/>
                      <a:pt x="27" y="978"/>
                    </a:cubicBezTo>
                    <a:cubicBezTo>
                      <a:pt x="1" y="996"/>
                      <a:pt x="20" y="1027"/>
                      <a:pt x="42" y="1027"/>
                    </a:cubicBezTo>
                    <a:cubicBezTo>
                      <a:pt x="49" y="1027"/>
                      <a:pt x="57" y="1023"/>
                      <a:pt x="63" y="1014"/>
                    </a:cubicBezTo>
                    <a:cubicBezTo>
                      <a:pt x="254" y="871"/>
                      <a:pt x="420" y="716"/>
                      <a:pt x="599" y="562"/>
                    </a:cubicBezTo>
                    <a:cubicBezTo>
                      <a:pt x="754" y="407"/>
                      <a:pt x="932" y="264"/>
                      <a:pt x="1027" y="85"/>
                    </a:cubicBezTo>
                    <a:cubicBezTo>
                      <a:pt x="1038" y="43"/>
                      <a:pt x="1001" y="0"/>
                      <a:pt x="968"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p8"/>
              <p:cNvSpPr/>
              <p:nvPr/>
            </p:nvSpPr>
            <p:spPr>
              <a:xfrm>
                <a:off x="3351650" y="2672700"/>
                <a:ext cx="25525" cy="25175"/>
              </a:xfrm>
              <a:custGeom>
                <a:avLst/>
                <a:gdLst/>
                <a:ahLst/>
                <a:cxnLst/>
                <a:rect l="l" t="t" r="r" b="b"/>
                <a:pathLst>
                  <a:path w="1021" h="1007" extrusionOk="0">
                    <a:moveTo>
                      <a:pt x="980" y="1"/>
                    </a:moveTo>
                    <a:cubicBezTo>
                      <a:pt x="975" y="1"/>
                      <a:pt x="969" y="2"/>
                      <a:pt x="963" y="4"/>
                    </a:cubicBezTo>
                    <a:cubicBezTo>
                      <a:pt x="784" y="111"/>
                      <a:pt x="629" y="289"/>
                      <a:pt x="475" y="432"/>
                    </a:cubicBezTo>
                    <a:cubicBezTo>
                      <a:pt x="308" y="599"/>
                      <a:pt x="153" y="778"/>
                      <a:pt x="10" y="956"/>
                    </a:cubicBezTo>
                    <a:cubicBezTo>
                      <a:pt x="0" y="986"/>
                      <a:pt x="23" y="1007"/>
                      <a:pt x="44" y="1007"/>
                    </a:cubicBezTo>
                    <a:cubicBezTo>
                      <a:pt x="49" y="1007"/>
                      <a:pt x="54" y="1006"/>
                      <a:pt x="58" y="1004"/>
                    </a:cubicBezTo>
                    <a:cubicBezTo>
                      <a:pt x="237" y="849"/>
                      <a:pt x="415" y="706"/>
                      <a:pt x="582" y="539"/>
                    </a:cubicBezTo>
                    <a:cubicBezTo>
                      <a:pt x="725" y="397"/>
                      <a:pt x="903" y="242"/>
                      <a:pt x="1010" y="63"/>
                    </a:cubicBezTo>
                    <a:cubicBezTo>
                      <a:pt x="1020" y="24"/>
                      <a:pt x="1006" y="1"/>
                      <a:pt x="980"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p8"/>
              <p:cNvSpPr/>
              <p:nvPr/>
            </p:nvSpPr>
            <p:spPr>
              <a:xfrm>
                <a:off x="3338625" y="2660075"/>
                <a:ext cx="20450" cy="20250"/>
              </a:xfrm>
              <a:custGeom>
                <a:avLst/>
                <a:gdLst/>
                <a:ahLst/>
                <a:cxnLst/>
                <a:rect l="l" t="t" r="r" b="b"/>
                <a:pathLst>
                  <a:path w="818" h="810" extrusionOk="0">
                    <a:moveTo>
                      <a:pt x="781" y="1"/>
                    </a:moveTo>
                    <a:cubicBezTo>
                      <a:pt x="774" y="1"/>
                      <a:pt x="766" y="3"/>
                      <a:pt x="758" y="9"/>
                    </a:cubicBezTo>
                    <a:cubicBezTo>
                      <a:pt x="591" y="92"/>
                      <a:pt x="472" y="247"/>
                      <a:pt x="353" y="354"/>
                    </a:cubicBezTo>
                    <a:cubicBezTo>
                      <a:pt x="222" y="497"/>
                      <a:pt x="115" y="628"/>
                      <a:pt x="19" y="783"/>
                    </a:cubicBezTo>
                    <a:cubicBezTo>
                      <a:pt x="0" y="792"/>
                      <a:pt x="20" y="810"/>
                      <a:pt x="34" y="810"/>
                    </a:cubicBezTo>
                    <a:cubicBezTo>
                      <a:pt x="38" y="810"/>
                      <a:pt x="41" y="809"/>
                      <a:pt x="43" y="806"/>
                    </a:cubicBezTo>
                    <a:cubicBezTo>
                      <a:pt x="198" y="699"/>
                      <a:pt x="329" y="580"/>
                      <a:pt x="460" y="449"/>
                    </a:cubicBezTo>
                    <a:cubicBezTo>
                      <a:pt x="579" y="318"/>
                      <a:pt x="734" y="199"/>
                      <a:pt x="817" y="32"/>
                    </a:cubicBezTo>
                    <a:cubicBezTo>
                      <a:pt x="817" y="23"/>
                      <a:pt x="803" y="1"/>
                      <a:pt x="781"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p8"/>
              <p:cNvSpPr/>
              <p:nvPr/>
            </p:nvSpPr>
            <p:spPr>
              <a:xfrm>
                <a:off x="3324900" y="2648100"/>
                <a:ext cx="15525" cy="15425"/>
              </a:xfrm>
              <a:custGeom>
                <a:avLst/>
                <a:gdLst/>
                <a:ahLst/>
                <a:cxnLst/>
                <a:rect l="l" t="t" r="r" b="b"/>
                <a:pathLst>
                  <a:path w="621" h="617" extrusionOk="0">
                    <a:moveTo>
                      <a:pt x="568" y="0"/>
                    </a:moveTo>
                    <a:cubicBezTo>
                      <a:pt x="561" y="0"/>
                      <a:pt x="552" y="4"/>
                      <a:pt x="545" y="11"/>
                    </a:cubicBezTo>
                    <a:cubicBezTo>
                      <a:pt x="342" y="154"/>
                      <a:pt x="175" y="369"/>
                      <a:pt x="9" y="571"/>
                    </a:cubicBezTo>
                    <a:cubicBezTo>
                      <a:pt x="0" y="597"/>
                      <a:pt x="16" y="616"/>
                      <a:pt x="30" y="616"/>
                    </a:cubicBezTo>
                    <a:cubicBezTo>
                      <a:pt x="36" y="616"/>
                      <a:pt x="41" y="613"/>
                      <a:pt x="44" y="607"/>
                    </a:cubicBezTo>
                    <a:cubicBezTo>
                      <a:pt x="235" y="452"/>
                      <a:pt x="461" y="273"/>
                      <a:pt x="592" y="71"/>
                    </a:cubicBezTo>
                    <a:cubicBezTo>
                      <a:pt x="620" y="43"/>
                      <a:pt x="597" y="0"/>
                      <a:pt x="568"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8"/>
              <p:cNvSpPr/>
              <p:nvPr/>
            </p:nvSpPr>
            <p:spPr>
              <a:xfrm>
                <a:off x="3310850" y="2634050"/>
                <a:ext cx="12750" cy="12925"/>
              </a:xfrm>
              <a:custGeom>
                <a:avLst/>
                <a:gdLst/>
                <a:ahLst/>
                <a:cxnLst/>
                <a:rect l="l" t="t" r="r" b="b"/>
                <a:pathLst>
                  <a:path w="510" h="517" extrusionOk="0">
                    <a:moveTo>
                      <a:pt x="451" y="0"/>
                    </a:moveTo>
                    <a:cubicBezTo>
                      <a:pt x="447" y="0"/>
                      <a:pt x="444" y="1"/>
                      <a:pt x="440" y="2"/>
                    </a:cubicBezTo>
                    <a:cubicBezTo>
                      <a:pt x="261" y="121"/>
                      <a:pt x="106" y="288"/>
                      <a:pt x="11" y="466"/>
                    </a:cubicBezTo>
                    <a:cubicBezTo>
                      <a:pt x="1" y="487"/>
                      <a:pt x="17" y="516"/>
                      <a:pt x="45" y="516"/>
                    </a:cubicBezTo>
                    <a:cubicBezTo>
                      <a:pt x="49" y="516"/>
                      <a:pt x="54" y="515"/>
                      <a:pt x="59" y="514"/>
                    </a:cubicBezTo>
                    <a:cubicBezTo>
                      <a:pt x="237" y="407"/>
                      <a:pt x="392" y="240"/>
                      <a:pt x="499" y="61"/>
                    </a:cubicBezTo>
                    <a:cubicBezTo>
                      <a:pt x="510" y="40"/>
                      <a:pt x="483" y="0"/>
                      <a:pt x="451"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8"/>
              <p:cNvSpPr/>
              <p:nvPr/>
            </p:nvSpPr>
            <p:spPr>
              <a:xfrm>
                <a:off x="3297750" y="2616150"/>
                <a:ext cx="13350" cy="12950"/>
              </a:xfrm>
              <a:custGeom>
                <a:avLst/>
                <a:gdLst/>
                <a:ahLst/>
                <a:cxnLst/>
                <a:rect l="l" t="t" r="r" b="b"/>
                <a:pathLst>
                  <a:path w="534" h="518" extrusionOk="0">
                    <a:moveTo>
                      <a:pt x="478" y="0"/>
                    </a:moveTo>
                    <a:cubicBezTo>
                      <a:pt x="473" y="0"/>
                      <a:pt x="468" y="1"/>
                      <a:pt x="464" y="4"/>
                    </a:cubicBezTo>
                    <a:cubicBezTo>
                      <a:pt x="357" y="39"/>
                      <a:pt x="285" y="123"/>
                      <a:pt x="202" y="218"/>
                    </a:cubicBezTo>
                    <a:cubicBezTo>
                      <a:pt x="130" y="301"/>
                      <a:pt x="71" y="373"/>
                      <a:pt x="11" y="468"/>
                    </a:cubicBezTo>
                    <a:cubicBezTo>
                      <a:pt x="1" y="488"/>
                      <a:pt x="17" y="518"/>
                      <a:pt x="45" y="518"/>
                    </a:cubicBezTo>
                    <a:cubicBezTo>
                      <a:pt x="49" y="518"/>
                      <a:pt x="54" y="517"/>
                      <a:pt x="59" y="515"/>
                    </a:cubicBezTo>
                    <a:cubicBezTo>
                      <a:pt x="142" y="456"/>
                      <a:pt x="237" y="373"/>
                      <a:pt x="309" y="301"/>
                    </a:cubicBezTo>
                    <a:cubicBezTo>
                      <a:pt x="380" y="230"/>
                      <a:pt x="476" y="158"/>
                      <a:pt x="523" y="51"/>
                    </a:cubicBezTo>
                    <a:cubicBezTo>
                      <a:pt x="533" y="22"/>
                      <a:pt x="503" y="0"/>
                      <a:pt x="478"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8"/>
              <p:cNvSpPr/>
              <p:nvPr/>
            </p:nvSpPr>
            <p:spPr>
              <a:xfrm>
                <a:off x="3283175" y="2601150"/>
                <a:ext cx="12050" cy="11575"/>
              </a:xfrm>
              <a:custGeom>
                <a:avLst/>
                <a:gdLst/>
                <a:ahLst/>
                <a:cxnLst/>
                <a:rect l="l" t="t" r="r" b="b"/>
                <a:pathLst>
                  <a:path w="482" h="463" extrusionOk="0">
                    <a:moveTo>
                      <a:pt x="433" y="1"/>
                    </a:moveTo>
                    <a:cubicBezTo>
                      <a:pt x="424" y="1"/>
                      <a:pt x="414" y="3"/>
                      <a:pt x="404" y="8"/>
                    </a:cubicBezTo>
                    <a:cubicBezTo>
                      <a:pt x="249" y="127"/>
                      <a:pt x="130" y="246"/>
                      <a:pt x="11" y="413"/>
                    </a:cubicBezTo>
                    <a:cubicBezTo>
                      <a:pt x="1" y="434"/>
                      <a:pt x="26" y="463"/>
                      <a:pt x="48" y="463"/>
                    </a:cubicBezTo>
                    <a:cubicBezTo>
                      <a:pt x="52" y="463"/>
                      <a:pt x="55" y="462"/>
                      <a:pt x="58" y="461"/>
                    </a:cubicBezTo>
                    <a:cubicBezTo>
                      <a:pt x="213" y="342"/>
                      <a:pt x="344" y="223"/>
                      <a:pt x="463" y="68"/>
                    </a:cubicBezTo>
                    <a:cubicBezTo>
                      <a:pt x="482" y="31"/>
                      <a:pt x="464" y="1"/>
                      <a:pt x="433"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8"/>
              <p:cNvSpPr/>
              <p:nvPr/>
            </p:nvSpPr>
            <p:spPr>
              <a:xfrm>
                <a:off x="3716525" y="3025500"/>
                <a:ext cx="499800" cy="498300"/>
              </a:xfrm>
              <a:custGeom>
                <a:avLst/>
                <a:gdLst/>
                <a:ahLst/>
                <a:cxnLst/>
                <a:rect l="l" t="t" r="r" b="b"/>
                <a:pathLst>
                  <a:path w="19992" h="19932" extrusionOk="0">
                    <a:moveTo>
                      <a:pt x="4870" y="1"/>
                    </a:moveTo>
                    <a:lnTo>
                      <a:pt x="0" y="155"/>
                    </a:lnTo>
                    <a:lnTo>
                      <a:pt x="108" y="5275"/>
                    </a:lnTo>
                    <a:lnTo>
                      <a:pt x="19991" y="19932"/>
                    </a:lnTo>
                    <a:lnTo>
                      <a:pt x="4870" y="1"/>
                    </a:lnTo>
                    <a:close/>
                  </a:path>
                </a:pathLst>
              </a:custGeom>
              <a:solidFill>
                <a:srgbClr val="DFD5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8"/>
              <p:cNvSpPr/>
              <p:nvPr/>
            </p:nvSpPr>
            <p:spPr>
              <a:xfrm>
                <a:off x="3710875" y="3019850"/>
                <a:ext cx="509600" cy="508425"/>
              </a:xfrm>
              <a:custGeom>
                <a:avLst/>
                <a:gdLst/>
                <a:ahLst/>
                <a:cxnLst/>
                <a:rect l="l" t="t" r="r" b="b"/>
                <a:pathLst>
                  <a:path w="20384" h="20337" extrusionOk="0">
                    <a:moveTo>
                      <a:pt x="5013" y="441"/>
                    </a:moveTo>
                    <a:lnTo>
                      <a:pt x="19145" y="19086"/>
                    </a:lnTo>
                    <a:lnTo>
                      <a:pt x="560" y="5394"/>
                    </a:lnTo>
                    <a:lnTo>
                      <a:pt x="465" y="584"/>
                    </a:lnTo>
                    <a:lnTo>
                      <a:pt x="5013" y="441"/>
                    </a:lnTo>
                    <a:close/>
                    <a:moveTo>
                      <a:pt x="5203" y="0"/>
                    </a:moveTo>
                    <a:lnTo>
                      <a:pt x="0" y="167"/>
                    </a:lnTo>
                    <a:lnTo>
                      <a:pt x="107" y="5620"/>
                    </a:lnTo>
                    <a:lnTo>
                      <a:pt x="20086" y="20336"/>
                    </a:lnTo>
                    <a:lnTo>
                      <a:pt x="20384" y="20027"/>
                    </a:lnTo>
                    <a:lnTo>
                      <a:pt x="5203" y="0"/>
                    </a:ln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8"/>
              <p:cNvSpPr/>
              <p:nvPr/>
            </p:nvSpPr>
            <p:spPr>
              <a:xfrm>
                <a:off x="3731100" y="3010925"/>
                <a:ext cx="53025" cy="52650"/>
              </a:xfrm>
              <a:custGeom>
                <a:avLst/>
                <a:gdLst/>
                <a:ahLst/>
                <a:cxnLst/>
                <a:rect l="l" t="t" r="r" b="b"/>
                <a:pathLst>
                  <a:path w="2121" h="2106" extrusionOk="0">
                    <a:moveTo>
                      <a:pt x="2084" y="0"/>
                    </a:moveTo>
                    <a:cubicBezTo>
                      <a:pt x="1382" y="667"/>
                      <a:pt x="668" y="1357"/>
                      <a:pt x="1" y="2072"/>
                    </a:cubicBezTo>
                    <a:cubicBezTo>
                      <a:pt x="1" y="2089"/>
                      <a:pt x="7" y="2106"/>
                      <a:pt x="19" y="2106"/>
                    </a:cubicBezTo>
                    <a:cubicBezTo>
                      <a:pt x="24" y="2106"/>
                      <a:pt x="30" y="2103"/>
                      <a:pt x="37" y="2096"/>
                    </a:cubicBezTo>
                    <a:cubicBezTo>
                      <a:pt x="751" y="1453"/>
                      <a:pt x="1430" y="726"/>
                      <a:pt x="2096" y="12"/>
                    </a:cubicBezTo>
                    <a:cubicBezTo>
                      <a:pt x="2120" y="0"/>
                      <a:pt x="2096" y="0"/>
                      <a:pt x="2084"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8"/>
              <p:cNvSpPr/>
              <p:nvPr/>
            </p:nvSpPr>
            <p:spPr>
              <a:xfrm>
                <a:off x="3742825" y="3026100"/>
                <a:ext cx="56175" cy="56550"/>
              </a:xfrm>
              <a:custGeom>
                <a:avLst/>
                <a:gdLst/>
                <a:ahLst/>
                <a:cxnLst/>
                <a:rect l="l" t="t" r="r" b="b"/>
                <a:pathLst>
                  <a:path w="2247" h="2262" extrusionOk="0">
                    <a:moveTo>
                      <a:pt x="2223" y="0"/>
                    </a:moveTo>
                    <a:cubicBezTo>
                      <a:pt x="1473" y="739"/>
                      <a:pt x="711" y="1465"/>
                      <a:pt x="8" y="2251"/>
                    </a:cubicBezTo>
                    <a:cubicBezTo>
                      <a:pt x="782" y="1548"/>
                      <a:pt x="1508" y="786"/>
                      <a:pt x="2246" y="24"/>
                    </a:cubicBezTo>
                    <a:cubicBezTo>
                      <a:pt x="2246" y="24"/>
                      <a:pt x="2246" y="0"/>
                      <a:pt x="2223" y="0"/>
                    </a:cubicBezTo>
                    <a:close/>
                    <a:moveTo>
                      <a:pt x="8" y="2251"/>
                    </a:moveTo>
                    <a:cubicBezTo>
                      <a:pt x="0" y="2251"/>
                      <a:pt x="3" y="2261"/>
                      <a:pt x="5" y="2261"/>
                    </a:cubicBezTo>
                    <a:cubicBezTo>
                      <a:pt x="7" y="2261"/>
                      <a:pt x="8" y="2259"/>
                      <a:pt x="8" y="225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8"/>
              <p:cNvSpPr/>
              <p:nvPr/>
            </p:nvSpPr>
            <p:spPr>
              <a:xfrm>
                <a:off x="3766825" y="3034300"/>
                <a:ext cx="55000" cy="54925"/>
              </a:xfrm>
              <a:custGeom>
                <a:avLst/>
                <a:gdLst/>
                <a:ahLst/>
                <a:cxnLst/>
                <a:rect l="l" t="t" r="r" b="b"/>
                <a:pathLst>
                  <a:path w="2200" h="2197" extrusionOk="0">
                    <a:moveTo>
                      <a:pt x="2189" y="1"/>
                    </a:moveTo>
                    <a:cubicBezTo>
                      <a:pt x="2186" y="1"/>
                      <a:pt x="2183" y="2"/>
                      <a:pt x="2179" y="6"/>
                    </a:cubicBezTo>
                    <a:cubicBezTo>
                      <a:pt x="1429" y="708"/>
                      <a:pt x="715" y="1435"/>
                      <a:pt x="1" y="2161"/>
                    </a:cubicBezTo>
                    <a:cubicBezTo>
                      <a:pt x="1" y="2185"/>
                      <a:pt x="13" y="2196"/>
                      <a:pt x="36" y="2196"/>
                    </a:cubicBezTo>
                    <a:cubicBezTo>
                      <a:pt x="763" y="1482"/>
                      <a:pt x="1489" y="768"/>
                      <a:pt x="2191" y="18"/>
                    </a:cubicBezTo>
                    <a:cubicBezTo>
                      <a:pt x="2200" y="9"/>
                      <a:pt x="2196" y="1"/>
                      <a:pt x="2189"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8"/>
              <p:cNvSpPr/>
              <p:nvPr/>
            </p:nvSpPr>
            <p:spPr>
              <a:xfrm>
                <a:off x="3781450" y="3042350"/>
                <a:ext cx="63000" cy="63000"/>
              </a:xfrm>
              <a:custGeom>
                <a:avLst/>
                <a:gdLst/>
                <a:ahLst/>
                <a:cxnLst/>
                <a:rect l="l" t="t" r="r" b="b"/>
                <a:pathLst>
                  <a:path w="2520" h="2520" extrusionOk="0">
                    <a:moveTo>
                      <a:pt x="2508" y="1"/>
                    </a:moveTo>
                    <a:cubicBezTo>
                      <a:pt x="2506" y="1"/>
                      <a:pt x="2503" y="2"/>
                      <a:pt x="2499" y="5"/>
                    </a:cubicBezTo>
                    <a:cubicBezTo>
                      <a:pt x="1630" y="803"/>
                      <a:pt x="832" y="1660"/>
                      <a:pt x="11" y="2494"/>
                    </a:cubicBezTo>
                    <a:cubicBezTo>
                      <a:pt x="1" y="2494"/>
                      <a:pt x="8" y="2520"/>
                      <a:pt x="18" y="2520"/>
                    </a:cubicBezTo>
                    <a:cubicBezTo>
                      <a:pt x="19" y="2520"/>
                      <a:pt x="21" y="2519"/>
                      <a:pt x="23" y="2517"/>
                    </a:cubicBezTo>
                    <a:cubicBezTo>
                      <a:pt x="856" y="1696"/>
                      <a:pt x="1725" y="886"/>
                      <a:pt x="2511" y="29"/>
                    </a:cubicBezTo>
                    <a:cubicBezTo>
                      <a:pt x="2520" y="12"/>
                      <a:pt x="2516" y="1"/>
                      <a:pt x="2508"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8"/>
              <p:cNvSpPr/>
              <p:nvPr/>
            </p:nvSpPr>
            <p:spPr>
              <a:xfrm>
                <a:off x="3801350" y="3063000"/>
                <a:ext cx="52725" cy="52675"/>
              </a:xfrm>
              <a:custGeom>
                <a:avLst/>
                <a:gdLst/>
                <a:ahLst/>
                <a:cxnLst/>
                <a:rect l="l" t="t" r="r" b="b"/>
                <a:pathLst>
                  <a:path w="2109" h="2107" extrusionOk="0">
                    <a:moveTo>
                      <a:pt x="2084" y="1"/>
                    </a:moveTo>
                    <a:cubicBezTo>
                      <a:pt x="1370" y="668"/>
                      <a:pt x="703" y="1382"/>
                      <a:pt x="1" y="2072"/>
                    </a:cubicBezTo>
                    <a:cubicBezTo>
                      <a:pt x="1" y="2089"/>
                      <a:pt x="19" y="2106"/>
                      <a:pt x="29" y="2106"/>
                    </a:cubicBezTo>
                    <a:cubicBezTo>
                      <a:pt x="33" y="2106"/>
                      <a:pt x="36" y="2103"/>
                      <a:pt x="36" y="2096"/>
                    </a:cubicBezTo>
                    <a:cubicBezTo>
                      <a:pt x="739" y="1418"/>
                      <a:pt x="1429" y="727"/>
                      <a:pt x="2108" y="13"/>
                    </a:cubicBezTo>
                    <a:cubicBezTo>
                      <a:pt x="2108" y="1"/>
                      <a:pt x="2108" y="1"/>
                      <a:pt x="2084"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8"/>
              <p:cNvSpPr/>
              <p:nvPr/>
            </p:nvSpPr>
            <p:spPr>
              <a:xfrm>
                <a:off x="3815975" y="3080875"/>
                <a:ext cx="51475" cy="51350"/>
              </a:xfrm>
              <a:custGeom>
                <a:avLst/>
                <a:gdLst/>
                <a:ahLst/>
                <a:cxnLst/>
                <a:rect l="l" t="t" r="r" b="b"/>
                <a:pathLst>
                  <a:path w="2059" h="2054" extrusionOk="0">
                    <a:moveTo>
                      <a:pt x="2035" y="0"/>
                    </a:moveTo>
                    <a:cubicBezTo>
                      <a:pt x="1345" y="655"/>
                      <a:pt x="642" y="1334"/>
                      <a:pt x="11" y="2048"/>
                    </a:cubicBezTo>
                    <a:cubicBezTo>
                      <a:pt x="725" y="1405"/>
                      <a:pt x="1416" y="714"/>
                      <a:pt x="2059" y="24"/>
                    </a:cubicBezTo>
                    <a:cubicBezTo>
                      <a:pt x="2059" y="0"/>
                      <a:pt x="2059" y="0"/>
                      <a:pt x="2035" y="0"/>
                    </a:cubicBezTo>
                    <a:close/>
                    <a:moveTo>
                      <a:pt x="11" y="2048"/>
                    </a:moveTo>
                    <a:cubicBezTo>
                      <a:pt x="3" y="2048"/>
                      <a:pt x="0" y="2053"/>
                      <a:pt x="3" y="2053"/>
                    </a:cubicBezTo>
                    <a:cubicBezTo>
                      <a:pt x="4" y="2053"/>
                      <a:pt x="7" y="2052"/>
                      <a:pt x="11" y="2048"/>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8"/>
              <p:cNvSpPr/>
              <p:nvPr/>
            </p:nvSpPr>
            <p:spPr>
              <a:xfrm>
                <a:off x="3833200" y="3096825"/>
                <a:ext cx="48450" cy="48950"/>
              </a:xfrm>
              <a:custGeom>
                <a:avLst/>
                <a:gdLst/>
                <a:ahLst/>
                <a:cxnLst/>
                <a:rect l="l" t="t" r="r" b="b"/>
                <a:pathLst>
                  <a:path w="1938" h="1958" extrusionOk="0">
                    <a:moveTo>
                      <a:pt x="1927" y="0"/>
                    </a:moveTo>
                    <a:cubicBezTo>
                      <a:pt x="1925" y="0"/>
                      <a:pt x="1921" y="2"/>
                      <a:pt x="1918" y="5"/>
                    </a:cubicBezTo>
                    <a:cubicBezTo>
                      <a:pt x="1263" y="636"/>
                      <a:pt x="560" y="1255"/>
                      <a:pt x="1" y="1958"/>
                    </a:cubicBezTo>
                    <a:cubicBezTo>
                      <a:pt x="691" y="1386"/>
                      <a:pt x="1322" y="696"/>
                      <a:pt x="1930" y="17"/>
                    </a:cubicBezTo>
                    <a:cubicBezTo>
                      <a:pt x="1938" y="9"/>
                      <a:pt x="1934" y="0"/>
                      <a:pt x="1927"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8"/>
              <p:cNvSpPr/>
              <p:nvPr/>
            </p:nvSpPr>
            <p:spPr>
              <a:xfrm>
                <a:off x="3848450" y="3115025"/>
                <a:ext cx="46625" cy="46000"/>
              </a:xfrm>
              <a:custGeom>
                <a:avLst/>
                <a:gdLst/>
                <a:ahLst/>
                <a:cxnLst/>
                <a:rect l="l" t="t" r="r" b="b"/>
                <a:pathLst>
                  <a:path w="1865" h="1840" extrusionOk="0">
                    <a:moveTo>
                      <a:pt x="1839" y="0"/>
                    </a:moveTo>
                    <a:cubicBezTo>
                      <a:pt x="1836" y="0"/>
                      <a:pt x="1834" y="1"/>
                      <a:pt x="1831" y="3"/>
                    </a:cubicBezTo>
                    <a:cubicBezTo>
                      <a:pt x="1498" y="301"/>
                      <a:pt x="1153" y="599"/>
                      <a:pt x="843" y="908"/>
                    </a:cubicBezTo>
                    <a:cubicBezTo>
                      <a:pt x="558" y="1194"/>
                      <a:pt x="224" y="1468"/>
                      <a:pt x="10" y="1789"/>
                    </a:cubicBezTo>
                    <a:cubicBezTo>
                      <a:pt x="0" y="1819"/>
                      <a:pt x="6" y="1840"/>
                      <a:pt x="29" y="1840"/>
                    </a:cubicBezTo>
                    <a:cubicBezTo>
                      <a:pt x="34" y="1840"/>
                      <a:pt x="39" y="1839"/>
                      <a:pt x="46" y="1837"/>
                    </a:cubicBezTo>
                    <a:cubicBezTo>
                      <a:pt x="379" y="1634"/>
                      <a:pt x="653" y="1289"/>
                      <a:pt x="939" y="1015"/>
                    </a:cubicBezTo>
                    <a:cubicBezTo>
                      <a:pt x="1248" y="706"/>
                      <a:pt x="1558" y="384"/>
                      <a:pt x="1855" y="39"/>
                    </a:cubicBezTo>
                    <a:cubicBezTo>
                      <a:pt x="1865" y="20"/>
                      <a:pt x="1851" y="0"/>
                      <a:pt x="1839"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8"/>
              <p:cNvSpPr/>
              <p:nvPr/>
            </p:nvSpPr>
            <p:spPr>
              <a:xfrm>
                <a:off x="3861925" y="3131875"/>
                <a:ext cx="46475" cy="45950"/>
              </a:xfrm>
              <a:custGeom>
                <a:avLst/>
                <a:gdLst/>
                <a:ahLst/>
                <a:cxnLst/>
                <a:rect l="l" t="t" r="r" b="b"/>
                <a:pathLst>
                  <a:path w="1859" h="1838" extrusionOk="0">
                    <a:moveTo>
                      <a:pt x="1817" y="0"/>
                    </a:moveTo>
                    <a:cubicBezTo>
                      <a:pt x="1809" y="0"/>
                      <a:pt x="1801" y="2"/>
                      <a:pt x="1793" y="8"/>
                    </a:cubicBezTo>
                    <a:cubicBezTo>
                      <a:pt x="1471" y="306"/>
                      <a:pt x="1150" y="603"/>
                      <a:pt x="840" y="913"/>
                    </a:cubicBezTo>
                    <a:cubicBezTo>
                      <a:pt x="554" y="1199"/>
                      <a:pt x="245" y="1461"/>
                      <a:pt x="19" y="1794"/>
                    </a:cubicBezTo>
                    <a:cubicBezTo>
                      <a:pt x="0" y="1812"/>
                      <a:pt x="10" y="1838"/>
                      <a:pt x="32" y="1838"/>
                    </a:cubicBezTo>
                    <a:cubicBezTo>
                      <a:pt x="38" y="1838"/>
                      <a:pt x="46" y="1835"/>
                      <a:pt x="54" y="1830"/>
                    </a:cubicBezTo>
                    <a:cubicBezTo>
                      <a:pt x="376" y="1615"/>
                      <a:pt x="650" y="1282"/>
                      <a:pt x="935" y="996"/>
                    </a:cubicBezTo>
                    <a:cubicBezTo>
                      <a:pt x="1245" y="687"/>
                      <a:pt x="1543" y="377"/>
                      <a:pt x="1840" y="44"/>
                    </a:cubicBezTo>
                    <a:cubicBezTo>
                      <a:pt x="1858" y="25"/>
                      <a:pt x="1842" y="0"/>
                      <a:pt x="1817"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p8"/>
              <p:cNvSpPr/>
              <p:nvPr/>
            </p:nvSpPr>
            <p:spPr>
              <a:xfrm>
                <a:off x="3876500" y="3149250"/>
                <a:ext cx="44425" cy="44775"/>
              </a:xfrm>
              <a:custGeom>
                <a:avLst/>
                <a:gdLst/>
                <a:ahLst/>
                <a:cxnLst/>
                <a:rect l="l" t="t" r="r" b="b"/>
                <a:pathLst>
                  <a:path w="1777" h="1791" extrusionOk="0">
                    <a:moveTo>
                      <a:pt x="1735" y="0"/>
                    </a:moveTo>
                    <a:cubicBezTo>
                      <a:pt x="1730" y="0"/>
                      <a:pt x="1726" y="1"/>
                      <a:pt x="1722" y="4"/>
                    </a:cubicBezTo>
                    <a:cubicBezTo>
                      <a:pt x="1102" y="527"/>
                      <a:pt x="555" y="1123"/>
                      <a:pt x="19" y="1718"/>
                    </a:cubicBezTo>
                    <a:cubicBezTo>
                      <a:pt x="1" y="1754"/>
                      <a:pt x="31" y="1790"/>
                      <a:pt x="56" y="1790"/>
                    </a:cubicBezTo>
                    <a:cubicBezTo>
                      <a:pt x="65" y="1790"/>
                      <a:pt x="73" y="1786"/>
                      <a:pt x="78" y="1778"/>
                    </a:cubicBezTo>
                    <a:cubicBezTo>
                      <a:pt x="674" y="1230"/>
                      <a:pt x="1245" y="682"/>
                      <a:pt x="1757" y="51"/>
                    </a:cubicBezTo>
                    <a:cubicBezTo>
                      <a:pt x="1777" y="22"/>
                      <a:pt x="1756" y="0"/>
                      <a:pt x="1735"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8"/>
              <p:cNvSpPr/>
              <p:nvPr/>
            </p:nvSpPr>
            <p:spPr>
              <a:xfrm>
                <a:off x="3890425" y="3166800"/>
                <a:ext cx="45750" cy="43875"/>
              </a:xfrm>
              <a:custGeom>
                <a:avLst/>
                <a:gdLst/>
                <a:ahLst/>
                <a:cxnLst/>
                <a:rect l="l" t="t" r="r" b="b"/>
                <a:pathLst>
                  <a:path w="1830" h="1755" extrusionOk="0">
                    <a:moveTo>
                      <a:pt x="1785" y="1"/>
                    </a:moveTo>
                    <a:cubicBezTo>
                      <a:pt x="1781" y="1"/>
                      <a:pt x="1776" y="2"/>
                      <a:pt x="1772" y="4"/>
                    </a:cubicBezTo>
                    <a:cubicBezTo>
                      <a:pt x="1462" y="218"/>
                      <a:pt x="1188" y="528"/>
                      <a:pt x="903" y="778"/>
                    </a:cubicBezTo>
                    <a:cubicBezTo>
                      <a:pt x="593" y="1076"/>
                      <a:pt x="295" y="1373"/>
                      <a:pt x="10" y="1683"/>
                    </a:cubicBezTo>
                    <a:cubicBezTo>
                      <a:pt x="1" y="1719"/>
                      <a:pt x="26" y="1755"/>
                      <a:pt x="49" y="1755"/>
                    </a:cubicBezTo>
                    <a:cubicBezTo>
                      <a:pt x="56" y="1755"/>
                      <a:pt x="63" y="1751"/>
                      <a:pt x="69" y="1742"/>
                    </a:cubicBezTo>
                    <a:cubicBezTo>
                      <a:pt x="403" y="1468"/>
                      <a:pt x="712" y="1183"/>
                      <a:pt x="1010" y="885"/>
                    </a:cubicBezTo>
                    <a:cubicBezTo>
                      <a:pt x="1295" y="611"/>
                      <a:pt x="1605" y="361"/>
                      <a:pt x="1819" y="52"/>
                    </a:cubicBezTo>
                    <a:cubicBezTo>
                      <a:pt x="1829" y="22"/>
                      <a:pt x="1807" y="1"/>
                      <a:pt x="1785"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p8"/>
              <p:cNvSpPr/>
              <p:nvPr/>
            </p:nvSpPr>
            <p:spPr>
              <a:xfrm>
                <a:off x="3908375" y="3184975"/>
                <a:ext cx="39700" cy="38625"/>
              </a:xfrm>
              <a:custGeom>
                <a:avLst/>
                <a:gdLst/>
                <a:ahLst/>
                <a:cxnLst/>
                <a:rect l="l" t="t" r="r" b="b"/>
                <a:pathLst>
                  <a:path w="1588" h="1545" extrusionOk="0">
                    <a:moveTo>
                      <a:pt x="1548" y="1"/>
                    </a:moveTo>
                    <a:cubicBezTo>
                      <a:pt x="1546" y="1"/>
                      <a:pt x="1544" y="2"/>
                      <a:pt x="1542" y="3"/>
                    </a:cubicBezTo>
                    <a:cubicBezTo>
                      <a:pt x="1006" y="468"/>
                      <a:pt x="482" y="932"/>
                      <a:pt x="18" y="1468"/>
                    </a:cubicBezTo>
                    <a:cubicBezTo>
                      <a:pt x="0" y="1503"/>
                      <a:pt x="22" y="1545"/>
                      <a:pt x="53" y="1545"/>
                    </a:cubicBezTo>
                    <a:cubicBezTo>
                      <a:pt x="65" y="1545"/>
                      <a:pt x="77" y="1540"/>
                      <a:pt x="89" y="1527"/>
                    </a:cubicBezTo>
                    <a:cubicBezTo>
                      <a:pt x="625" y="1063"/>
                      <a:pt x="1113" y="575"/>
                      <a:pt x="1578" y="39"/>
                    </a:cubicBezTo>
                    <a:cubicBezTo>
                      <a:pt x="1588" y="29"/>
                      <a:pt x="1563" y="1"/>
                      <a:pt x="1548"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8"/>
              <p:cNvSpPr/>
              <p:nvPr/>
            </p:nvSpPr>
            <p:spPr>
              <a:xfrm>
                <a:off x="3914000" y="3202525"/>
                <a:ext cx="46575" cy="46125"/>
              </a:xfrm>
              <a:custGeom>
                <a:avLst/>
                <a:gdLst/>
                <a:ahLst/>
                <a:cxnLst/>
                <a:rect l="l" t="t" r="r" b="b"/>
                <a:pathLst>
                  <a:path w="1863" h="1845" extrusionOk="0">
                    <a:moveTo>
                      <a:pt x="1823" y="1"/>
                    </a:moveTo>
                    <a:cubicBezTo>
                      <a:pt x="1817" y="1"/>
                      <a:pt x="1811" y="2"/>
                      <a:pt x="1805" y="4"/>
                    </a:cubicBezTo>
                    <a:cubicBezTo>
                      <a:pt x="1484" y="278"/>
                      <a:pt x="1186" y="575"/>
                      <a:pt x="888" y="873"/>
                    </a:cubicBezTo>
                    <a:cubicBezTo>
                      <a:pt x="591" y="1171"/>
                      <a:pt x="281" y="1444"/>
                      <a:pt x="19" y="1778"/>
                    </a:cubicBezTo>
                    <a:cubicBezTo>
                      <a:pt x="1" y="1815"/>
                      <a:pt x="25" y="1845"/>
                      <a:pt x="54" y="1845"/>
                    </a:cubicBezTo>
                    <a:cubicBezTo>
                      <a:pt x="62" y="1845"/>
                      <a:pt x="71" y="1843"/>
                      <a:pt x="79" y="1837"/>
                    </a:cubicBezTo>
                    <a:cubicBezTo>
                      <a:pt x="412" y="1575"/>
                      <a:pt x="698" y="1254"/>
                      <a:pt x="995" y="968"/>
                    </a:cubicBezTo>
                    <a:cubicBezTo>
                      <a:pt x="1293" y="671"/>
                      <a:pt x="1591" y="373"/>
                      <a:pt x="1853" y="51"/>
                    </a:cubicBezTo>
                    <a:cubicBezTo>
                      <a:pt x="1862" y="22"/>
                      <a:pt x="1848" y="1"/>
                      <a:pt x="1823"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8"/>
              <p:cNvSpPr/>
              <p:nvPr/>
            </p:nvSpPr>
            <p:spPr>
              <a:xfrm>
                <a:off x="3936550" y="3219450"/>
                <a:ext cx="37400" cy="36950"/>
              </a:xfrm>
              <a:custGeom>
                <a:avLst/>
                <a:gdLst/>
                <a:ahLst/>
                <a:cxnLst/>
                <a:rect l="l" t="t" r="r" b="b"/>
                <a:pathLst>
                  <a:path w="1496" h="1478" extrusionOk="0">
                    <a:moveTo>
                      <a:pt x="1473" y="1"/>
                    </a:moveTo>
                    <a:cubicBezTo>
                      <a:pt x="1469" y="1"/>
                      <a:pt x="1466" y="2"/>
                      <a:pt x="1463" y="5"/>
                    </a:cubicBezTo>
                    <a:cubicBezTo>
                      <a:pt x="939" y="422"/>
                      <a:pt x="463" y="922"/>
                      <a:pt x="10" y="1410"/>
                    </a:cubicBezTo>
                    <a:cubicBezTo>
                      <a:pt x="1" y="1448"/>
                      <a:pt x="28" y="1477"/>
                      <a:pt x="51" y="1477"/>
                    </a:cubicBezTo>
                    <a:cubicBezTo>
                      <a:pt x="58" y="1477"/>
                      <a:pt x="64" y="1475"/>
                      <a:pt x="70" y="1470"/>
                    </a:cubicBezTo>
                    <a:cubicBezTo>
                      <a:pt x="570" y="1029"/>
                      <a:pt x="1082" y="565"/>
                      <a:pt x="1486" y="41"/>
                    </a:cubicBezTo>
                    <a:cubicBezTo>
                      <a:pt x="1495" y="14"/>
                      <a:pt x="1484" y="1"/>
                      <a:pt x="1473"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8"/>
              <p:cNvSpPr/>
              <p:nvPr/>
            </p:nvSpPr>
            <p:spPr>
              <a:xfrm>
                <a:off x="3969275" y="3253900"/>
                <a:ext cx="31400" cy="31525"/>
              </a:xfrm>
              <a:custGeom>
                <a:avLst/>
                <a:gdLst/>
                <a:ahLst/>
                <a:cxnLst/>
                <a:rect l="l" t="t" r="r" b="b"/>
                <a:pathLst>
                  <a:path w="1256" h="1261" extrusionOk="0">
                    <a:moveTo>
                      <a:pt x="1209" y="1"/>
                    </a:moveTo>
                    <a:cubicBezTo>
                      <a:pt x="1202" y="1"/>
                      <a:pt x="1195" y="3"/>
                      <a:pt x="1189" y="9"/>
                    </a:cubicBezTo>
                    <a:cubicBezTo>
                      <a:pt x="761" y="342"/>
                      <a:pt x="344" y="759"/>
                      <a:pt x="11" y="1199"/>
                    </a:cubicBezTo>
                    <a:cubicBezTo>
                      <a:pt x="0" y="1220"/>
                      <a:pt x="37" y="1261"/>
                      <a:pt x="62" y="1261"/>
                    </a:cubicBezTo>
                    <a:cubicBezTo>
                      <a:pt x="65" y="1261"/>
                      <a:pt x="68" y="1260"/>
                      <a:pt x="70" y="1259"/>
                    </a:cubicBezTo>
                    <a:cubicBezTo>
                      <a:pt x="511" y="925"/>
                      <a:pt x="892" y="473"/>
                      <a:pt x="1237" y="44"/>
                    </a:cubicBezTo>
                    <a:cubicBezTo>
                      <a:pt x="1255" y="26"/>
                      <a:pt x="1232" y="1"/>
                      <a:pt x="1209"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8"/>
              <p:cNvSpPr/>
              <p:nvPr/>
            </p:nvSpPr>
            <p:spPr>
              <a:xfrm>
                <a:off x="3954325" y="3237075"/>
                <a:ext cx="33575" cy="32425"/>
              </a:xfrm>
              <a:custGeom>
                <a:avLst/>
                <a:gdLst/>
                <a:ahLst/>
                <a:cxnLst/>
                <a:rect l="l" t="t" r="r" b="b"/>
                <a:pathLst>
                  <a:path w="1343" h="1297" extrusionOk="0">
                    <a:moveTo>
                      <a:pt x="1279" y="1"/>
                    </a:moveTo>
                    <a:cubicBezTo>
                      <a:pt x="1274" y="1"/>
                      <a:pt x="1268" y="1"/>
                      <a:pt x="1264" y="3"/>
                    </a:cubicBezTo>
                    <a:cubicBezTo>
                      <a:pt x="835" y="384"/>
                      <a:pt x="394" y="777"/>
                      <a:pt x="37" y="1229"/>
                    </a:cubicBezTo>
                    <a:cubicBezTo>
                      <a:pt x="0" y="1266"/>
                      <a:pt x="28" y="1296"/>
                      <a:pt x="65" y="1296"/>
                    </a:cubicBezTo>
                    <a:cubicBezTo>
                      <a:pt x="75" y="1296"/>
                      <a:pt x="86" y="1294"/>
                      <a:pt x="97" y="1289"/>
                    </a:cubicBezTo>
                    <a:cubicBezTo>
                      <a:pt x="537" y="932"/>
                      <a:pt x="942" y="479"/>
                      <a:pt x="1311" y="51"/>
                    </a:cubicBezTo>
                    <a:cubicBezTo>
                      <a:pt x="1342" y="30"/>
                      <a:pt x="1311" y="1"/>
                      <a:pt x="1279"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8"/>
              <p:cNvSpPr/>
              <p:nvPr/>
            </p:nvSpPr>
            <p:spPr>
              <a:xfrm>
                <a:off x="3985375" y="3271000"/>
                <a:ext cx="28725" cy="28675"/>
              </a:xfrm>
              <a:custGeom>
                <a:avLst/>
                <a:gdLst/>
                <a:ahLst/>
                <a:cxnLst/>
                <a:rect l="l" t="t" r="r" b="b"/>
                <a:pathLst>
                  <a:path w="1149" h="1147" extrusionOk="0">
                    <a:moveTo>
                      <a:pt x="1100" y="0"/>
                    </a:moveTo>
                    <a:cubicBezTo>
                      <a:pt x="1094" y="0"/>
                      <a:pt x="1088" y="1"/>
                      <a:pt x="1081" y="3"/>
                    </a:cubicBezTo>
                    <a:cubicBezTo>
                      <a:pt x="700" y="313"/>
                      <a:pt x="295" y="670"/>
                      <a:pt x="10" y="1075"/>
                    </a:cubicBezTo>
                    <a:cubicBezTo>
                      <a:pt x="1" y="1111"/>
                      <a:pt x="26" y="1147"/>
                      <a:pt x="49" y="1147"/>
                    </a:cubicBezTo>
                    <a:cubicBezTo>
                      <a:pt x="56" y="1147"/>
                      <a:pt x="63" y="1143"/>
                      <a:pt x="69" y="1134"/>
                    </a:cubicBezTo>
                    <a:cubicBezTo>
                      <a:pt x="474" y="837"/>
                      <a:pt x="819" y="432"/>
                      <a:pt x="1129" y="51"/>
                    </a:cubicBezTo>
                    <a:cubicBezTo>
                      <a:pt x="1148" y="21"/>
                      <a:pt x="1128" y="0"/>
                      <a:pt x="1100"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p8"/>
              <p:cNvSpPr/>
              <p:nvPr/>
            </p:nvSpPr>
            <p:spPr>
              <a:xfrm>
                <a:off x="4000975" y="3289150"/>
                <a:ext cx="25625" cy="25675"/>
              </a:xfrm>
              <a:custGeom>
                <a:avLst/>
                <a:gdLst/>
                <a:ahLst/>
                <a:cxnLst/>
                <a:rect l="l" t="t" r="r" b="b"/>
                <a:pathLst>
                  <a:path w="1025" h="1027" extrusionOk="0">
                    <a:moveTo>
                      <a:pt x="983" y="0"/>
                    </a:moveTo>
                    <a:cubicBezTo>
                      <a:pt x="978" y="0"/>
                      <a:pt x="973" y="1"/>
                      <a:pt x="969" y="3"/>
                    </a:cubicBezTo>
                    <a:cubicBezTo>
                      <a:pt x="612" y="265"/>
                      <a:pt x="291" y="623"/>
                      <a:pt x="29" y="956"/>
                    </a:cubicBezTo>
                    <a:cubicBezTo>
                      <a:pt x="1" y="984"/>
                      <a:pt x="24" y="1027"/>
                      <a:pt x="58" y="1027"/>
                    </a:cubicBezTo>
                    <a:cubicBezTo>
                      <a:pt x="68" y="1027"/>
                      <a:pt x="78" y="1023"/>
                      <a:pt x="88" y="1016"/>
                    </a:cubicBezTo>
                    <a:cubicBezTo>
                      <a:pt x="433" y="754"/>
                      <a:pt x="755" y="408"/>
                      <a:pt x="1005" y="51"/>
                    </a:cubicBezTo>
                    <a:cubicBezTo>
                      <a:pt x="1025" y="22"/>
                      <a:pt x="1004" y="0"/>
                      <a:pt x="983"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8"/>
              <p:cNvSpPr/>
              <p:nvPr/>
            </p:nvSpPr>
            <p:spPr>
              <a:xfrm>
                <a:off x="4013350" y="3306400"/>
                <a:ext cx="27250" cy="26975"/>
              </a:xfrm>
              <a:custGeom>
                <a:avLst/>
                <a:gdLst/>
                <a:ahLst/>
                <a:cxnLst/>
                <a:rect l="l" t="t" r="r" b="b"/>
                <a:pathLst>
                  <a:path w="1090" h="1079" extrusionOk="0">
                    <a:moveTo>
                      <a:pt x="1036" y="1"/>
                    </a:moveTo>
                    <a:cubicBezTo>
                      <a:pt x="1031" y="1"/>
                      <a:pt x="1026" y="2"/>
                      <a:pt x="1022" y="4"/>
                    </a:cubicBezTo>
                    <a:cubicBezTo>
                      <a:pt x="831" y="147"/>
                      <a:pt x="653" y="326"/>
                      <a:pt x="474" y="504"/>
                    </a:cubicBezTo>
                    <a:cubicBezTo>
                      <a:pt x="308" y="671"/>
                      <a:pt x="129" y="837"/>
                      <a:pt x="10" y="1028"/>
                    </a:cubicBezTo>
                    <a:cubicBezTo>
                      <a:pt x="0" y="1057"/>
                      <a:pt x="14" y="1079"/>
                      <a:pt x="40" y="1079"/>
                    </a:cubicBezTo>
                    <a:cubicBezTo>
                      <a:pt x="45" y="1079"/>
                      <a:pt x="51" y="1078"/>
                      <a:pt x="58" y="1076"/>
                    </a:cubicBezTo>
                    <a:cubicBezTo>
                      <a:pt x="260" y="968"/>
                      <a:pt x="415" y="778"/>
                      <a:pt x="569" y="611"/>
                    </a:cubicBezTo>
                    <a:cubicBezTo>
                      <a:pt x="748" y="433"/>
                      <a:pt x="915" y="254"/>
                      <a:pt x="1070" y="52"/>
                    </a:cubicBezTo>
                    <a:cubicBezTo>
                      <a:pt x="1089" y="22"/>
                      <a:pt x="1060" y="1"/>
                      <a:pt x="1036"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p8"/>
              <p:cNvSpPr/>
              <p:nvPr/>
            </p:nvSpPr>
            <p:spPr>
              <a:xfrm>
                <a:off x="4027575" y="3324275"/>
                <a:ext cx="25275" cy="25400"/>
              </a:xfrm>
              <a:custGeom>
                <a:avLst/>
                <a:gdLst/>
                <a:ahLst/>
                <a:cxnLst/>
                <a:rect l="l" t="t" r="r" b="b"/>
                <a:pathLst>
                  <a:path w="1011" h="1016" extrusionOk="0">
                    <a:moveTo>
                      <a:pt x="971" y="0"/>
                    </a:moveTo>
                    <a:cubicBezTo>
                      <a:pt x="965" y="0"/>
                      <a:pt x="959" y="1"/>
                      <a:pt x="953" y="3"/>
                    </a:cubicBezTo>
                    <a:cubicBezTo>
                      <a:pt x="774" y="134"/>
                      <a:pt x="608" y="301"/>
                      <a:pt x="453" y="468"/>
                    </a:cubicBezTo>
                    <a:cubicBezTo>
                      <a:pt x="298" y="611"/>
                      <a:pt x="108" y="777"/>
                      <a:pt x="0" y="980"/>
                    </a:cubicBezTo>
                    <a:cubicBezTo>
                      <a:pt x="0" y="1004"/>
                      <a:pt x="36" y="1015"/>
                      <a:pt x="48" y="1015"/>
                    </a:cubicBezTo>
                    <a:cubicBezTo>
                      <a:pt x="239" y="908"/>
                      <a:pt x="405" y="718"/>
                      <a:pt x="560" y="551"/>
                    </a:cubicBezTo>
                    <a:cubicBezTo>
                      <a:pt x="703" y="384"/>
                      <a:pt x="870" y="230"/>
                      <a:pt x="1001" y="51"/>
                    </a:cubicBezTo>
                    <a:cubicBezTo>
                      <a:pt x="1010" y="22"/>
                      <a:pt x="996" y="0"/>
                      <a:pt x="971"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p8"/>
              <p:cNvSpPr/>
              <p:nvPr/>
            </p:nvSpPr>
            <p:spPr>
              <a:xfrm>
                <a:off x="4042150" y="3339675"/>
                <a:ext cx="25825" cy="25775"/>
              </a:xfrm>
              <a:custGeom>
                <a:avLst/>
                <a:gdLst/>
                <a:ahLst/>
                <a:cxnLst/>
                <a:rect l="l" t="t" r="r" b="b"/>
                <a:pathLst>
                  <a:path w="1033" h="1031" extrusionOk="0">
                    <a:moveTo>
                      <a:pt x="985" y="0"/>
                    </a:moveTo>
                    <a:cubicBezTo>
                      <a:pt x="979" y="0"/>
                      <a:pt x="972" y="2"/>
                      <a:pt x="965" y="7"/>
                    </a:cubicBezTo>
                    <a:cubicBezTo>
                      <a:pt x="775" y="161"/>
                      <a:pt x="608" y="304"/>
                      <a:pt x="430" y="471"/>
                    </a:cubicBezTo>
                    <a:cubicBezTo>
                      <a:pt x="287" y="626"/>
                      <a:pt x="108" y="769"/>
                      <a:pt x="1" y="947"/>
                    </a:cubicBezTo>
                    <a:cubicBezTo>
                      <a:pt x="1" y="992"/>
                      <a:pt x="28" y="1031"/>
                      <a:pt x="52" y="1031"/>
                    </a:cubicBezTo>
                    <a:cubicBezTo>
                      <a:pt x="60" y="1031"/>
                      <a:pt x="67" y="1027"/>
                      <a:pt x="72" y="1019"/>
                    </a:cubicBezTo>
                    <a:cubicBezTo>
                      <a:pt x="275" y="923"/>
                      <a:pt x="418" y="745"/>
                      <a:pt x="549" y="590"/>
                    </a:cubicBezTo>
                    <a:cubicBezTo>
                      <a:pt x="715" y="423"/>
                      <a:pt x="882" y="245"/>
                      <a:pt x="1013" y="54"/>
                    </a:cubicBezTo>
                    <a:cubicBezTo>
                      <a:pt x="1032" y="35"/>
                      <a:pt x="1012" y="0"/>
                      <a:pt x="985"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6" name="Google Shape;706;p8"/>
              <p:cNvSpPr/>
              <p:nvPr/>
            </p:nvSpPr>
            <p:spPr>
              <a:xfrm>
                <a:off x="4055000" y="3358800"/>
                <a:ext cx="25725" cy="25175"/>
              </a:xfrm>
              <a:custGeom>
                <a:avLst/>
                <a:gdLst/>
                <a:ahLst/>
                <a:cxnLst/>
                <a:rect l="l" t="t" r="r" b="b"/>
                <a:pathLst>
                  <a:path w="1029" h="1007" extrusionOk="0">
                    <a:moveTo>
                      <a:pt x="978" y="0"/>
                    </a:moveTo>
                    <a:cubicBezTo>
                      <a:pt x="972" y="0"/>
                      <a:pt x="967" y="1"/>
                      <a:pt x="963" y="4"/>
                    </a:cubicBezTo>
                    <a:cubicBezTo>
                      <a:pt x="785" y="158"/>
                      <a:pt x="606" y="301"/>
                      <a:pt x="439" y="468"/>
                    </a:cubicBezTo>
                    <a:cubicBezTo>
                      <a:pt x="297" y="611"/>
                      <a:pt x="106" y="766"/>
                      <a:pt x="11" y="944"/>
                    </a:cubicBezTo>
                    <a:cubicBezTo>
                      <a:pt x="1" y="984"/>
                      <a:pt x="16" y="1007"/>
                      <a:pt x="41" y="1007"/>
                    </a:cubicBezTo>
                    <a:cubicBezTo>
                      <a:pt x="46" y="1007"/>
                      <a:pt x="52" y="1006"/>
                      <a:pt x="58" y="1004"/>
                    </a:cubicBezTo>
                    <a:cubicBezTo>
                      <a:pt x="237" y="897"/>
                      <a:pt x="392" y="718"/>
                      <a:pt x="547" y="575"/>
                    </a:cubicBezTo>
                    <a:cubicBezTo>
                      <a:pt x="701" y="408"/>
                      <a:pt x="868" y="230"/>
                      <a:pt x="999" y="51"/>
                    </a:cubicBezTo>
                    <a:cubicBezTo>
                      <a:pt x="1028" y="22"/>
                      <a:pt x="1001" y="0"/>
                      <a:pt x="978"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8"/>
              <p:cNvSpPr/>
              <p:nvPr/>
            </p:nvSpPr>
            <p:spPr>
              <a:xfrm>
                <a:off x="4072675" y="3375950"/>
                <a:ext cx="20625" cy="20475"/>
              </a:xfrm>
              <a:custGeom>
                <a:avLst/>
                <a:gdLst/>
                <a:ahLst/>
                <a:cxnLst/>
                <a:rect l="l" t="t" r="r" b="b"/>
                <a:pathLst>
                  <a:path w="825" h="819" extrusionOk="0">
                    <a:moveTo>
                      <a:pt x="802" y="0"/>
                    </a:moveTo>
                    <a:cubicBezTo>
                      <a:pt x="798" y="0"/>
                      <a:pt x="795" y="2"/>
                      <a:pt x="792" y="8"/>
                    </a:cubicBezTo>
                    <a:cubicBezTo>
                      <a:pt x="637" y="103"/>
                      <a:pt x="506" y="222"/>
                      <a:pt x="375" y="365"/>
                    </a:cubicBezTo>
                    <a:cubicBezTo>
                      <a:pt x="256" y="496"/>
                      <a:pt x="101" y="615"/>
                      <a:pt x="18" y="782"/>
                    </a:cubicBezTo>
                    <a:cubicBezTo>
                      <a:pt x="1" y="791"/>
                      <a:pt x="22" y="819"/>
                      <a:pt x="48" y="819"/>
                    </a:cubicBezTo>
                    <a:cubicBezTo>
                      <a:pt x="58" y="819"/>
                      <a:pt x="68" y="815"/>
                      <a:pt x="78" y="806"/>
                    </a:cubicBezTo>
                    <a:cubicBezTo>
                      <a:pt x="232" y="722"/>
                      <a:pt x="363" y="568"/>
                      <a:pt x="482" y="449"/>
                    </a:cubicBezTo>
                    <a:cubicBezTo>
                      <a:pt x="613" y="318"/>
                      <a:pt x="709" y="187"/>
                      <a:pt x="816" y="32"/>
                    </a:cubicBezTo>
                    <a:cubicBezTo>
                      <a:pt x="825" y="23"/>
                      <a:pt x="813" y="0"/>
                      <a:pt x="802"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8"/>
              <p:cNvSpPr/>
              <p:nvPr/>
            </p:nvSpPr>
            <p:spPr>
              <a:xfrm>
                <a:off x="4091500" y="3393175"/>
                <a:ext cx="15800" cy="15300"/>
              </a:xfrm>
              <a:custGeom>
                <a:avLst/>
                <a:gdLst/>
                <a:ahLst/>
                <a:cxnLst/>
                <a:rect l="l" t="t" r="r" b="b"/>
                <a:pathLst>
                  <a:path w="632" h="612" extrusionOk="0">
                    <a:moveTo>
                      <a:pt x="601" y="0"/>
                    </a:moveTo>
                    <a:cubicBezTo>
                      <a:pt x="595" y="0"/>
                      <a:pt x="590" y="3"/>
                      <a:pt x="587" y="10"/>
                    </a:cubicBezTo>
                    <a:cubicBezTo>
                      <a:pt x="396" y="164"/>
                      <a:pt x="170" y="343"/>
                      <a:pt x="39" y="545"/>
                    </a:cubicBezTo>
                    <a:cubicBezTo>
                      <a:pt x="0" y="574"/>
                      <a:pt x="25" y="611"/>
                      <a:pt x="61" y="611"/>
                    </a:cubicBezTo>
                    <a:cubicBezTo>
                      <a:pt x="69" y="611"/>
                      <a:pt x="78" y="609"/>
                      <a:pt x="87" y="605"/>
                    </a:cubicBezTo>
                    <a:cubicBezTo>
                      <a:pt x="289" y="462"/>
                      <a:pt x="456" y="248"/>
                      <a:pt x="622" y="45"/>
                    </a:cubicBezTo>
                    <a:cubicBezTo>
                      <a:pt x="631" y="20"/>
                      <a:pt x="615" y="0"/>
                      <a:pt x="601"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p8"/>
              <p:cNvSpPr/>
              <p:nvPr/>
            </p:nvSpPr>
            <p:spPr>
              <a:xfrm>
                <a:off x="4108050" y="3409400"/>
                <a:ext cx="12950" cy="13050"/>
              </a:xfrm>
              <a:custGeom>
                <a:avLst/>
                <a:gdLst/>
                <a:ahLst/>
                <a:cxnLst/>
                <a:rect l="l" t="t" r="r" b="b"/>
                <a:pathLst>
                  <a:path w="518" h="522" extrusionOk="0">
                    <a:moveTo>
                      <a:pt x="478" y="1"/>
                    </a:moveTo>
                    <a:cubicBezTo>
                      <a:pt x="473" y="1"/>
                      <a:pt x="467" y="1"/>
                      <a:pt x="461" y="4"/>
                    </a:cubicBezTo>
                    <a:cubicBezTo>
                      <a:pt x="282" y="111"/>
                      <a:pt x="115" y="277"/>
                      <a:pt x="20" y="456"/>
                    </a:cubicBezTo>
                    <a:cubicBezTo>
                      <a:pt x="1" y="485"/>
                      <a:pt x="28" y="522"/>
                      <a:pt x="52" y="522"/>
                    </a:cubicBezTo>
                    <a:cubicBezTo>
                      <a:pt x="58" y="522"/>
                      <a:pt x="63" y="520"/>
                      <a:pt x="68" y="516"/>
                    </a:cubicBezTo>
                    <a:cubicBezTo>
                      <a:pt x="258" y="397"/>
                      <a:pt x="401" y="230"/>
                      <a:pt x="508" y="51"/>
                    </a:cubicBezTo>
                    <a:cubicBezTo>
                      <a:pt x="518" y="22"/>
                      <a:pt x="504" y="1"/>
                      <a:pt x="478"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p8"/>
              <p:cNvSpPr/>
              <p:nvPr/>
            </p:nvSpPr>
            <p:spPr>
              <a:xfrm>
                <a:off x="4121050" y="3427575"/>
                <a:ext cx="13075" cy="12875"/>
              </a:xfrm>
              <a:custGeom>
                <a:avLst/>
                <a:gdLst/>
                <a:ahLst/>
                <a:cxnLst/>
                <a:rect l="l" t="t" r="r" b="b"/>
                <a:pathLst>
                  <a:path w="523" h="515" extrusionOk="0">
                    <a:moveTo>
                      <a:pt x="475" y="1"/>
                    </a:moveTo>
                    <a:cubicBezTo>
                      <a:pt x="471" y="1"/>
                      <a:pt x="468" y="1"/>
                      <a:pt x="464" y="3"/>
                    </a:cubicBezTo>
                    <a:cubicBezTo>
                      <a:pt x="369" y="62"/>
                      <a:pt x="286" y="146"/>
                      <a:pt x="214" y="217"/>
                    </a:cubicBezTo>
                    <a:cubicBezTo>
                      <a:pt x="131" y="289"/>
                      <a:pt x="48" y="360"/>
                      <a:pt x="0" y="467"/>
                    </a:cubicBezTo>
                    <a:cubicBezTo>
                      <a:pt x="0" y="479"/>
                      <a:pt x="36" y="515"/>
                      <a:pt x="60" y="515"/>
                    </a:cubicBezTo>
                    <a:cubicBezTo>
                      <a:pt x="167" y="479"/>
                      <a:pt x="238" y="396"/>
                      <a:pt x="310" y="301"/>
                    </a:cubicBezTo>
                    <a:cubicBezTo>
                      <a:pt x="393" y="217"/>
                      <a:pt x="452" y="146"/>
                      <a:pt x="512" y="51"/>
                    </a:cubicBezTo>
                    <a:cubicBezTo>
                      <a:pt x="522" y="30"/>
                      <a:pt x="497" y="1"/>
                      <a:pt x="475"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1" name="Google Shape;711;p8"/>
              <p:cNvSpPr/>
              <p:nvPr/>
            </p:nvSpPr>
            <p:spPr>
              <a:xfrm>
                <a:off x="4136375" y="3443625"/>
                <a:ext cx="12025" cy="11575"/>
              </a:xfrm>
              <a:custGeom>
                <a:avLst/>
                <a:gdLst/>
                <a:ahLst/>
                <a:cxnLst/>
                <a:rect l="l" t="t" r="r" b="b"/>
                <a:pathLst>
                  <a:path w="481" h="463" extrusionOk="0">
                    <a:moveTo>
                      <a:pt x="441" y="1"/>
                    </a:moveTo>
                    <a:cubicBezTo>
                      <a:pt x="435" y="1"/>
                      <a:pt x="429" y="2"/>
                      <a:pt x="423" y="4"/>
                    </a:cubicBezTo>
                    <a:cubicBezTo>
                      <a:pt x="280" y="123"/>
                      <a:pt x="149" y="242"/>
                      <a:pt x="30" y="397"/>
                    </a:cubicBezTo>
                    <a:cubicBezTo>
                      <a:pt x="1" y="426"/>
                      <a:pt x="27" y="463"/>
                      <a:pt x="63" y="463"/>
                    </a:cubicBezTo>
                    <a:cubicBezTo>
                      <a:pt x="72" y="463"/>
                      <a:pt x="81" y="461"/>
                      <a:pt x="90" y="456"/>
                    </a:cubicBezTo>
                    <a:cubicBezTo>
                      <a:pt x="232" y="337"/>
                      <a:pt x="351" y="218"/>
                      <a:pt x="471" y="51"/>
                    </a:cubicBezTo>
                    <a:cubicBezTo>
                      <a:pt x="480" y="22"/>
                      <a:pt x="466" y="1"/>
                      <a:pt x="441"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2" name="Google Shape;712;p8"/>
              <p:cNvSpPr/>
              <p:nvPr/>
            </p:nvSpPr>
            <p:spPr>
              <a:xfrm>
                <a:off x="3222125" y="3034125"/>
                <a:ext cx="498300" cy="499800"/>
              </a:xfrm>
              <a:custGeom>
                <a:avLst/>
                <a:gdLst/>
                <a:ahLst/>
                <a:cxnLst/>
                <a:rect l="l" t="t" r="r" b="b"/>
                <a:pathLst>
                  <a:path w="19932" h="19992" extrusionOk="0">
                    <a:moveTo>
                      <a:pt x="19765" y="1"/>
                    </a:moveTo>
                    <a:lnTo>
                      <a:pt x="14645" y="108"/>
                    </a:lnTo>
                    <a:lnTo>
                      <a:pt x="0" y="19991"/>
                    </a:lnTo>
                    <a:lnTo>
                      <a:pt x="19931" y="4870"/>
                    </a:lnTo>
                    <a:lnTo>
                      <a:pt x="19765" y="1"/>
                    </a:lnTo>
                    <a:close/>
                  </a:path>
                </a:pathLst>
              </a:custGeom>
              <a:solidFill>
                <a:srgbClr val="DFD5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8"/>
              <p:cNvSpPr/>
              <p:nvPr/>
            </p:nvSpPr>
            <p:spPr>
              <a:xfrm>
                <a:off x="3217350" y="3028775"/>
                <a:ext cx="508125" cy="509600"/>
              </a:xfrm>
              <a:custGeom>
                <a:avLst/>
                <a:gdLst/>
                <a:ahLst/>
                <a:cxnLst/>
                <a:rect l="l" t="t" r="r" b="b"/>
                <a:pathLst>
                  <a:path w="20325" h="20384" extrusionOk="0">
                    <a:moveTo>
                      <a:pt x="19765" y="453"/>
                    </a:moveTo>
                    <a:lnTo>
                      <a:pt x="19908" y="4989"/>
                    </a:lnTo>
                    <a:lnTo>
                      <a:pt x="1263" y="19134"/>
                    </a:lnTo>
                    <a:lnTo>
                      <a:pt x="1263" y="19134"/>
                    </a:lnTo>
                    <a:lnTo>
                      <a:pt x="14955" y="536"/>
                    </a:lnTo>
                    <a:lnTo>
                      <a:pt x="19765" y="453"/>
                    </a:lnTo>
                    <a:close/>
                    <a:moveTo>
                      <a:pt x="20170" y="1"/>
                    </a:moveTo>
                    <a:lnTo>
                      <a:pt x="14717" y="108"/>
                    </a:lnTo>
                    <a:lnTo>
                      <a:pt x="1" y="20086"/>
                    </a:lnTo>
                    <a:lnTo>
                      <a:pt x="310" y="20384"/>
                    </a:lnTo>
                    <a:lnTo>
                      <a:pt x="20241" y="5275"/>
                    </a:lnTo>
                    <a:lnTo>
                      <a:pt x="20325" y="5204"/>
                    </a:lnTo>
                    <a:lnTo>
                      <a:pt x="20170" y="1"/>
                    </a:ln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p8"/>
              <p:cNvSpPr/>
              <p:nvPr/>
            </p:nvSpPr>
            <p:spPr>
              <a:xfrm>
                <a:off x="3682000" y="3048125"/>
                <a:ext cx="53000" cy="52675"/>
              </a:xfrm>
              <a:custGeom>
                <a:avLst/>
                <a:gdLst/>
                <a:ahLst/>
                <a:cxnLst/>
                <a:rect l="l" t="t" r="r" b="b"/>
                <a:pathLst>
                  <a:path w="2120" h="2107" extrusionOk="0">
                    <a:moveTo>
                      <a:pt x="48" y="0"/>
                    </a:moveTo>
                    <a:cubicBezTo>
                      <a:pt x="12" y="0"/>
                      <a:pt x="0" y="36"/>
                      <a:pt x="12" y="36"/>
                    </a:cubicBezTo>
                    <a:cubicBezTo>
                      <a:pt x="667" y="751"/>
                      <a:pt x="1381" y="1429"/>
                      <a:pt x="2096" y="2096"/>
                    </a:cubicBezTo>
                    <a:cubicBezTo>
                      <a:pt x="2103" y="2103"/>
                      <a:pt x="2108" y="2106"/>
                      <a:pt x="2112" y="2106"/>
                    </a:cubicBezTo>
                    <a:cubicBezTo>
                      <a:pt x="2120" y="2106"/>
                      <a:pt x="2120" y="2092"/>
                      <a:pt x="2120" y="2084"/>
                    </a:cubicBezTo>
                    <a:cubicBezTo>
                      <a:pt x="1441" y="1382"/>
                      <a:pt x="762" y="667"/>
                      <a:pt x="48"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p8"/>
              <p:cNvSpPr/>
              <p:nvPr/>
            </p:nvSpPr>
            <p:spPr>
              <a:xfrm>
                <a:off x="3662950" y="3060625"/>
                <a:ext cx="56275" cy="55675"/>
              </a:xfrm>
              <a:custGeom>
                <a:avLst/>
                <a:gdLst/>
                <a:ahLst/>
                <a:cxnLst/>
                <a:rect l="l" t="t" r="r" b="b"/>
                <a:pathLst>
                  <a:path w="2251" h="2227" extrusionOk="0">
                    <a:moveTo>
                      <a:pt x="0" y="1"/>
                    </a:moveTo>
                    <a:lnTo>
                      <a:pt x="0" y="1"/>
                    </a:lnTo>
                    <a:cubicBezTo>
                      <a:pt x="703" y="774"/>
                      <a:pt x="1477" y="1501"/>
                      <a:pt x="2239" y="2227"/>
                    </a:cubicBezTo>
                    <a:cubicBezTo>
                      <a:pt x="2239" y="2227"/>
                      <a:pt x="2251" y="2227"/>
                      <a:pt x="2251" y="2215"/>
                    </a:cubicBezTo>
                    <a:cubicBezTo>
                      <a:pt x="1524" y="1453"/>
                      <a:pt x="798" y="691"/>
                      <a:pt x="0"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6" name="Google Shape;716;p8"/>
              <p:cNvSpPr/>
              <p:nvPr/>
            </p:nvSpPr>
            <p:spPr>
              <a:xfrm>
                <a:off x="3656400" y="3084450"/>
                <a:ext cx="55300" cy="54750"/>
              </a:xfrm>
              <a:custGeom>
                <a:avLst/>
                <a:gdLst/>
                <a:ahLst/>
                <a:cxnLst/>
                <a:rect l="l" t="t" r="r" b="b"/>
                <a:pathLst>
                  <a:path w="2212" h="2190" extrusionOk="0">
                    <a:moveTo>
                      <a:pt x="48" y="0"/>
                    </a:moveTo>
                    <a:cubicBezTo>
                      <a:pt x="12" y="0"/>
                      <a:pt x="0" y="12"/>
                      <a:pt x="12" y="24"/>
                    </a:cubicBezTo>
                    <a:cubicBezTo>
                      <a:pt x="727" y="750"/>
                      <a:pt x="1441" y="1488"/>
                      <a:pt x="2191" y="2179"/>
                    </a:cubicBezTo>
                    <a:cubicBezTo>
                      <a:pt x="2195" y="2186"/>
                      <a:pt x="2199" y="2189"/>
                      <a:pt x="2201" y="2189"/>
                    </a:cubicBezTo>
                    <a:cubicBezTo>
                      <a:pt x="2208" y="2189"/>
                      <a:pt x="2211" y="2175"/>
                      <a:pt x="2203" y="2167"/>
                    </a:cubicBezTo>
                    <a:cubicBezTo>
                      <a:pt x="1501" y="1429"/>
                      <a:pt x="774" y="714"/>
                      <a:pt x="48"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7" name="Google Shape;717;p8"/>
              <p:cNvSpPr/>
              <p:nvPr/>
            </p:nvSpPr>
            <p:spPr>
              <a:xfrm>
                <a:off x="3640425" y="3099075"/>
                <a:ext cx="63175" cy="62900"/>
              </a:xfrm>
              <a:custGeom>
                <a:avLst/>
                <a:gdLst/>
                <a:ahLst/>
                <a:cxnLst/>
                <a:rect l="l" t="t" r="r" b="b"/>
                <a:pathLst>
                  <a:path w="2527" h="2516" extrusionOk="0">
                    <a:moveTo>
                      <a:pt x="14" y="0"/>
                    </a:moveTo>
                    <a:cubicBezTo>
                      <a:pt x="3" y="0"/>
                      <a:pt x="0" y="14"/>
                      <a:pt x="8" y="22"/>
                    </a:cubicBezTo>
                    <a:cubicBezTo>
                      <a:pt x="830" y="856"/>
                      <a:pt x="1640" y="1713"/>
                      <a:pt x="2497" y="2511"/>
                    </a:cubicBezTo>
                    <a:cubicBezTo>
                      <a:pt x="2500" y="2514"/>
                      <a:pt x="2504" y="2515"/>
                      <a:pt x="2508" y="2515"/>
                    </a:cubicBezTo>
                    <a:cubicBezTo>
                      <a:pt x="2518" y="2515"/>
                      <a:pt x="2526" y="2504"/>
                      <a:pt x="2509" y="2487"/>
                    </a:cubicBezTo>
                    <a:cubicBezTo>
                      <a:pt x="1723" y="1630"/>
                      <a:pt x="866" y="820"/>
                      <a:pt x="32" y="10"/>
                    </a:cubicBezTo>
                    <a:cubicBezTo>
                      <a:pt x="25" y="3"/>
                      <a:pt x="19" y="0"/>
                      <a:pt x="14"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p8"/>
              <p:cNvSpPr/>
              <p:nvPr/>
            </p:nvSpPr>
            <p:spPr>
              <a:xfrm>
                <a:off x="3629900" y="3118975"/>
                <a:ext cx="53025" cy="52400"/>
              </a:xfrm>
              <a:custGeom>
                <a:avLst/>
                <a:gdLst/>
                <a:ahLst/>
                <a:cxnLst/>
                <a:rect l="l" t="t" r="r" b="b"/>
                <a:pathLst>
                  <a:path w="2121" h="2096" extrusionOk="0">
                    <a:moveTo>
                      <a:pt x="48" y="0"/>
                    </a:moveTo>
                    <a:cubicBezTo>
                      <a:pt x="13" y="0"/>
                      <a:pt x="1" y="12"/>
                      <a:pt x="13" y="24"/>
                    </a:cubicBezTo>
                    <a:cubicBezTo>
                      <a:pt x="703" y="726"/>
                      <a:pt x="1382" y="1429"/>
                      <a:pt x="2096" y="2096"/>
                    </a:cubicBezTo>
                    <a:cubicBezTo>
                      <a:pt x="2120" y="2096"/>
                      <a:pt x="2120" y="2096"/>
                      <a:pt x="2120" y="2084"/>
                    </a:cubicBezTo>
                    <a:cubicBezTo>
                      <a:pt x="1441" y="1369"/>
                      <a:pt x="727" y="703"/>
                      <a:pt x="48"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p8"/>
              <p:cNvSpPr/>
              <p:nvPr/>
            </p:nvSpPr>
            <p:spPr>
              <a:xfrm>
                <a:off x="3613525" y="3133625"/>
                <a:ext cx="50925" cy="51150"/>
              </a:xfrm>
              <a:custGeom>
                <a:avLst/>
                <a:gdLst/>
                <a:ahLst/>
                <a:cxnLst/>
                <a:rect l="l" t="t" r="r" b="b"/>
                <a:pathLst>
                  <a:path w="2037" h="2046" extrusionOk="0">
                    <a:moveTo>
                      <a:pt x="5" y="1"/>
                    </a:moveTo>
                    <a:lnTo>
                      <a:pt x="5" y="1"/>
                    </a:lnTo>
                    <a:cubicBezTo>
                      <a:pt x="4" y="1"/>
                      <a:pt x="1" y="3"/>
                      <a:pt x="1" y="9"/>
                    </a:cubicBezTo>
                    <a:cubicBezTo>
                      <a:pt x="7" y="3"/>
                      <a:pt x="7" y="1"/>
                      <a:pt x="5" y="1"/>
                    </a:cubicBezTo>
                    <a:close/>
                    <a:moveTo>
                      <a:pt x="1" y="9"/>
                    </a:moveTo>
                    <a:lnTo>
                      <a:pt x="1" y="9"/>
                    </a:lnTo>
                    <a:cubicBezTo>
                      <a:pt x="644" y="724"/>
                      <a:pt x="1322" y="1402"/>
                      <a:pt x="2025" y="2045"/>
                    </a:cubicBezTo>
                    <a:cubicBezTo>
                      <a:pt x="2037" y="2045"/>
                      <a:pt x="2037" y="2045"/>
                      <a:pt x="2037" y="2033"/>
                    </a:cubicBezTo>
                    <a:cubicBezTo>
                      <a:pt x="1406" y="1331"/>
                      <a:pt x="727" y="629"/>
                      <a:pt x="1" y="9"/>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p8"/>
              <p:cNvSpPr/>
              <p:nvPr/>
            </p:nvSpPr>
            <p:spPr>
              <a:xfrm>
                <a:off x="3599950" y="3150375"/>
                <a:ext cx="49250" cy="48800"/>
              </a:xfrm>
              <a:custGeom>
                <a:avLst/>
                <a:gdLst/>
                <a:ahLst/>
                <a:cxnLst/>
                <a:rect l="l" t="t" r="r" b="b"/>
                <a:pathLst>
                  <a:path w="1970" h="1952" extrusionOk="0">
                    <a:moveTo>
                      <a:pt x="5" y="1"/>
                    </a:moveTo>
                    <a:cubicBezTo>
                      <a:pt x="3" y="1"/>
                      <a:pt x="0" y="6"/>
                      <a:pt x="8" y="6"/>
                    </a:cubicBezTo>
                    <a:cubicBezTo>
                      <a:pt x="8" y="2"/>
                      <a:pt x="7" y="1"/>
                      <a:pt x="5" y="1"/>
                    </a:cubicBezTo>
                    <a:close/>
                    <a:moveTo>
                      <a:pt x="8" y="6"/>
                    </a:moveTo>
                    <a:cubicBezTo>
                      <a:pt x="580" y="709"/>
                      <a:pt x="1270" y="1328"/>
                      <a:pt x="1949" y="1947"/>
                    </a:cubicBezTo>
                    <a:cubicBezTo>
                      <a:pt x="1952" y="1950"/>
                      <a:pt x="1955" y="1952"/>
                      <a:pt x="1958" y="1952"/>
                    </a:cubicBezTo>
                    <a:cubicBezTo>
                      <a:pt x="1965" y="1952"/>
                      <a:pt x="1969" y="1941"/>
                      <a:pt x="1961" y="1923"/>
                    </a:cubicBezTo>
                    <a:cubicBezTo>
                      <a:pt x="1330" y="1268"/>
                      <a:pt x="711" y="578"/>
                      <a:pt x="8" y="6"/>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8"/>
              <p:cNvSpPr/>
              <p:nvPr/>
            </p:nvSpPr>
            <p:spPr>
              <a:xfrm>
                <a:off x="3584750" y="3166050"/>
                <a:ext cx="46325" cy="46475"/>
              </a:xfrm>
              <a:custGeom>
                <a:avLst/>
                <a:gdLst/>
                <a:ahLst/>
                <a:cxnLst/>
                <a:rect l="l" t="t" r="r" b="b"/>
                <a:pathLst>
                  <a:path w="1853" h="1859" extrusionOk="0">
                    <a:moveTo>
                      <a:pt x="29" y="0"/>
                    </a:moveTo>
                    <a:cubicBezTo>
                      <a:pt x="10" y="0"/>
                      <a:pt x="0" y="17"/>
                      <a:pt x="9" y="34"/>
                    </a:cubicBezTo>
                    <a:cubicBezTo>
                      <a:pt x="211" y="379"/>
                      <a:pt x="557" y="641"/>
                      <a:pt x="830" y="927"/>
                    </a:cubicBezTo>
                    <a:cubicBezTo>
                      <a:pt x="1140" y="1237"/>
                      <a:pt x="1461" y="1558"/>
                      <a:pt x="1807" y="1856"/>
                    </a:cubicBezTo>
                    <a:cubicBezTo>
                      <a:pt x="1808" y="1857"/>
                      <a:pt x="1811" y="1858"/>
                      <a:pt x="1813" y="1858"/>
                    </a:cubicBezTo>
                    <a:cubicBezTo>
                      <a:pt x="1828" y="1858"/>
                      <a:pt x="1853" y="1830"/>
                      <a:pt x="1842" y="1820"/>
                    </a:cubicBezTo>
                    <a:cubicBezTo>
                      <a:pt x="1545" y="1498"/>
                      <a:pt x="1247" y="1153"/>
                      <a:pt x="926" y="844"/>
                    </a:cubicBezTo>
                    <a:cubicBezTo>
                      <a:pt x="652" y="558"/>
                      <a:pt x="378" y="213"/>
                      <a:pt x="57" y="10"/>
                    </a:cubicBezTo>
                    <a:cubicBezTo>
                      <a:pt x="46" y="3"/>
                      <a:pt x="37" y="0"/>
                      <a:pt x="29"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p8"/>
              <p:cNvSpPr/>
              <p:nvPr/>
            </p:nvSpPr>
            <p:spPr>
              <a:xfrm>
                <a:off x="3567500" y="3179600"/>
                <a:ext cx="46275" cy="45975"/>
              </a:xfrm>
              <a:custGeom>
                <a:avLst/>
                <a:gdLst/>
                <a:ahLst/>
                <a:cxnLst/>
                <a:rect l="l" t="t" r="r" b="b"/>
                <a:pathLst>
                  <a:path w="1851" h="1839" extrusionOk="0">
                    <a:moveTo>
                      <a:pt x="33" y="1"/>
                    </a:moveTo>
                    <a:cubicBezTo>
                      <a:pt x="15" y="1"/>
                      <a:pt x="0" y="23"/>
                      <a:pt x="8" y="40"/>
                    </a:cubicBezTo>
                    <a:cubicBezTo>
                      <a:pt x="235" y="373"/>
                      <a:pt x="568" y="635"/>
                      <a:pt x="842" y="921"/>
                    </a:cubicBezTo>
                    <a:cubicBezTo>
                      <a:pt x="1163" y="1230"/>
                      <a:pt x="1473" y="1528"/>
                      <a:pt x="1794" y="1826"/>
                    </a:cubicBezTo>
                    <a:cubicBezTo>
                      <a:pt x="1803" y="1835"/>
                      <a:pt x="1812" y="1838"/>
                      <a:pt x="1819" y="1838"/>
                    </a:cubicBezTo>
                    <a:cubicBezTo>
                      <a:pt x="1840" y="1838"/>
                      <a:pt x="1851" y="1808"/>
                      <a:pt x="1842" y="1790"/>
                    </a:cubicBezTo>
                    <a:cubicBezTo>
                      <a:pt x="1544" y="1457"/>
                      <a:pt x="1247" y="1147"/>
                      <a:pt x="937" y="837"/>
                    </a:cubicBezTo>
                    <a:cubicBezTo>
                      <a:pt x="651" y="552"/>
                      <a:pt x="377" y="242"/>
                      <a:pt x="56" y="16"/>
                    </a:cubicBezTo>
                    <a:cubicBezTo>
                      <a:pt x="49" y="5"/>
                      <a:pt x="40" y="1"/>
                      <a:pt x="33"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p8"/>
              <p:cNvSpPr/>
              <p:nvPr/>
            </p:nvSpPr>
            <p:spPr>
              <a:xfrm>
                <a:off x="3551550" y="3194250"/>
                <a:ext cx="45300" cy="43850"/>
              </a:xfrm>
              <a:custGeom>
                <a:avLst/>
                <a:gdLst/>
                <a:ahLst/>
                <a:cxnLst/>
                <a:rect l="l" t="t" r="r" b="b"/>
                <a:pathLst>
                  <a:path w="1812" h="1754" extrusionOk="0">
                    <a:moveTo>
                      <a:pt x="53" y="1"/>
                    </a:moveTo>
                    <a:cubicBezTo>
                      <a:pt x="21" y="1"/>
                      <a:pt x="0" y="37"/>
                      <a:pt x="27" y="73"/>
                    </a:cubicBezTo>
                    <a:cubicBezTo>
                      <a:pt x="575" y="668"/>
                      <a:pt x="1123" y="1228"/>
                      <a:pt x="1754" y="1752"/>
                    </a:cubicBezTo>
                    <a:cubicBezTo>
                      <a:pt x="1757" y="1753"/>
                      <a:pt x="1760" y="1754"/>
                      <a:pt x="1764" y="1754"/>
                    </a:cubicBezTo>
                    <a:cubicBezTo>
                      <a:pt x="1786" y="1754"/>
                      <a:pt x="1812" y="1725"/>
                      <a:pt x="1801" y="1704"/>
                    </a:cubicBezTo>
                    <a:cubicBezTo>
                      <a:pt x="1277" y="1097"/>
                      <a:pt x="682" y="549"/>
                      <a:pt x="87" y="13"/>
                    </a:cubicBezTo>
                    <a:cubicBezTo>
                      <a:pt x="75" y="5"/>
                      <a:pt x="63" y="1"/>
                      <a:pt x="53"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4" name="Google Shape;724;p8"/>
              <p:cNvSpPr/>
              <p:nvPr/>
            </p:nvSpPr>
            <p:spPr>
              <a:xfrm>
                <a:off x="3534875" y="3207950"/>
                <a:ext cx="44400" cy="45350"/>
              </a:xfrm>
              <a:custGeom>
                <a:avLst/>
                <a:gdLst/>
                <a:ahLst/>
                <a:cxnLst/>
                <a:rect l="l" t="t" r="r" b="b"/>
                <a:pathLst>
                  <a:path w="1776" h="1814" extrusionOk="0">
                    <a:moveTo>
                      <a:pt x="48" y="1"/>
                    </a:moveTo>
                    <a:cubicBezTo>
                      <a:pt x="21" y="1"/>
                      <a:pt x="0" y="37"/>
                      <a:pt x="27" y="73"/>
                    </a:cubicBezTo>
                    <a:cubicBezTo>
                      <a:pt x="301" y="394"/>
                      <a:pt x="587" y="715"/>
                      <a:pt x="885" y="1013"/>
                    </a:cubicBezTo>
                    <a:cubicBezTo>
                      <a:pt x="1159" y="1287"/>
                      <a:pt x="1409" y="1608"/>
                      <a:pt x="1718" y="1811"/>
                    </a:cubicBezTo>
                    <a:cubicBezTo>
                      <a:pt x="1724" y="1813"/>
                      <a:pt x="1730" y="1814"/>
                      <a:pt x="1736" y="1814"/>
                    </a:cubicBezTo>
                    <a:cubicBezTo>
                      <a:pt x="1761" y="1814"/>
                      <a:pt x="1776" y="1793"/>
                      <a:pt x="1766" y="1763"/>
                    </a:cubicBezTo>
                    <a:cubicBezTo>
                      <a:pt x="1551" y="1454"/>
                      <a:pt x="1242" y="1192"/>
                      <a:pt x="992" y="906"/>
                    </a:cubicBezTo>
                    <a:cubicBezTo>
                      <a:pt x="694" y="596"/>
                      <a:pt x="397" y="299"/>
                      <a:pt x="75" y="13"/>
                    </a:cubicBezTo>
                    <a:cubicBezTo>
                      <a:pt x="66" y="4"/>
                      <a:pt x="57" y="1"/>
                      <a:pt x="48"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5" name="Google Shape;725;p8"/>
              <p:cNvSpPr/>
              <p:nvPr/>
            </p:nvSpPr>
            <p:spPr>
              <a:xfrm>
                <a:off x="3521875" y="3225975"/>
                <a:ext cx="39250" cy="39250"/>
              </a:xfrm>
              <a:custGeom>
                <a:avLst/>
                <a:gdLst/>
                <a:ahLst/>
                <a:cxnLst/>
                <a:rect l="l" t="t" r="r" b="b"/>
                <a:pathLst>
                  <a:path w="1570" h="1570" extrusionOk="0">
                    <a:moveTo>
                      <a:pt x="58" y="1"/>
                    </a:moveTo>
                    <a:cubicBezTo>
                      <a:pt x="24" y="1"/>
                      <a:pt x="0" y="43"/>
                      <a:pt x="35" y="78"/>
                    </a:cubicBezTo>
                    <a:cubicBezTo>
                      <a:pt x="500" y="614"/>
                      <a:pt x="988" y="1102"/>
                      <a:pt x="1524" y="1566"/>
                    </a:cubicBezTo>
                    <a:cubicBezTo>
                      <a:pt x="1526" y="1568"/>
                      <a:pt x="1529" y="1569"/>
                      <a:pt x="1532" y="1569"/>
                    </a:cubicBezTo>
                    <a:cubicBezTo>
                      <a:pt x="1547" y="1569"/>
                      <a:pt x="1569" y="1550"/>
                      <a:pt x="1559" y="1530"/>
                    </a:cubicBezTo>
                    <a:cubicBezTo>
                      <a:pt x="1095" y="995"/>
                      <a:pt x="631" y="483"/>
                      <a:pt x="95" y="18"/>
                    </a:cubicBezTo>
                    <a:cubicBezTo>
                      <a:pt x="83" y="6"/>
                      <a:pt x="69" y="1"/>
                      <a:pt x="58"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6" name="Google Shape;726;p8"/>
              <p:cNvSpPr/>
              <p:nvPr/>
            </p:nvSpPr>
            <p:spPr>
              <a:xfrm>
                <a:off x="3497000" y="3231775"/>
                <a:ext cx="46575" cy="46225"/>
              </a:xfrm>
              <a:custGeom>
                <a:avLst/>
                <a:gdLst/>
                <a:ahLst/>
                <a:cxnLst/>
                <a:rect l="l" t="t" r="r" b="b"/>
                <a:pathLst>
                  <a:path w="1863" h="1849" extrusionOk="0">
                    <a:moveTo>
                      <a:pt x="46" y="0"/>
                    </a:moveTo>
                    <a:cubicBezTo>
                      <a:pt x="16" y="0"/>
                      <a:pt x="0" y="36"/>
                      <a:pt x="18" y="72"/>
                    </a:cubicBezTo>
                    <a:cubicBezTo>
                      <a:pt x="268" y="393"/>
                      <a:pt x="602" y="679"/>
                      <a:pt x="888" y="977"/>
                    </a:cubicBezTo>
                    <a:cubicBezTo>
                      <a:pt x="1185" y="1275"/>
                      <a:pt x="1483" y="1572"/>
                      <a:pt x="1804" y="1846"/>
                    </a:cubicBezTo>
                    <a:cubicBezTo>
                      <a:pt x="1809" y="1848"/>
                      <a:pt x="1814" y="1848"/>
                      <a:pt x="1818" y="1848"/>
                    </a:cubicBezTo>
                    <a:cubicBezTo>
                      <a:pt x="1846" y="1848"/>
                      <a:pt x="1862" y="1819"/>
                      <a:pt x="1852" y="1798"/>
                    </a:cubicBezTo>
                    <a:cubicBezTo>
                      <a:pt x="1578" y="1465"/>
                      <a:pt x="1281" y="1167"/>
                      <a:pt x="983" y="870"/>
                    </a:cubicBezTo>
                    <a:cubicBezTo>
                      <a:pt x="685" y="572"/>
                      <a:pt x="411" y="263"/>
                      <a:pt x="78" y="12"/>
                    </a:cubicBezTo>
                    <a:cubicBezTo>
                      <a:pt x="66" y="4"/>
                      <a:pt x="55" y="0"/>
                      <a:pt x="46"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7" name="Google Shape;727;p8"/>
              <p:cNvSpPr/>
              <p:nvPr/>
            </p:nvSpPr>
            <p:spPr>
              <a:xfrm>
                <a:off x="3488675" y="3254350"/>
                <a:ext cx="37875" cy="37050"/>
              </a:xfrm>
              <a:custGeom>
                <a:avLst/>
                <a:gdLst/>
                <a:ahLst/>
                <a:cxnLst/>
                <a:rect l="l" t="t" r="r" b="b"/>
                <a:pathLst>
                  <a:path w="1515" h="1482" extrusionOk="0">
                    <a:moveTo>
                      <a:pt x="82" y="0"/>
                    </a:moveTo>
                    <a:cubicBezTo>
                      <a:pt x="40" y="0"/>
                      <a:pt x="1" y="31"/>
                      <a:pt x="42" y="62"/>
                    </a:cubicBezTo>
                    <a:cubicBezTo>
                      <a:pt x="482" y="550"/>
                      <a:pt x="947" y="1074"/>
                      <a:pt x="1471" y="1479"/>
                    </a:cubicBezTo>
                    <a:cubicBezTo>
                      <a:pt x="1474" y="1480"/>
                      <a:pt x="1477" y="1481"/>
                      <a:pt x="1480" y="1481"/>
                    </a:cubicBezTo>
                    <a:cubicBezTo>
                      <a:pt x="1500" y="1481"/>
                      <a:pt x="1515" y="1453"/>
                      <a:pt x="1494" y="1443"/>
                    </a:cubicBezTo>
                    <a:cubicBezTo>
                      <a:pt x="1078" y="919"/>
                      <a:pt x="590" y="443"/>
                      <a:pt x="101" y="2"/>
                    </a:cubicBezTo>
                    <a:cubicBezTo>
                      <a:pt x="95" y="1"/>
                      <a:pt x="88" y="0"/>
                      <a:pt x="82"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8" name="Google Shape;728;p8"/>
              <p:cNvSpPr/>
              <p:nvPr/>
            </p:nvSpPr>
            <p:spPr>
              <a:xfrm>
                <a:off x="3460050" y="3286675"/>
                <a:ext cx="32225" cy="30875"/>
              </a:xfrm>
              <a:custGeom>
                <a:avLst/>
                <a:gdLst/>
                <a:ahLst/>
                <a:cxnLst/>
                <a:rect l="l" t="t" r="r" b="b"/>
                <a:pathLst>
                  <a:path w="1289" h="1235" extrusionOk="0">
                    <a:moveTo>
                      <a:pt x="59" y="1"/>
                    </a:moveTo>
                    <a:cubicBezTo>
                      <a:pt x="29" y="1"/>
                      <a:pt x="1" y="38"/>
                      <a:pt x="20" y="67"/>
                    </a:cubicBezTo>
                    <a:cubicBezTo>
                      <a:pt x="353" y="495"/>
                      <a:pt x="794" y="876"/>
                      <a:pt x="1235" y="1222"/>
                    </a:cubicBezTo>
                    <a:cubicBezTo>
                      <a:pt x="1240" y="1231"/>
                      <a:pt x="1247" y="1234"/>
                      <a:pt x="1253" y="1234"/>
                    </a:cubicBezTo>
                    <a:cubicBezTo>
                      <a:pt x="1272" y="1234"/>
                      <a:pt x="1288" y="1201"/>
                      <a:pt x="1270" y="1174"/>
                    </a:cubicBezTo>
                    <a:cubicBezTo>
                      <a:pt x="937" y="745"/>
                      <a:pt x="520" y="329"/>
                      <a:pt x="80" y="7"/>
                    </a:cubicBezTo>
                    <a:cubicBezTo>
                      <a:pt x="73" y="3"/>
                      <a:pt x="66" y="1"/>
                      <a:pt x="59"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9" name="Google Shape;729;p8"/>
              <p:cNvSpPr/>
              <p:nvPr/>
            </p:nvSpPr>
            <p:spPr>
              <a:xfrm>
                <a:off x="3476175" y="3272125"/>
                <a:ext cx="32800" cy="32775"/>
              </a:xfrm>
              <a:custGeom>
                <a:avLst/>
                <a:gdLst/>
                <a:ahLst/>
                <a:cxnLst/>
                <a:rect l="l" t="t" r="r" b="b"/>
                <a:pathLst>
                  <a:path w="1312" h="1311" extrusionOk="0">
                    <a:moveTo>
                      <a:pt x="44" y="0"/>
                    </a:moveTo>
                    <a:cubicBezTo>
                      <a:pt x="15" y="0"/>
                      <a:pt x="0" y="42"/>
                      <a:pt x="18" y="77"/>
                    </a:cubicBezTo>
                    <a:cubicBezTo>
                      <a:pt x="375" y="530"/>
                      <a:pt x="828" y="923"/>
                      <a:pt x="1256" y="1304"/>
                    </a:cubicBezTo>
                    <a:cubicBezTo>
                      <a:pt x="1261" y="1308"/>
                      <a:pt x="1266" y="1310"/>
                      <a:pt x="1271" y="1310"/>
                    </a:cubicBezTo>
                    <a:cubicBezTo>
                      <a:pt x="1292" y="1310"/>
                      <a:pt x="1311" y="1275"/>
                      <a:pt x="1292" y="1256"/>
                    </a:cubicBezTo>
                    <a:cubicBezTo>
                      <a:pt x="923" y="827"/>
                      <a:pt x="518" y="375"/>
                      <a:pt x="78" y="18"/>
                    </a:cubicBezTo>
                    <a:cubicBezTo>
                      <a:pt x="65" y="5"/>
                      <a:pt x="54" y="0"/>
                      <a:pt x="44"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0" name="Google Shape;730;p8"/>
              <p:cNvSpPr/>
              <p:nvPr/>
            </p:nvSpPr>
            <p:spPr>
              <a:xfrm>
                <a:off x="3445775" y="3303050"/>
                <a:ext cx="29000" cy="28200"/>
              </a:xfrm>
              <a:custGeom>
                <a:avLst/>
                <a:gdLst/>
                <a:ahLst/>
                <a:cxnLst/>
                <a:rect l="l" t="t" r="r" b="b"/>
                <a:pathLst>
                  <a:path w="1160" h="1128" extrusionOk="0">
                    <a:moveTo>
                      <a:pt x="52" y="1"/>
                    </a:moveTo>
                    <a:cubicBezTo>
                      <a:pt x="28" y="1"/>
                      <a:pt x="0" y="38"/>
                      <a:pt x="20" y="67"/>
                    </a:cubicBezTo>
                    <a:cubicBezTo>
                      <a:pt x="317" y="460"/>
                      <a:pt x="710" y="805"/>
                      <a:pt x="1103" y="1114"/>
                    </a:cubicBezTo>
                    <a:cubicBezTo>
                      <a:pt x="1109" y="1124"/>
                      <a:pt x="1116" y="1127"/>
                      <a:pt x="1123" y="1127"/>
                    </a:cubicBezTo>
                    <a:cubicBezTo>
                      <a:pt x="1142" y="1127"/>
                      <a:pt x="1160" y="1096"/>
                      <a:pt x="1151" y="1079"/>
                    </a:cubicBezTo>
                    <a:cubicBezTo>
                      <a:pt x="829" y="686"/>
                      <a:pt x="472" y="281"/>
                      <a:pt x="67" y="7"/>
                    </a:cubicBezTo>
                    <a:cubicBezTo>
                      <a:pt x="63" y="3"/>
                      <a:pt x="57" y="1"/>
                      <a:pt x="52"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p8"/>
              <p:cNvSpPr/>
              <p:nvPr/>
            </p:nvSpPr>
            <p:spPr>
              <a:xfrm>
                <a:off x="3430650" y="3318825"/>
                <a:ext cx="26300" cy="24975"/>
              </a:xfrm>
              <a:custGeom>
                <a:avLst/>
                <a:gdLst/>
                <a:ahLst/>
                <a:cxnLst/>
                <a:rect l="l" t="t" r="r" b="b"/>
                <a:pathLst>
                  <a:path w="1052" h="999" extrusionOk="0">
                    <a:moveTo>
                      <a:pt x="63" y="1"/>
                    </a:moveTo>
                    <a:cubicBezTo>
                      <a:pt x="26" y="1"/>
                      <a:pt x="0" y="38"/>
                      <a:pt x="29" y="67"/>
                    </a:cubicBezTo>
                    <a:cubicBezTo>
                      <a:pt x="291" y="412"/>
                      <a:pt x="636" y="745"/>
                      <a:pt x="994" y="995"/>
                    </a:cubicBezTo>
                    <a:cubicBezTo>
                      <a:pt x="998" y="997"/>
                      <a:pt x="1002" y="998"/>
                      <a:pt x="1007" y="998"/>
                    </a:cubicBezTo>
                    <a:cubicBezTo>
                      <a:pt x="1029" y="998"/>
                      <a:pt x="1051" y="977"/>
                      <a:pt x="1041" y="948"/>
                    </a:cubicBezTo>
                    <a:cubicBezTo>
                      <a:pt x="779" y="591"/>
                      <a:pt x="422" y="281"/>
                      <a:pt x="89" y="7"/>
                    </a:cubicBezTo>
                    <a:cubicBezTo>
                      <a:pt x="80" y="3"/>
                      <a:pt x="71" y="1"/>
                      <a:pt x="63"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2" name="Google Shape;732;p8"/>
              <p:cNvSpPr/>
              <p:nvPr/>
            </p:nvSpPr>
            <p:spPr>
              <a:xfrm>
                <a:off x="3412350" y="3330825"/>
                <a:ext cx="27300" cy="26900"/>
              </a:xfrm>
              <a:custGeom>
                <a:avLst/>
                <a:gdLst/>
                <a:ahLst/>
                <a:cxnLst/>
                <a:rect l="l" t="t" r="r" b="b"/>
                <a:pathLst>
                  <a:path w="1092" h="1076" extrusionOk="0">
                    <a:moveTo>
                      <a:pt x="45" y="1"/>
                    </a:moveTo>
                    <a:cubicBezTo>
                      <a:pt x="17" y="1"/>
                      <a:pt x="1" y="30"/>
                      <a:pt x="11" y="51"/>
                    </a:cubicBezTo>
                    <a:cubicBezTo>
                      <a:pt x="118" y="265"/>
                      <a:pt x="309" y="408"/>
                      <a:pt x="476" y="575"/>
                    </a:cubicBezTo>
                    <a:cubicBezTo>
                      <a:pt x="654" y="753"/>
                      <a:pt x="833" y="920"/>
                      <a:pt x="1035" y="1063"/>
                    </a:cubicBezTo>
                    <a:cubicBezTo>
                      <a:pt x="1044" y="1072"/>
                      <a:pt x="1052" y="1076"/>
                      <a:pt x="1059" y="1076"/>
                    </a:cubicBezTo>
                    <a:cubicBezTo>
                      <a:pt x="1080" y="1076"/>
                      <a:pt x="1092" y="1042"/>
                      <a:pt x="1083" y="1015"/>
                    </a:cubicBezTo>
                    <a:cubicBezTo>
                      <a:pt x="940" y="825"/>
                      <a:pt x="761" y="646"/>
                      <a:pt x="583" y="468"/>
                    </a:cubicBezTo>
                    <a:cubicBezTo>
                      <a:pt x="416" y="301"/>
                      <a:pt x="249" y="122"/>
                      <a:pt x="59" y="3"/>
                    </a:cubicBezTo>
                    <a:cubicBezTo>
                      <a:pt x="54" y="2"/>
                      <a:pt x="49" y="1"/>
                      <a:pt x="45"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3" name="Google Shape;733;p8"/>
              <p:cNvSpPr/>
              <p:nvPr/>
            </p:nvSpPr>
            <p:spPr>
              <a:xfrm>
                <a:off x="3395950" y="3345175"/>
                <a:ext cx="25875" cy="25100"/>
              </a:xfrm>
              <a:custGeom>
                <a:avLst/>
                <a:gdLst/>
                <a:ahLst/>
                <a:cxnLst/>
                <a:rect l="l" t="t" r="r" b="b"/>
                <a:pathLst>
                  <a:path w="1035" h="1004" extrusionOk="0">
                    <a:moveTo>
                      <a:pt x="36" y="1"/>
                    </a:moveTo>
                    <a:cubicBezTo>
                      <a:pt x="24" y="1"/>
                      <a:pt x="0" y="25"/>
                      <a:pt x="12" y="48"/>
                    </a:cubicBezTo>
                    <a:cubicBezTo>
                      <a:pt x="119" y="239"/>
                      <a:pt x="310" y="406"/>
                      <a:pt x="477" y="549"/>
                    </a:cubicBezTo>
                    <a:cubicBezTo>
                      <a:pt x="643" y="703"/>
                      <a:pt x="798" y="858"/>
                      <a:pt x="977" y="1001"/>
                    </a:cubicBezTo>
                    <a:cubicBezTo>
                      <a:pt x="982" y="1003"/>
                      <a:pt x="986" y="1003"/>
                      <a:pt x="991" y="1003"/>
                    </a:cubicBezTo>
                    <a:cubicBezTo>
                      <a:pt x="1018" y="1003"/>
                      <a:pt x="1035" y="974"/>
                      <a:pt x="1024" y="953"/>
                    </a:cubicBezTo>
                    <a:cubicBezTo>
                      <a:pt x="893" y="775"/>
                      <a:pt x="727" y="608"/>
                      <a:pt x="560" y="441"/>
                    </a:cubicBezTo>
                    <a:cubicBezTo>
                      <a:pt x="417" y="299"/>
                      <a:pt x="250" y="108"/>
                      <a:pt x="36"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4" name="Google Shape;734;p8"/>
              <p:cNvSpPr/>
              <p:nvPr/>
            </p:nvSpPr>
            <p:spPr>
              <a:xfrm>
                <a:off x="3379875" y="3359775"/>
                <a:ext cx="26350" cy="25475"/>
              </a:xfrm>
              <a:custGeom>
                <a:avLst/>
                <a:gdLst/>
                <a:ahLst/>
                <a:cxnLst/>
                <a:rect l="l" t="t" r="r" b="b"/>
                <a:pathLst>
                  <a:path w="1054" h="1019" extrusionOk="0">
                    <a:moveTo>
                      <a:pt x="84" y="0"/>
                    </a:moveTo>
                    <a:cubicBezTo>
                      <a:pt x="48" y="0"/>
                      <a:pt x="0" y="36"/>
                      <a:pt x="12" y="72"/>
                    </a:cubicBezTo>
                    <a:cubicBezTo>
                      <a:pt x="120" y="262"/>
                      <a:pt x="298" y="417"/>
                      <a:pt x="453" y="548"/>
                    </a:cubicBezTo>
                    <a:cubicBezTo>
                      <a:pt x="608" y="715"/>
                      <a:pt x="786" y="869"/>
                      <a:pt x="989" y="1012"/>
                    </a:cubicBezTo>
                    <a:cubicBezTo>
                      <a:pt x="993" y="1017"/>
                      <a:pt x="999" y="1019"/>
                      <a:pt x="1004" y="1019"/>
                    </a:cubicBezTo>
                    <a:cubicBezTo>
                      <a:pt x="1028" y="1019"/>
                      <a:pt x="1053" y="984"/>
                      <a:pt x="1024" y="965"/>
                    </a:cubicBezTo>
                    <a:cubicBezTo>
                      <a:pt x="882" y="774"/>
                      <a:pt x="727" y="607"/>
                      <a:pt x="572" y="429"/>
                    </a:cubicBezTo>
                    <a:cubicBezTo>
                      <a:pt x="417" y="274"/>
                      <a:pt x="274" y="96"/>
                      <a:pt x="84"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5" name="Google Shape;735;p8"/>
              <p:cNvSpPr/>
              <p:nvPr/>
            </p:nvSpPr>
            <p:spPr>
              <a:xfrm>
                <a:off x="3361750" y="3372225"/>
                <a:ext cx="25550" cy="25150"/>
              </a:xfrm>
              <a:custGeom>
                <a:avLst/>
                <a:gdLst/>
                <a:ahLst/>
                <a:cxnLst/>
                <a:rect l="l" t="t" r="r" b="b"/>
                <a:pathLst>
                  <a:path w="1022" h="1006" extrusionOk="0">
                    <a:moveTo>
                      <a:pt x="56" y="0"/>
                    </a:moveTo>
                    <a:cubicBezTo>
                      <a:pt x="18" y="0"/>
                      <a:pt x="1" y="39"/>
                      <a:pt x="11" y="50"/>
                    </a:cubicBezTo>
                    <a:cubicBezTo>
                      <a:pt x="118" y="229"/>
                      <a:pt x="297" y="395"/>
                      <a:pt x="440" y="538"/>
                    </a:cubicBezTo>
                    <a:cubicBezTo>
                      <a:pt x="606" y="705"/>
                      <a:pt x="785" y="871"/>
                      <a:pt x="964" y="1002"/>
                    </a:cubicBezTo>
                    <a:cubicBezTo>
                      <a:pt x="970" y="1005"/>
                      <a:pt x="976" y="1006"/>
                      <a:pt x="981" y="1006"/>
                    </a:cubicBezTo>
                    <a:cubicBezTo>
                      <a:pt x="1007" y="1006"/>
                      <a:pt x="1021" y="984"/>
                      <a:pt x="1011" y="955"/>
                    </a:cubicBezTo>
                    <a:cubicBezTo>
                      <a:pt x="856" y="776"/>
                      <a:pt x="714" y="598"/>
                      <a:pt x="547" y="431"/>
                    </a:cubicBezTo>
                    <a:cubicBezTo>
                      <a:pt x="404" y="288"/>
                      <a:pt x="249" y="109"/>
                      <a:pt x="71" y="2"/>
                    </a:cubicBezTo>
                    <a:cubicBezTo>
                      <a:pt x="65" y="1"/>
                      <a:pt x="60" y="0"/>
                      <a:pt x="56"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6" name="Google Shape;736;p8"/>
              <p:cNvSpPr/>
              <p:nvPr/>
            </p:nvSpPr>
            <p:spPr>
              <a:xfrm>
                <a:off x="3348925" y="3390125"/>
                <a:ext cx="20800" cy="20325"/>
              </a:xfrm>
              <a:custGeom>
                <a:avLst/>
                <a:gdLst/>
                <a:ahLst/>
                <a:cxnLst/>
                <a:rect l="l" t="t" r="r" b="b"/>
                <a:pathLst>
                  <a:path w="832" h="813" extrusionOk="0">
                    <a:moveTo>
                      <a:pt x="48" y="1"/>
                    </a:moveTo>
                    <a:cubicBezTo>
                      <a:pt x="36" y="1"/>
                      <a:pt x="0" y="36"/>
                      <a:pt x="24" y="60"/>
                    </a:cubicBezTo>
                    <a:cubicBezTo>
                      <a:pt x="107" y="227"/>
                      <a:pt x="262" y="346"/>
                      <a:pt x="381" y="465"/>
                    </a:cubicBezTo>
                    <a:cubicBezTo>
                      <a:pt x="512" y="596"/>
                      <a:pt x="643" y="703"/>
                      <a:pt x="798" y="810"/>
                    </a:cubicBezTo>
                    <a:cubicBezTo>
                      <a:pt x="800" y="812"/>
                      <a:pt x="802" y="813"/>
                      <a:pt x="803" y="813"/>
                    </a:cubicBezTo>
                    <a:cubicBezTo>
                      <a:pt x="816" y="813"/>
                      <a:pt x="832" y="785"/>
                      <a:pt x="822" y="775"/>
                    </a:cubicBezTo>
                    <a:cubicBezTo>
                      <a:pt x="715" y="632"/>
                      <a:pt x="596" y="489"/>
                      <a:pt x="465" y="358"/>
                    </a:cubicBezTo>
                    <a:cubicBezTo>
                      <a:pt x="334" y="239"/>
                      <a:pt x="215" y="96"/>
                      <a:pt x="48"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7" name="Google Shape;737;p8"/>
              <p:cNvSpPr/>
              <p:nvPr/>
            </p:nvSpPr>
            <p:spPr>
              <a:xfrm>
                <a:off x="3336925" y="3409275"/>
                <a:ext cx="16075" cy="14900"/>
              </a:xfrm>
              <a:custGeom>
                <a:avLst/>
                <a:gdLst/>
                <a:ahLst/>
                <a:cxnLst/>
                <a:rect l="l" t="t" r="r" b="b"/>
                <a:pathLst>
                  <a:path w="643" h="596" extrusionOk="0">
                    <a:moveTo>
                      <a:pt x="61" y="1"/>
                    </a:moveTo>
                    <a:cubicBezTo>
                      <a:pt x="30" y="1"/>
                      <a:pt x="0" y="29"/>
                      <a:pt x="28" y="56"/>
                    </a:cubicBezTo>
                    <a:cubicBezTo>
                      <a:pt x="171" y="259"/>
                      <a:pt x="385" y="425"/>
                      <a:pt x="587" y="592"/>
                    </a:cubicBezTo>
                    <a:cubicBezTo>
                      <a:pt x="594" y="594"/>
                      <a:pt x="600" y="595"/>
                      <a:pt x="606" y="595"/>
                    </a:cubicBezTo>
                    <a:cubicBezTo>
                      <a:pt x="630" y="595"/>
                      <a:pt x="643" y="576"/>
                      <a:pt x="623" y="556"/>
                    </a:cubicBezTo>
                    <a:cubicBezTo>
                      <a:pt x="468" y="366"/>
                      <a:pt x="290" y="140"/>
                      <a:pt x="87" y="9"/>
                    </a:cubicBezTo>
                    <a:cubicBezTo>
                      <a:pt x="79" y="3"/>
                      <a:pt x="70" y="1"/>
                      <a:pt x="61"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8" name="Google Shape;738;p8"/>
              <p:cNvSpPr/>
              <p:nvPr/>
            </p:nvSpPr>
            <p:spPr>
              <a:xfrm>
                <a:off x="3323050" y="3425800"/>
                <a:ext cx="13325" cy="12475"/>
              </a:xfrm>
              <a:custGeom>
                <a:avLst/>
                <a:gdLst/>
                <a:ahLst/>
                <a:cxnLst/>
                <a:rect l="l" t="t" r="r" b="b"/>
                <a:pathLst>
                  <a:path w="533" h="499" extrusionOk="0">
                    <a:moveTo>
                      <a:pt x="62" y="1"/>
                    </a:moveTo>
                    <a:cubicBezTo>
                      <a:pt x="37" y="1"/>
                      <a:pt x="1" y="41"/>
                      <a:pt x="11" y="62"/>
                    </a:cubicBezTo>
                    <a:cubicBezTo>
                      <a:pt x="130" y="241"/>
                      <a:pt x="297" y="395"/>
                      <a:pt x="476" y="491"/>
                    </a:cubicBezTo>
                    <a:cubicBezTo>
                      <a:pt x="481" y="496"/>
                      <a:pt x="487" y="498"/>
                      <a:pt x="493" y="498"/>
                    </a:cubicBezTo>
                    <a:cubicBezTo>
                      <a:pt x="513" y="498"/>
                      <a:pt x="532" y="473"/>
                      <a:pt x="523" y="455"/>
                    </a:cubicBezTo>
                    <a:cubicBezTo>
                      <a:pt x="416" y="276"/>
                      <a:pt x="249" y="110"/>
                      <a:pt x="71" y="2"/>
                    </a:cubicBezTo>
                    <a:cubicBezTo>
                      <a:pt x="68" y="1"/>
                      <a:pt x="65" y="1"/>
                      <a:pt x="62"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9" name="Google Shape;739;p8"/>
              <p:cNvSpPr/>
              <p:nvPr/>
            </p:nvSpPr>
            <p:spPr>
              <a:xfrm>
                <a:off x="3305175" y="3438650"/>
                <a:ext cx="13350" cy="12600"/>
              </a:xfrm>
              <a:custGeom>
                <a:avLst/>
                <a:gdLst/>
                <a:ahLst/>
                <a:cxnLst/>
                <a:rect l="l" t="t" r="r" b="b"/>
                <a:pathLst>
                  <a:path w="534" h="504" extrusionOk="0">
                    <a:moveTo>
                      <a:pt x="60" y="0"/>
                    </a:moveTo>
                    <a:cubicBezTo>
                      <a:pt x="24" y="0"/>
                      <a:pt x="0" y="24"/>
                      <a:pt x="12" y="60"/>
                    </a:cubicBezTo>
                    <a:cubicBezTo>
                      <a:pt x="48" y="155"/>
                      <a:pt x="131" y="239"/>
                      <a:pt x="226" y="310"/>
                    </a:cubicBezTo>
                    <a:cubicBezTo>
                      <a:pt x="310" y="381"/>
                      <a:pt x="381" y="441"/>
                      <a:pt x="476" y="500"/>
                    </a:cubicBezTo>
                    <a:cubicBezTo>
                      <a:pt x="480" y="503"/>
                      <a:pt x="485" y="504"/>
                      <a:pt x="490" y="504"/>
                    </a:cubicBezTo>
                    <a:cubicBezTo>
                      <a:pt x="511" y="504"/>
                      <a:pt x="534" y="482"/>
                      <a:pt x="524" y="453"/>
                    </a:cubicBezTo>
                    <a:cubicBezTo>
                      <a:pt x="464" y="370"/>
                      <a:pt x="381" y="274"/>
                      <a:pt x="310" y="203"/>
                    </a:cubicBezTo>
                    <a:cubicBezTo>
                      <a:pt x="238" y="131"/>
                      <a:pt x="167" y="36"/>
                      <a:pt x="60"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0" name="Google Shape;740;p8"/>
              <p:cNvSpPr/>
              <p:nvPr/>
            </p:nvSpPr>
            <p:spPr>
              <a:xfrm>
                <a:off x="3290150" y="3454275"/>
                <a:ext cx="12300" cy="11550"/>
              </a:xfrm>
              <a:custGeom>
                <a:avLst/>
                <a:gdLst/>
                <a:ahLst/>
                <a:cxnLst/>
                <a:rect l="l" t="t" r="r" b="b"/>
                <a:pathLst>
                  <a:path w="492" h="462" extrusionOk="0">
                    <a:moveTo>
                      <a:pt x="67" y="0"/>
                    </a:moveTo>
                    <a:cubicBezTo>
                      <a:pt x="34" y="0"/>
                      <a:pt x="0" y="37"/>
                      <a:pt x="30" y="66"/>
                    </a:cubicBezTo>
                    <a:cubicBezTo>
                      <a:pt x="149" y="221"/>
                      <a:pt x="268" y="340"/>
                      <a:pt x="434" y="459"/>
                    </a:cubicBezTo>
                    <a:cubicBezTo>
                      <a:pt x="441" y="461"/>
                      <a:pt x="447" y="462"/>
                      <a:pt x="452" y="462"/>
                    </a:cubicBezTo>
                    <a:cubicBezTo>
                      <a:pt x="477" y="462"/>
                      <a:pt x="492" y="441"/>
                      <a:pt x="482" y="411"/>
                    </a:cubicBezTo>
                    <a:cubicBezTo>
                      <a:pt x="363" y="268"/>
                      <a:pt x="244" y="126"/>
                      <a:pt x="89" y="6"/>
                    </a:cubicBezTo>
                    <a:cubicBezTo>
                      <a:pt x="82" y="2"/>
                      <a:pt x="75" y="0"/>
                      <a:pt x="67"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1" name="Google Shape;741;p8"/>
              <p:cNvSpPr/>
              <p:nvPr/>
            </p:nvSpPr>
            <p:spPr>
              <a:xfrm>
                <a:off x="3599550" y="2109025"/>
                <a:ext cx="232200" cy="919175"/>
              </a:xfrm>
              <a:custGeom>
                <a:avLst/>
                <a:gdLst/>
                <a:ahLst/>
                <a:cxnLst/>
                <a:rect l="l" t="t" r="r" b="b"/>
                <a:pathLst>
                  <a:path w="9288" h="36767" extrusionOk="0">
                    <a:moveTo>
                      <a:pt x="4441" y="0"/>
                    </a:moveTo>
                    <a:lnTo>
                      <a:pt x="0" y="32409"/>
                    </a:lnTo>
                    <a:lnTo>
                      <a:pt x="4644" y="36767"/>
                    </a:lnTo>
                    <a:lnTo>
                      <a:pt x="9287" y="31921"/>
                    </a:lnTo>
                    <a:lnTo>
                      <a:pt x="4441" y="0"/>
                    </a:lnTo>
                    <a:close/>
                  </a:path>
                </a:pathLst>
              </a:custGeom>
              <a:solidFill>
                <a:srgbClr val="DFD5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p8"/>
              <p:cNvSpPr/>
              <p:nvPr/>
            </p:nvSpPr>
            <p:spPr>
              <a:xfrm>
                <a:off x="3592100" y="2108125"/>
                <a:ext cx="247075" cy="930200"/>
              </a:xfrm>
              <a:custGeom>
                <a:avLst/>
                <a:gdLst/>
                <a:ahLst/>
                <a:cxnLst/>
                <a:rect l="l" t="t" r="r" b="b"/>
                <a:pathLst>
                  <a:path w="9883" h="37208" extrusionOk="0">
                    <a:moveTo>
                      <a:pt x="4763" y="2037"/>
                    </a:moveTo>
                    <a:lnTo>
                      <a:pt x="9264" y="31874"/>
                    </a:lnTo>
                    <a:lnTo>
                      <a:pt x="4918" y="36398"/>
                    </a:lnTo>
                    <a:lnTo>
                      <a:pt x="596" y="32338"/>
                    </a:lnTo>
                    <a:lnTo>
                      <a:pt x="4763" y="2037"/>
                    </a:lnTo>
                    <a:close/>
                    <a:moveTo>
                      <a:pt x="4465" y="1"/>
                    </a:moveTo>
                    <a:lnTo>
                      <a:pt x="13" y="32397"/>
                    </a:lnTo>
                    <a:lnTo>
                      <a:pt x="1" y="32540"/>
                    </a:lnTo>
                    <a:lnTo>
                      <a:pt x="4954" y="37208"/>
                    </a:lnTo>
                    <a:lnTo>
                      <a:pt x="9883" y="32064"/>
                    </a:lnTo>
                    <a:lnTo>
                      <a:pt x="5025" y="1"/>
                    </a:ln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3" name="Google Shape;743;p8"/>
              <p:cNvSpPr/>
              <p:nvPr/>
            </p:nvSpPr>
            <p:spPr>
              <a:xfrm>
                <a:off x="3635850" y="2978875"/>
                <a:ext cx="99450" cy="8325"/>
              </a:xfrm>
              <a:custGeom>
                <a:avLst/>
                <a:gdLst/>
                <a:ahLst/>
                <a:cxnLst/>
                <a:rect l="l" t="t" r="r" b="b"/>
                <a:pathLst>
                  <a:path w="3978" h="333" extrusionOk="0">
                    <a:moveTo>
                      <a:pt x="2318" y="0"/>
                    </a:moveTo>
                    <a:cubicBezTo>
                      <a:pt x="1560" y="0"/>
                      <a:pt x="798" y="58"/>
                      <a:pt x="60" y="127"/>
                    </a:cubicBezTo>
                    <a:cubicBezTo>
                      <a:pt x="1" y="127"/>
                      <a:pt x="1" y="211"/>
                      <a:pt x="60" y="211"/>
                    </a:cubicBezTo>
                    <a:cubicBezTo>
                      <a:pt x="791" y="280"/>
                      <a:pt x="1546" y="333"/>
                      <a:pt x="2297" y="333"/>
                    </a:cubicBezTo>
                    <a:cubicBezTo>
                      <a:pt x="2843" y="333"/>
                      <a:pt x="3387" y="305"/>
                      <a:pt x="3918" y="234"/>
                    </a:cubicBezTo>
                    <a:cubicBezTo>
                      <a:pt x="3978" y="234"/>
                      <a:pt x="3978" y="103"/>
                      <a:pt x="3918" y="103"/>
                    </a:cubicBezTo>
                    <a:cubicBezTo>
                      <a:pt x="3394" y="29"/>
                      <a:pt x="2857" y="0"/>
                      <a:pt x="2318"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p8"/>
              <p:cNvSpPr/>
              <p:nvPr/>
            </p:nvSpPr>
            <p:spPr>
              <a:xfrm>
                <a:off x="3636150" y="2950575"/>
                <a:ext cx="105700" cy="8325"/>
              </a:xfrm>
              <a:custGeom>
                <a:avLst/>
                <a:gdLst/>
                <a:ahLst/>
                <a:cxnLst/>
                <a:rect l="l" t="t" r="r" b="b"/>
                <a:pathLst>
                  <a:path w="4228" h="333" extrusionOk="0">
                    <a:moveTo>
                      <a:pt x="2411" y="1"/>
                    </a:moveTo>
                    <a:cubicBezTo>
                      <a:pt x="1610" y="1"/>
                      <a:pt x="798" y="61"/>
                      <a:pt x="48" y="128"/>
                    </a:cubicBezTo>
                    <a:cubicBezTo>
                      <a:pt x="1" y="128"/>
                      <a:pt x="1" y="200"/>
                      <a:pt x="48" y="200"/>
                    </a:cubicBezTo>
                    <a:cubicBezTo>
                      <a:pt x="805" y="268"/>
                      <a:pt x="1617" y="332"/>
                      <a:pt x="2423" y="332"/>
                    </a:cubicBezTo>
                    <a:cubicBezTo>
                      <a:pt x="3024" y="332"/>
                      <a:pt x="3622" y="296"/>
                      <a:pt x="4192" y="200"/>
                    </a:cubicBezTo>
                    <a:cubicBezTo>
                      <a:pt x="4227" y="200"/>
                      <a:pt x="4227" y="140"/>
                      <a:pt x="4192" y="128"/>
                    </a:cubicBezTo>
                    <a:cubicBezTo>
                      <a:pt x="3625" y="35"/>
                      <a:pt x="3021" y="1"/>
                      <a:pt x="2411"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p8"/>
              <p:cNvSpPr/>
              <p:nvPr/>
            </p:nvSpPr>
            <p:spPr>
              <a:xfrm>
                <a:off x="3621875" y="2922875"/>
                <a:ext cx="104200" cy="6925"/>
              </a:xfrm>
              <a:custGeom>
                <a:avLst/>
                <a:gdLst/>
                <a:ahLst/>
                <a:cxnLst/>
                <a:rect l="l" t="t" r="r" b="b"/>
                <a:pathLst>
                  <a:path w="4168" h="277" extrusionOk="0">
                    <a:moveTo>
                      <a:pt x="2067" y="1"/>
                    </a:moveTo>
                    <a:cubicBezTo>
                      <a:pt x="1399" y="1"/>
                      <a:pt x="732" y="28"/>
                      <a:pt x="72" y="93"/>
                    </a:cubicBezTo>
                    <a:cubicBezTo>
                      <a:pt x="0" y="93"/>
                      <a:pt x="0" y="188"/>
                      <a:pt x="72" y="188"/>
                    </a:cubicBezTo>
                    <a:cubicBezTo>
                      <a:pt x="752" y="250"/>
                      <a:pt x="1439" y="276"/>
                      <a:pt x="2127" y="276"/>
                    </a:cubicBezTo>
                    <a:cubicBezTo>
                      <a:pt x="2775" y="276"/>
                      <a:pt x="3425" y="253"/>
                      <a:pt x="4072" y="212"/>
                    </a:cubicBezTo>
                    <a:cubicBezTo>
                      <a:pt x="4167" y="212"/>
                      <a:pt x="4167" y="93"/>
                      <a:pt x="4072" y="69"/>
                    </a:cubicBezTo>
                    <a:cubicBezTo>
                      <a:pt x="3405" y="28"/>
                      <a:pt x="2736" y="1"/>
                      <a:pt x="2067"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6" name="Google Shape;746;p8"/>
              <p:cNvSpPr/>
              <p:nvPr/>
            </p:nvSpPr>
            <p:spPr>
              <a:xfrm>
                <a:off x="3608475" y="2893625"/>
                <a:ext cx="119075" cy="8500"/>
              </a:xfrm>
              <a:custGeom>
                <a:avLst/>
                <a:gdLst/>
                <a:ahLst/>
                <a:cxnLst/>
                <a:rect l="l" t="t" r="r" b="b"/>
                <a:pathLst>
                  <a:path w="4763" h="340" extrusionOk="0">
                    <a:moveTo>
                      <a:pt x="1785" y="1"/>
                    </a:moveTo>
                    <a:cubicBezTo>
                      <a:pt x="1203" y="1"/>
                      <a:pt x="625" y="28"/>
                      <a:pt x="60" y="108"/>
                    </a:cubicBezTo>
                    <a:cubicBezTo>
                      <a:pt x="0" y="132"/>
                      <a:pt x="0" y="227"/>
                      <a:pt x="60" y="227"/>
                    </a:cubicBezTo>
                    <a:cubicBezTo>
                      <a:pt x="621" y="312"/>
                      <a:pt x="1196" y="340"/>
                      <a:pt x="1774" y="340"/>
                    </a:cubicBezTo>
                    <a:cubicBezTo>
                      <a:pt x="2742" y="340"/>
                      <a:pt x="3721" y="262"/>
                      <a:pt x="4668" y="239"/>
                    </a:cubicBezTo>
                    <a:cubicBezTo>
                      <a:pt x="4763" y="239"/>
                      <a:pt x="4763" y="108"/>
                      <a:pt x="4668" y="96"/>
                    </a:cubicBezTo>
                    <a:cubicBezTo>
                      <a:pt x="3725" y="74"/>
                      <a:pt x="2750" y="1"/>
                      <a:pt x="1785"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7" name="Google Shape;747;p8"/>
              <p:cNvSpPr/>
              <p:nvPr/>
            </p:nvSpPr>
            <p:spPr>
              <a:xfrm>
                <a:off x="3618900" y="2866450"/>
                <a:ext cx="99125" cy="6450"/>
              </a:xfrm>
              <a:custGeom>
                <a:avLst/>
                <a:gdLst/>
                <a:ahLst/>
                <a:cxnLst/>
                <a:rect l="l" t="t" r="r" b="b"/>
                <a:pathLst>
                  <a:path w="3965" h="258" extrusionOk="0">
                    <a:moveTo>
                      <a:pt x="1577" y="1"/>
                    </a:moveTo>
                    <a:cubicBezTo>
                      <a:pt x="1068" y="1"/>
                      <a:pt x="560" y="22"/>
                      <a:pt x="60" y="88"/>
                    </a:cubicBezTo>
                    <a:cubicBezTo>
                      <a:pt x="0" y="88"/>
                      <a:pt x="0" y="159"/>
                      <a:pt x="60" y="171"/>
                    </a:cubicBezTo>
                    <a:cubicBezTo>
                      <a:pt x="552" y="236"/>
                      <a:pt x="1049" y="258"/>
                      <a:pt x="1548" y="258"/>
                    </a:cubicBezTo>
                    <a:cubicBezTo>
                      <a:pt x="2330" y="258"/>
                      <a:pt x="3116" y="205"/>
                      <a:pt x="3894" y="183"/>
                    </a:cubicBezTo>
                    <a:cubicBezTo>
                      <a:pt x="3899" y="185"/>
                      <a:pt x="3904" y="186"/>
                      <a:pt x="3909" y="186"/>
                    </a:cubicBezTo>
                    <a:cubicBezTo>
                      <a:pt x="3965" y="186"/>
                      <a:pt x="3959" y="64"/>
                      <a:pt x="3894" y="64"/>
                    </a:cubicBezTo>
                    <a:cubicBezTo>
                      <a:pt x="3132" y="50"/>
                      <a:pt x="2353" y="1"/>
                      <a:pt x="1577"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8" name="Google Shape;748;p8"/>
              <p:cNvSpPr/>
              <p:nvPr/>
            </p:nvSpPr>
            <p:spPr>
              <a:xfrm>
                <a:off x="3623350" y="2836300"/>
                <a:ext cx="95875" cy="9800"/>
              </a:xfrm>
              <a:custGeom>
                <a:avLst/>
                <a:gdLst/>
                <a:ahLst/>
                <a:cxnLst/>
                <a:rect l="l" t="t" r="r" b="b"/>
                <a:pathLst>
                  <a:path w="3835" h="392" extrusionOk="0">
                    <a:moveTo>
                      <a:pt x="1902" y="1"/>
                    </a:moveTo>
                    <a:cubicBezTo>
                      <a:pt x="1259" y="1"/>
                      <a:pt x="617" y="51"/>
                      <a:pt x="37" y="139"/>
                    </a:cubicBezTo>
                    <a:cubicBezTo>
                      <a:pt x="1" y="139"/>
                      <a:pt x="1" y="211"/>
                      <a:pt x="37" y="234"/>
                    </a:cubicBezTo>
                    <a:cubicBezTo>
                      <a:pt x="667" y="330"/>
                      <a:pt x="1370" y="391"/>
                      <a:pt x="2067" y="391"/>
                    </a:cubicBezTo>
                    <a:cubicBezTo>
                      <a:pt x="2673" y="391"/>
                      <a:pt x="3275" y="345"/>
                      <a:pt x="3823" y="234"/>
                    </a:cubicBezTo>
                    <a:cubicBezTo>
                      <a:pt x="3835" y="234"/>
                      <a:pt x="3835" y="187"/>
                      <a:pt x="3823" y="175"/>
                    </a:cubicBezTo>
                    <a:cubicBezTo>
                      <a:pt x="3225" y="54"/>
                      <a:pt x="2563" y="1"/>
                      <a:pt x="1902"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p8"/>
              <p:cNvSpPr/>
              <p:nvPr/>
            </p:nvSpPr>
            <p:spPr>
              <a:xfrm>
                <a:off x="3624250" y="2809400"/>
                <a:ext cx="92000" cy="7700"/>
              </a:xfrm>
              <a:custGeom>
                <a:avLst/>
                <a:gdLst/>
                <a:ahLst/>
                <a:cxnLst/>
                <a:rect l="l" t="t" r="r" b="b"/>
                <a:pathLst>
                  <a:path w="3680" h="308" extrusionOk="0">
                    <a:moveTo>
                      <a:pt x="2584" y="0"/>
                    </a:moveTo>
                    <a:cubicBezTo>
                      <a:pt x="2447" y="0"/>
                      <a:pt x="2311" y="2"/>
                      <a:pt x="2178" y="2"/>
                    </a:cubicBezTo>
                    <a:cubicBezTo>
                      <a:pt x="2118" y="2"/>
                      <a:pt x="2059" y="2"/>
                      <a:pt x="2001" y="1"/>
                    </a:cubicBezTo>
                    <a:cubicBezTo>
                      <a:pt x="1358" y="1"/>
                      <a:pt x="715" y="13"/>
                      <a:pt x="84" y="84"/>
                    </a:cubicBezTo>
                    <a:cubicBezTo>
                      <a:pt x="1" y="108"/>
                      <a:pt x="1" y="203"/>
                      <a:pt x="84" y="203"/>
                    </a:cubicBezTo>
                    <a:cubicBezTo>
                      <a:pt x="715" y="286"/>
                      <a:pt x="1358" y="298"/>
                      <a:pt x="2001" y="298"/>
                    </a:cubicBezTo>
                    <a:cubicBezTo>
                      <a:pt x="2211" y="298"/>
                      <a:pt x="2427" y="307"/>
                      <a:pt x="2643" y="307"/>
                    </a:cubicBezTo>
                    <a:cubicBezTo>
                      <a:pt x="2988" y="307"/>
                      <a:pt x="3333" y="285"/>
                      <a:pt x="3656" y="167"/>
                    </a:cubicBezTo>
                    <a:cubicBezTo>
                      <a:pt x="3680" y="167"/>
                      <a:pt x="3680" y="132"/>
                      <a:pt x="3656" y="132"/>
                    </a:cubicBezTo>
                    <a:cubicBezTo>
                      <a:pt x="3316" y="16"/>
                      <a:pt x="2947" y="0"/>
                      <a:pt x="2584"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0" name="Google Shape;750;p8"/>
              <p:cNvSpPr/>
              <p:nvPr/>
            </p:nvSpPr>
            <p:spPr>
              <a:xfrm>
                <a:off x="3629600" y="2779200"/>
                <a:ext cx="86350" cy="10350"/>
              </a:xfrm>
              <a:custGeom>
                <a:avLst/>
                <a:gdLst/>
                <a:ahLst/>
                <a:cxnLst/>
                <a:rect l="l" t="t" r="r" b="b"/>
                <a:pathLst>
                  <a:path w="3454" h="414" extrusionOk="0">
                    <a:moveTo>
                      <a:pt x="2084" y="1"/>
                    </a:moveTo>
                    <a:cubicBezTo>
                      <a:pt x="1388" y="1"/>
                      <a:pt x="667" y="92"/>
                      <a:pt x="60" y="149"/>
                    </a:cubicBezTo>
                    <a:cubicBezTo>
                      <a:pt x="1" y="149"/>
                      <a:pt x="1" y="244"/>
                      <a:pt x="60" y="244"/>
                    </a:cubicBezTo>
                    <a:cubicBezTo>
                      <a:pt x="713" y="297"/>
                      <a:pt x="1487" y="413"/>
                      <a:pt x="2221" y="413"/>
                    </a:cubicBezTo>
                    <a:cubicBezTo>
                      <a:pt x="2639" y="413"/>
                      <a:pt x="3044" y="376"/>
                      <a:pt x="3406" y="268"/>
                    </a:cubicBezTo>
                    <a:cubicBezTo>
                      <a:pt x="3454" y="256"/>
                      <a:pt x="3454" y="185"/>
                      <a:pt x="3406" y="161"/>
                    </a:cubicBezTo>
                    <a:cubicBezTo>
                      <a:pt x="3005" y="42"/>
                      <a:pt x="2550" y="1"/>
                      <a:pt x="2084"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p8"/>
              <p:cNvSpPr/>
              <p:nvPr/>
            </p:nvSpPr>
            <p:spPr>
              <a:xfrm>
                <a:off x="3632875" y="2752700"/>
                <a:ext cx="86350" cy="7900"/>
              </a:xfrm>
              <a:custGeom>
                <a:avLst/>
                <a:gdLst/>
                <a:ahLst/>
                <a:cxnLst/>
                <a:rect l="l" t="t" r="r" b="b"/>
                <a:pathLst>
                  <a:path w="3454" h="316" extrusionOk="0">
                    <a:moveTo>
                      <a:pt x="2559" y="0"/>
                    </a:moveTo>
                    <a:cubicBezTo>
                      <a:pt x="2320" y="0"/>
                      <a:pt x="2079" y="13"/>
                      <a:pt x="1846" y="18"/>
                    </a:cubicBezTo>
                    <a:cubicBezTo>
                      <a:pt x="1251" y="18"/>
                      <a:pt x="668" y="30"/>
                      <a:pt x="96" y="90"/>
                    </a:cubicBezTo>
                    <a:cubicBezTo>
                      <a:pt x="13" y="114"/>
                      <a:pt x="1" y="209"/>
                      <a:pt x="96" y="221"/>
                    </a:cubicBezTo>
                    <a:cubicBezTo>
                      <a:pt x="668" y="280"/>
                      <a:pt x="1251" y="304"/>
                      <a:pt x="1846" y="304"/>
                    </a:cubicBezTo>
                    <a:cubicBezTo>
                      <a:pt x="2069" y="304"/>
                      <a:pt x="2298" y="315"/>
                      <a:pt x="2526" y="315"/>
                    </a:cubicBezTo>
                    <a:cubicBezTo>
                      <a:pt x="2823" y="315"/>
                      <a:pt x="3118" y="296"/>
                      <a:pt x="3394" y="209"/>
                    </a:cubicBezTo>
                    <a:cubicBezTo>
                      <a:pt x="3454" y="185"/>
                      <a:pt x="3454" y="114"/>
                      <a:pt x="3394" y="90"/>
                    </a:cubicBezTo>
                    <a:cubicBezTo>
                      <a:pt x="3128" y="18"/>
                      <a:pt x="2845" y="0"/>
                      <a:pt x="2559"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2" name="Google Shape;752;p8"/>
              <p:cNvSpPr/>
              <p:nvPr/>
            </p:nvSpPr>
            <p:spPr>
              <a:xfrm>
                <a:off x="3637050" y="2724650"/>
                <a:ext cx="83675" cy="7675"/>
              </a:xfrm>
              <a:custGeom>
                <a:avLst/>
                <a:gdLst/>
                <a:ahLst/>
                <a:cxnLst/>
                <a:rect l="l" t="t" r="r" b="b"/>
                <a:pathLst>
                  <a:path w="3347" h="307" extrusionOk="0">
                    <a:moveTo>
                      <a:pt x="1644" y="0"/>
                    </a:moveTo>
                    <a:cubicBezTo>
                      <a:pt x="1117" y="0"/>
                      <a:pt x="590" y="27"/>
                      <a:pt x="60" y="105"/>
                    </a:cubicBezTo>
                    <a:cubicBezTo>
                      <a:pt x="0" y="116"/>
                      <a:pt x="0" y="200"/>
                      <a:pt x="60" y="224"/>
                    </a:cubicBezTo>
                    <a:cubicBezTo>
                      <a:pt x="508" y="284"/>
                      <a:pt x="954" y="306"/>
                      <a:pt x="1399" y="306"/>
                    </a:cubicBezTo>
                    <a:cubicBezTo>
                      <a:pt x="2007" y="306"/>
                      <a:pt x="2615" y="265"/>
                      <a:pt x="3227" y="224"/>
                    </a:cubicBezTo>
                    <a:cubicBezTo>
                      <a:pt x="3346" y="200"/>
                      <a:pt x="3346" y="57"/>
                      <a:pt x="3227" y="57"/>
                    </a:cubicBezTo>
                    <a:cubicBezTo>
                      <a:pt x="2697" y="27"/>
                      <a:pt x="2170" y="0"/>
                      <a:pt x="1644"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3" name="Google Shape;753;p8"/>
              <p:cNvSpPr/>
              <p:nvPr/>
            </p:nvSpPr>
            <p:spPr>
              <a:xfrm>
                <a:off x="3638825" y="2694500"/>
                <a:ext cx="84575" cy="8250"/>
              </a:xfrm>
              <a:custGeom>
                <a:avLst/>
                <a:gdLst/>
                <a:ahLst/>
                <a:cxnLst/>
                <a:rect l="l" t="t" r="r" b="b"/>
                <a:pathLst>
                  <a:path w="3383" h="330" extrusionOk="0">
                    <a:moveTo>
                      <a:pt x="828" y="1"/>
                    </a:moveTo>
                    <a:cubicBezTo>
                      <a:pt x="575" y="1"/>
                      <a:pt x="322" y="19"/>
                      <a:pt x="72" y="84"/>
                    </a:cubicBezTo>
                    <a:cubicBezTo>
                      <a:pt x="1" y="96"/>
                      <a:pt x="1" y="203"/>
                      <a:pt x="72" y="215"/>
                    </a:cubicBezTo>
                    <a:cubicBezTo>
                      <a:pt x="367" y="311"/>
                      <a:pt x="680" y="329"/>
                      <a:pt x="997" y="329"/>
                    </a:cubicBezTo>
                    <a:cubicBezTo>
                      <a:pt x="1193" y="329"/>
                      <a:pt x="1389" y="322"/>
                      <a:pt x="1584" y="322"/>
                    </a:cubicBezTo>
                    <a:cubicBezTo>
                      <a:pt x="1744" y="322"/>
                      <a:pt x="1905" y="323"/>
                      <a:pt x="2066" y="323"/>
                    </a:cubicBezTo>
                    <a:cubicBezTo>
                      <a:pt x="2470" y="323"/>
                      <a:pt x="2875" y="317"/>
                      <a:pt x="3275" y="275"/>
                    </a:cubicBezTo>
                    <a:cubicBezTo>
                      <a:pt x="3382" y="263"/>
                      <a:pt x="3382" y="144"/>
                      <a:pt x="3275" y="132"/>
                    </a:cubicBezTo>
                    <a:cubicBezTo>
                      <a:pt x="2716" y="72"/>
                      <a:pt x="2144" y="37"/>
                      <a:pt x="1584" y="25"/>
                    </a:cubicBezTo>
                    <a:cubicBezTo>
                      <a:pt x="1334" y="19"/>
                      <a:pt x="1081" y="1"/>
                      <a:pt x="828"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4" name="Google Shape;754;p8"/>
              <p:cNvSpPr/>
              <p:nvPr/>
            </p:nvSpPr>
            <p:spPr>
              <a:xfrm>
                <a:off x="3645075" y="2666750"/>
                <a:ext cx="73550" cy="7800"/>
              </a:xfrm>
              <a:custGeom>
                <a:avLst/>
                <a:gdLst/>
                <a:ahLst/>
                <a:cxnLst/>
                <a:rect l="l" t="t" r="r" b="b"/>
                <a:pathLst>
                  <a:path w="2942" h="312" extrusionOk="0">
                    <a:moveTo>
                      <a:pt x="1618" y="1"/>
                    </a:moveTo>
                    <a:cubicBezTo>
                      <a:pt x="1101" y="1"/>
                      <a:pt x="585" y="38"/>
                      <a:pt x="60" y="99"/>
                    </a:cubicBezTo>
                    <a:cubicBezTo>
                      <a:pt x="1" y="99"/>
                      <a:pt x="1" y="182"/>
                      <a:pt x="60" y="182"/>
                    </a:cubicBezTo>
                    <a:cubicBezTo>
                      <a:pt x="659" y="252"/>
                      <a:pt x="1257" y="312"/>
                      <a:pt x="1859" y="312"/>
                    </a:cubicBezTo>
                    <a:cubicBezTo>
                      <a:pt x="2179" y="312"/>
                      <a:pt x="2500" y="295"/>
                      <a:pt x="2823" y="254"/>
                    </a:cubicBezTo>
                    <a:cubicBezTo>
                      <a:pt x="2942" y="254"/>
                      <a:pt x="2942" y="99"/>
                      <a:pt x="2823" y="75"/>
                    </a:cubicBezTo>
                    <a:cubicBezTo>
                      <a:pt x="2418" y="23"/>
                      <a:pt x="2018" y="1"/>
                      <a:pt x="1618"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p8"/>
              <p:cNvSpPr/>
              <p:nvPr/>
            </p:nvSpPr>
            <p:spPr>
              <a:xfrm>
                <a:off x="3649550" y="2637825"/>
                <a:ext cx="86950" cy="9900"/>
              </a:xfrm>
              <a:custGeom>
                <a:avLst/>
                <a:gdLst/>
                <a:ahLst/>
                <a:cxnLst/>
                <a:rect l="l" t="t" r="r" b="b"/>
                <a:pathLst>
                  <a:path w="3478" h="396" extrusionOk="0">
                    <a:moveTo>
                      <a:pt x="1820" y="1"/>
                    </a:moveTo>
                    <a:cubicBezTo>
                      <a:pt x="1215" y="1"/>
                      <a:pt x="605" y="49"/>
                      <a:pt x="60" y="137"/>
                    </a:cubicBezTo>
                    <a:cubicBezTo>
                      <a:pt x="1" y="149"/>
                      <a:pt x="1" y="244"/>
                      <a:pt x="60" y="256"/>
                    </a:cubicBezTo>
                    <a:cubicBezTo>
                      <a:pt x="595" y="348"/>
                      <a:pt x="1194" y="396"/>
                      <a:pt x="1789" y="396"/>
                    </a:cubicBezTo>
                    <a:cubicBezTo>
                      <a:pt x="2346" y="396"/>
                      <a:pt x="2899" y="354"/>
                      <a:pt x="3394" y="268"/>
                    </a:cubicBezTo>
                    <a:cubicBezTo>
                      <a:pt x="3477" y="256"/>
                      <a:pt x="3477" y="137"/>
                      <a:pt x="3394" y="125"/>
                    </a:cubicBezTo>
                    <a:cubicBezTo>
                      <a:pt x="2908" y="40"/>
                      <a:pt x="2366" y="1"/>
                      <a:pt x="1820"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6" name="Google Shape;756;p8"/>
              <p:cNvSpPr/>
              <p:nvPr/>
            </p:nvSpPr>
            <p:spPr>
              <a:xfrm>
                <a:off x="3653125" y="2610325"/>
                <a:ext cx="69975" cy="8350"/>
              </a:xfrm>
              <a:custGeom>
                <a:avLst/>
                <a:gdLst/>
                <a:ahLst/>
                <a:cxnLst/>
                <a:rect l="l" t="t" r="r" b="b"/>
                <a:pathLst>
                  <a:path w="2799" h="334" extrusionOk="0">
                    <a:moveTo>
                      <a:pt x="1249" y="1"/>
                    </a:moveTo>
                    <a:cubicBezTo>
                      <a:pt x="838" y="1"/>
                      <a:pt x="427" y="30"/>
                      <a:pt x="36" y="106"/>
                    </a:cubicBezTo>
                    <a:cubicBezTo>
                      <a:pt x="0" y="117"/>
                      <a:pt x="0" y="189"/>
                      <a:pt x="36" y="213"/>
                    </a:cubicBezTo>
                    <a:cubicBezTo>
                      <a:pt x="456" y="300"/>
                      <a:pt x="892" y="333"/>
                      <a:pt x="1330" y="333"/>
                    </a:cubicBezTo>
                    <a:cubicBezTo>
                      <a:pt x="1788" y="333"/>
                      <a:pt x="2247" y="297"/>
                      <a:pt x="2691" y="248"/>
                    </a:cubicBezTo>
                    <a:cubicBezTo>
                      <a:pt x="2798" y="237"/>
                      <a:pt x="2798" y="106"/>
                      <a:pt x="2691" y="94"/>
                    </a:cubicBezTo>
                    <a:cubicBezTo>
                      <a:pt x="2231" y="42"/>
                      <a:pt x="1740" y="1"/>
                      <a:pt x="1249"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7" name="Google Shape;757;p8"/>
              <p:cNvSpPr/>
              <p:nvPr/>
            </p:nvSpPr>
            <p:spPr>
              <a:xfrm>
                <a:off x="3660575" y="2553800"/>
                <a:ext cx="58650" cy="8950"/>
              </a:xfrm>
              <a:custGeom>
                <a:avLst/>
                <a:gdLst/>
                <a:ahLst/>
                <a:cxnLst/>
                <a:rect l="l" t="t" r="r" b="b"/>
                <a:pathLst>
                  <a:path w="2346" h="358" extrusionOk="0">
                    <a:moveTo>
                      <a:pt x="1345" y="0"/>
                    </a:moveTo>
                    <a:cubicBezTo>
                      <a:pt x="905" y="0"/>
                      <a:pt x="460" y="52"/>
                      <a:pt x="60" y="128"/>
                    </a:cubicBezTo>
                    <a:cubicBezTo>
                      <a:pt x="0" y="152"/>
                      <a:pt x="0" y="235"/>
                      <a:pt x="60" y="247"/>
                    </a:cubicBezTo>
                    <a:cubicBezTo>
                      <a:pt x="405" y="319"/>
                      <a:pt x="783" y="357"/>
                      <a:pt x="1162" y="357"/>
                    </a:cubicBezTo>
                    <a:cubicBezTo>
                      <a:pt x="1542" y="357"/>
                      <a:pt x="1923" y="319"/>
                      <a:pt x="2274" y="235"/>
                    </a:cubicBezTo>
                    <a:cubicBezTo>
                      <a:pt x="2346" y="223"/>
                      <a:pt x="2346" y="104"/>
                      <a:pt x="2274" y="92"/>
                    </a:cubicBezTo>
                    <a:cubicBezTo>
                      <a:pt x="1979" y="27"/>
                      <a:pt x="1663" y="0"/>
                      <a:pt x="1345"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8" name="Google Shape;758;p8"/>
              <p:cNvSpPr/>
              <p:nvPr/>
            </p:nvSpPr>
            <p:spPr>
              <a:xfrm>
                <a:off x="3656700" y="2582000"/>
                <a:ext cx="61925" cy="8375"/>
              </a:xfrm>
              <a:custGeom>
                <a:avLst/>
                <a:gdLst/>
                <a:ahLst/>
                <a:cxnLst/>
                <a:rect l="l" t="t" r="r" b="b"/>
                <a:pathLst>
                  <a:path w="2477" h="335" extrusionOk="0">
                    <a:moveTo>
                      <a:pt x="1480" y="0"/>
                    </a:moveTo>
                    <a:cubicBezTo>
                      <a:pt x="1009" y="0"/>
                      <a:pt x="536" y="49"/>
                      <a:pt x="72" y="107"/>
                    </a:cubicBezTo>
                    <a:cubicBezTo>
                      <a:pt x="0" y="119"/>
                      <a:pt x="0" y="203"/>
                      <a:pt x="72" y="227"/>
                    </a:cubicBezTo>
                    <a:cubicBezTo>
                      <a:pt x="513" y="289"/>
                      <a:pt x="963" y="335"/>
                      <a:pt x="1411" y="335"/>
                    </a:cubicBezTo>
                    <a:cubicBezTo>
                      <a:pt x="1736" y="335"/>
                      <a:pt x="2061" y="310"/>
                      <a:pt x="2382" y="250"/>
                    </a:cubicBezTo>
                    <a:cubicBezTo>
                      <a:pt x="2477" y="238"/>
                      <a:pt x="2477" y="96"/>
                      <a:pt x="2382" y="72"/>
                    </a:cubicBezTo>
                    <a:cubicBezTo>
                      <a:pt x="2084" y="21"/>
                      <a:pt x="1782" y="0"/>
                      <a:pt x="1480"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9" name="Google Shape;759;p8"/>
              <p:cNvSpPr/>
              <p:nvPr/>
            </p:nvSpPr>
            <p:spPr>
              <a:xfrm>
                <a:off x="3663850" y="2525100"/>
                <a:ext cx="53600" cy="8800"/>
              </a:xfrm>
              <a:custGeom>
                <a:avLst/>
                <a:gdLst/>
                <a:ahLst/>
                <a:cxnLst/>
                <a:rect l="l" t="t" r="r" b="b"/>
                <a:pathLst>
                  <a:path w="2144" h="352" extrusionOk="0">
                    <a:moveTo>
                      <a:pt x="1286" y="0"/>
                    </a:moveTo>
                    <a:cubicBezTo>
                      <a:pt x="872" y="0"/>
                      <a:pt x="448" y="56"/>
                      <a:pt x="60" y="121"/>
                    </a:cubicBezTo>
                    <a:cubicBezTo>
                      <a:pt x="0" y="133"/>
                      <a:pt x="0" y="228"/>
                      <a:pt x="60" y="240"/>
                    </a:cubicBezTo>
                    <a:cubicBezTo>
                      <a:pt x="414" y="302"/>
                      <a:pt x="815" y="351"/>
                      <a:pt x="1211" y="351"/>
                    </a:cubicBezTo>
                    <a:cubicBezTo>
                      <a:pt x="1508" y="351"/>
                      <a:pt x="1802" y="324"/>
                      <a:pt x="2072" y="252"/>
                    </a:cubicBezTo>
                    <a:cubicBezTo>
                      <a:pt x="2143" y="240"/>
                      <a:pt x="2143" y="121"/>
                      <a:pt x="2072" y="86"/>
                    </a:cubicBezTo>
                    <a:cubicBezTo>
                      <a:pt x="1822" y="24"/>
                      <a:pt x="1556" y="0"/>
                      <a:pt x="1286"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0" name="Google Shape;760;p8"/>
              <p:cNvSpPr/>
              <p:nvPr/>
            </p:nvSpPr>
            <p:spPr>
              <a:xfrm>
                <a:off x="3668600" y="2497050"/>
                <a:ext cx="48550" cy="9375"/>
              </a:xfrm>
              <a:custGeom>
                <a:avLst/>
                <a:gdLst/>
                <a:ahLst/>
                <a:cxnLst/>
                <a:rect l="l" t="t" r="r" b="b"/>
                <a:pathLst>
                  <a:path w="1942" h="375" extrusionOk="0">
                    <a:moveTo>
                      <a:pt x="1087" y="0"/>
                    </a:moveTo>
                    <a:cubicBezTo>
                      <a:pt x="742" y="0"/>
                      <a:pt x="390" y="43"/>
                      <a:pt x="72" y="124"/>
                    </a:cubicBezTo>
                    <a:cubicBezTo>
                      <a:pt x="1" y="136"/>
                      <a:pt x="1" y="243"/>
                      <a:pt x="72" y="279"/>
                    </a:cubicBezTo>
                    <a:cubicBezTo>
                      <a:pt x="329" y="344"/>
                      <a:pt x="608" y="375"/>
                      <a:pt x="888" y="375"/>
                    </a:cubicBezTo>
                    <a:cubicBezTo>
                      <a:pt x="1218" y="375"/>
                      <a:pt x="1550" y="332"/>
                      <a:pt x="1846" y="255"/>
                    </a:cubicBezTo>
                    <a:cubicBezTo>
                      <a:pt x="1941" y="231"/>
                      <a:pt x="1941" y="100"/>
                      <a:pt x="1846" y="76"/>
                    </a:cubicBezTo>
                    <a:cubicBezTo>
                      <a:pt x="1609" y="25"/>
                      <a:pt x="1350" y="0"/>
                      <a:pt x="1087"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1" name="Google Shape;761;p8"/>
              <p:cNvSpPr/>
              <p:nvPr/>
            </p:nvSpPr>
            <p:spPr>
              <a:xfrm>
                <a:off x="3671875" y="2469075"/>
                <a:ext cx="50625" cy="7800"/>
              </a:xfrm>
              <a:custGeom>
                <a:avLst/>
                <a:gdLst/>
                <a:ahLst/>
                <a:cxnLst/>
                <a:rect l="l" t="t" r="r" b="b"/>
                <a:pathLst>
                  <a:path w="2025" h="312" extrusionOk="0">
                    <a:moveTo>
                      <a:pt x="1394" y="0"/>
                    </a:moveTo>
                    <a:cubicBezTo>
                      <a:pt x="1282" y="0"/>
                      <a:pt x="1169" y="5"/>
                      <a:pt x="1060" y="5"/>
                    </a:cubicBezTo>
                    <a:cubicBezTo>
                      <a:pt x="715" y="5"/>
                      <a:pt x="393" y="41"/>
                      <a:pt x="60" y="112"/>
                    </a:cubicBezTo>
                    <a:cubicBezTo>
                      <a:pt x="1" y="124"/>
                      <a:pt x="1" y="219"/>
                      <a:pt x="60" y="231"/>
                    </a:cubicBezTo>
                    <a:cubicBezTo>
                      <a:pt x="310" y="285"/>
                      <a:pt x="553" y="311"/>
                      <a:pt x="805" y="311"/>
                    </a:cubicBezTo>
                    <a:cubicBezTo>
                      <a:pt x="889" y="311"/>
                      <a:pt x="974" y="308"/>
                      <a:pt x="1060" y="302"/>
                    </a:cubicBezTo>
                    <a:cubicBezTo>
                      <a:pt x="1169" y="302"/>
                      <a:pt x="1282" y="307"/>
                      <a:pt x="1394" y="307"/>
                    </a:cubicBezTo>
                    <a:cubicBezTo>
                      <a:pt x="1599" y="307"/>
                      <a:pt x="1804" y="292"/>
                      <a:pt x="1989" y="207"/>
                    </a:cubicBezTo>
                    <a:cubicBezTo>
                      <a:pt x="2025" y="183"/>
                      <a:pt x="2025" y="112"/>
                      <a:pt x="1989" y="100"/>
                    </a:cubicBezTo>
                    <a:cubicBezTo>
                      <a:pt x="1804" y="15"/>
                      <a:pt x="1599" y="0"/>
                      <a:pt x="1394"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2" name="Google Shape;762;p8"/>
              <p:cNvSpPr/>
              <p:nvPr/>
            </p:nvSpPr>
            <p:spPr>
              <a:xfrm>
                <a:off x="3676350" y="2440725"/>
                <a:ext cx="48225" cy="7700"/>
              </a:xfrm>
              <a:custGeom>
                <a:avLst/>
                <a:gdLst/>
                <a:ahLst/>
                <a:cxnLst/>
                <a:rect l="l" t="t" r="r" b="b"/>
                <a:pathLst>
                  <a:path w="1929" h="308" extrusionOk="0">
                    <a:moveTo>
                      <a:pt x="1280" y="1"/>
                    </a:moveTo>
                    <a:cubicBezTo>
                      <a:pt x="1189" y="1"/>
                      <a:pt x="1098" y="4"/>
                      <a:pt x="1012" y="8"/>
                    </a:cubicBezTo>
                    <a:cubicBezTo>
                      <a:pt x="703" y="32"/>
                      <a:pt x="381" y="32"/>
                      <a:pt x="83" y="103"/>
                    </a:cubicBezTo>
                    <a:cubicBezTo>
                      <a:pt x="0" y="115"/>
                      <a:pt x="0" y="222"/>
                      <a:pt x="83" y="234"/>
                    </a:cubicBezTo>
                    <a:cubicBezTo>
                      <a:pt x="393" y="305"/>
                      <a:pt x="703" y="305"/>
                      <a:pt x="1012" y="305"/>
                    </a:cubicBezTo>
                    <a:cubicBezTo>
                      <a:pt x="1094" y="305"/>
                      <a:pt x="1177" y="307"/>
                      <a:pt x="1262" y="307"/>
                    </a:cubicBezTo>
                    <a:cubicBezTo>
                      <a:pt x="1472" y="307"/>
                      <a:pt x="1686" y="295"/>
                      <a:pt x="1881" y="210"/>
                    </a:cubicBezTo>
                    <a:cubicBezTo>
                      <a:pt x="1929" y="174"/>
                      <a:pt x="1929" y="115"/>
                      <a:pt x="1881" y="103"/>
                    </a:cubicBezTo>
                    <a:cubicBezTo>
                      <a:pt x="1707" y="20"/>
                      <a:pt x="1491" y="1"/>
                      <a:pt x="1280"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3" name="Google Shape;763;p8"/>
              <p:cNvSpPr/>
              <p:nvPr/>
            </p:nvSpPr>
            <p:spPr>
              <a:xfrm>
                <a:off x="3677525" y="2410850"/>
                <a:ext cx="47950" cy="10125"/>
              </a:xfrm>
              <a:custGeom>
                <a:avLst/>
                <a:gdLst/>
                <a:ahLst/>
                <a:cxnLst/>
                <a:rect l="l" t="t" r="r" b="b"/>
                <a:pathLst>
                  <a:path w="1918" h="405" extrusionOk="0">
                    <a:moveTo>
                      <a:pt x="1163" y="1"/>
                    </a:moveTo>
                    <a:cubicBezTo>
                      <a:pt x="784" y="1"/>
                      <a:pt x="386" y="74"/>
                      <a:pt x="60" y="131"/>
                    </a:cubicBezTo>
                    <a:cubicBezTo>
                      <a:pt x="1" y="155"/>
                      <a:pt x="1" y="250"/>
                      <a:pt x="60" y="274"/>
                    </a:cubicBezTo>
                    <a:cubicBezTo>
                      <a:pt x="379" y="331"/>
                      <a:pt x="779" y="404"/>
                      <a:pt x="1160" y="404"/>
                    </a:cubicBezTo>
                    <a:cubicBezTo>
                      <a:pt x="1419" y="404"/>
                      <a:pt x="1670" y="370"/>
                      <a:pt x="1882" y="274"/>
                    </a:cubicBezTo>
                    <a:cubicBezTo>
                      <a:pt x="1918" y="250"/>
                      <a:pt x="1918" y="167"/>
                      <a:pt x="1882" y="131"/>
                    </a:cubicBezTo>
                    <a:cubicBezTo>
                      <a:pt x="1670" y="35"/>
                      <a:pt x="1421" y="1"/>
                      <a:pt x="1163"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4" name="Google Shape;764;p8"/>
              <p:cNvSpPr/>
              <p:nvPr/>
            </p:nvSpPr>
            <p:spPr>
              <a:xfrm>
                <a:off x="3683475" y="2382975"/>
                <a:ext cx="47650" cy="9200"/>
              </a:xfrm>
              <a:custGeom>
                <a:avLst/>
                <a:gdLst/>
                <a:ahLst/>
                <a:cxnLst/>
                <a:rect l="l" t="t" r="r" b="b"/>
                <a:pathLst>
                  <a:path w="1906" h="368" extrusionOk="0">
                    <a:moveTo>
                      <a:pt x="1113" y="0"/>
                    </a:moveTo>
                    <a:cubicBezTo>
                      <a:pt x="749" y="0"/>
                      <a:pt x="373" y="60"/>
                      <a:pt x="60" y="115"/>
                    </a:cubicBezTo>
                    <a:cubicBezTo>
                      <a:pt x="1" y="139"/>
                      <a:pt x="1" y="222"/>
                      <a:pt x="60" y="234"/>
                    </a:cubicBezTo>
                    <a:cubicBezTo>
                      <a:pt x="384" y="299"/>
                      <a:pt x="777" y="368"/>
                      <a:pt x="1153" y="368"/>
                    </a:cubicBezTo>
                    <a:cubicBezTo>
                      <a:pt x="1399" y="368"/>
                      <a:pt x="1639" y="338"/>
                      <a:pt x="1846" y="258"/>
                    </a:cubicBezTo>
                    <a:cubicBezTo>
                      <a:pt x="1906" y="234"/>
                      <a:pt x="1906" y="151"/>
                      <a:pt x="1846" y="115"/>
                    </a:cubicBezTo>
                    <a:cubicBezTo>
                      <a:pt x="1628" y="31"/>
                      <a:pt x="1374" y="0"/>
                      <a:pt x="1113"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5" name="Google Shape;765;p8"/>
              <p:cNvSpPr/>
              <p:nvPr/>
            </p:nvSpPr>
            <p:spPr>
              <a:xfrm>
                <a:off x="3687350" y="2355575"/>
                <a:ext cx="38725" cy="7775"/>
              </a:xfrm>
              <a:custGeom>
                <a:avLst/>
                <a:gdLst/>
                <a:ahLst/>
                <a:cxnLst/>
                <a:rect l="l" t="t" r="r" b="b"/>
                <a:pathLst>
                  <a:path w="1549" h="311" extrusionOk="0">
                    <a:moveTo>
                      <a:pt x="1027" y="1"/>
                    </a:moveTo>
                    <a:cubicBezTo>
                      <a:pt x="947" y="1"/>
                      <a:pt x="866" y="5"/>
                      <a:pt x="786" y="9"/>
                    </a:cubicBezTo>
                    <a:cubicBezTo>
                      <a:pt x="536" y="9"/>
                      <a:pt x="274" y="20"/>
                      <a:pt x="36" y="116"/>
                    </a:cubicBezTo>
                    <a:cubicBezTo>
                      <a:pt x="1" y="128"/>
                      <a:pt x="1" y="199"/>
                      <a:pt x="36" y="223"/>
                    </a:cubicBezTo>
                    <a:cubicBezTo>
                      <a:pt x="225" y="289"/>
                      <a:pt x="429" y="310"/>
                      <a:pt x="630" y="310"/>
                    </a:cubicBezTo>
                    <a:cubicBezTo>
                      <a:pt x="682" y="310"/>
                      <a:pt x="735" y="309"/>
                      <a:pt x="786" y="306"/>
                    </a:cubicBezTo>
                    <a:cubicBezTo>
                      <a:pt x="834" y="306"/>
                      <a:pt x="882" y="307"/>
                      <a:pt x="930" y="307"/>
                    </a:cubicBezTo>
                    <a:cubicBezTo>
                      <a:pt x="1124" y="307"/>
                      <a:pt x="1320" y="299"/>
                      <a:pt x="1501" y="223"/>
                    </a:cubicBezTo>
                    <a:cubicBezTo>
                      <a:pt x="1548" y="187"/>
                      <a:pt x="1548" y="116"/>
                      <a:pt x="1501" y="80"/>
                    </a:cubicBezTo>
                    <a:cubicBezTo>
                      <a:pt x="1350" y="16"/>
                      <a:pt x="1189" y="1"/>
                      <a:pt x="1027"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6" name="Google Shape;766;p8"/>
              <p:cNvSpPr/>
              <p:nvPr/>
            </p:nvSpPr>
            <p:spPr>
              <a:xfrm>
                <a:off x="3690625" y="2327475"/>
                <a:ext cx="29800" cy="7125"/>
              </a:xfrm>
              <a:custGeom>
                <a:avLst/>
                <a:gdLst/>
                <a:ahLst/>
                <a:cxnLst/>
                <a:rect l="l" t="t" r="r" b="b"/>
                <a:pathLst>
                  <a:path w="1192" h="285" extrusionOk="0">
                    <a:moveTo>
                      <a:pt x="767" y="1"/>
                    </a:moveTo>
                    <a:cubicBezTo>
                      <a:pt x="530" y="1"/>
                      <a:pt x="276" y="57"/>
                      <a:pt x="60" y="97"/>
                    </a:cubicBezTo>
                    <a:cubicBezTo>
                      <a:pt x="1" y="109"/>
                      <a:pt x="1" y="192"/>
                      <a:pt x="60" y="192"/>
                    </a:cubicBezTo>
                    <a:cubicBezTo>
                      <a:pt x="270" y="231"/>
                      <a:pt x="509" y="285"/>
                      <a:pt x="740" y="285"/>
                    </a:cubicBezTo>
                    <a:cubicBezTo>
                      <a:pt x="863" y="285"/>
                      <a:pt x="984" y="269"/>
                      <a:pt x="1096" y="228"/>
                    </a:cubicBezTo>
                    <a:cubicBezTo>
                      <a:pt x="1191" y="216"/>
                      <a:pt x="1191" y="73"/>
                      <a:pt x="1096" y="49"/>
                    </a:cubicBezTo>
                    <a:cubicBezTo>
                      <a:pt x="994" y="14"/>
                      <a:pt x="883" y="1"/>
                      <a:pt x="767"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7" name="Google Shape;767;p8"/>
              <p:cNvSpPr/>
              <p:nvPr/>
            </p:nvSpPr>
            <p:spPr>
              <a:xfrm>
                <a:off x="3692700" y="2298575"/>
                <a:ext cx="25050" cy="8050"/>
              </a:xfrm>
              <a:custGeom>
                <a:avLst/>
                <a:gdLst/>
                <a:ahLst/>
                <a:cxnLst/>
                <a:rect l="l" t="t" r="r" b="b"/>
                <a:pathLst>
                  <a:path w="1002" h="322" extrusionOk="0">
                    <a:moveTo>
                      <a:pt x="518" y="1"/>
                    </a:moveTo>
                    <a:cubicBezTo>
                      <a:pt x="358" y="1"/>
                      <a:pt x="196" y="34"/>
                      <a:pt x="49" y="98"/>
                    </a:cubicBezTo>
                    <a:cubicBezTo>
                      <a:pt x="1" y="122"/>
                      <a:pt x="1" y="205"/>
                      <a:pt x="49" y="217"/>
                    </a:cubicBezTo>
                    <a:cubicBezTo>
                      <a:pt x="203" y="284"/>
                      <a:pt x="373" y="321"/>
                      <a:pt x="541" y="321"/>
                    </a:cubicBezTo>
                    <a:cubicBezTo>
                      <a:pt x="671" y="321"/>
                      <a:pt x="799" y="299"/>
                      <a:pt x="918" y="253"/>
                    </a:cubicBezTo>
                    <a:cubicBezTo>
                      <a:pt x="1001" y="217"/>
                      <a:pt x="1001" y="98"/>
                      <a:pt x="918" y="74"/>
                    </a:cubicBezTo>
                    <a:cubicBezTo>
                      <a:pt x="792" y="25"/>
                      <a:pt x="655" y="1"/>
                      <a:pt x="518"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8" name="Google Shape;768;p8"/>
              <p:cNvSpPr/>
              <p:nvPr/>
            </p:nvSpPr>
            <p:spPr>
              <a:xfrm>
                <a:off x="3697775" y="2269875"/>
                <a:ext cx="24425" cy="8650"/>
              </a:xfrm>
              <a:custGeom>
                <a:avLst/>
                <a:gdLst/>
                <a:ahLst/>
                <a:cxnLst/>
                <a:rect l="l" t="t" r="r" b="b"/>
                <a:pathLst>
                  <a:path w="977" h="346" extrusionOk="0">
                    <a:moveTo>
                      <a:pt x="620" y="1"/>
                    </a:moveTo>
                    <a:cubicBezTo>
                      <a:pt x="422" y="1"/>
                      <a:pt x="204" y="64"/>
                      <a:pt x="60" y="115"/>
                    </a:cubicBezTo>
                    <a:cubicBezTo>
                      <a:pt x="0" y="139"/>
                      <a:pt x="0" y="222"/>
                      <a:pt x="60" y="234"/>
                    </a:cubicBezTo>
                    <a:cubicBezTo>
                      <a:pt x="201" y="283"/>
                      <a:pt x="414" y="345"/>
                      <a:pt x="608" y="345"/>
                    </a:cubicBezTo>
                    <a:cubicBezTo>
                      <a:pt x="741" y="345"/>
                      <a:pt x="866" y="316"/>
                      <a:pt x="953" y="234"/>
                    </a:cubicBezTo>
                    <a:cubicBezTo>
                      <a:pt x="977" y="210"/>
                      <a:pt x="977" y="150"/>
                      <a:pt x="953" y="103"/>
                    </a:cubicBezTo>
                    <a:cubicBezTo>
                      <a:pt x="868" y="28"/>
                      <a:pt x="749" y="1"/>
                      <a:pt x="620"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9" name="Google Shape;769;p8"/>
              <p:cNvSpPr/>
              <p:nvPr/>
            </p:nvSpPr>
            <p:spPr>
              <a:xfrm>
                <a:off x="3699550" y="2242875"/>
                <a:ext cx="22050" cy="5550"/>
              </a:xfrm>
              <a:custGeom>
                <a:avLst/>
                <a:gdLst/>
                <a:ahLst/>
                <a:cxnLst/>
                <a:rect l="l" t="t" r="r" b="b"/>
                <a:pathLst>
                  <a:path w="882" h="222" extrusionOk="0">
                    <a:moveTo>
                      <a:pt x="461" y="1"/>
                    </a:moveTo>
                    <a:cubicBezTo>
                      <a:pt x="328" y="1"/>
                      <a:pt x="198" y="19"/>
                      <a:pt x="60" y="52"/>
                    </a:cubicBezTo>
                    <a:cubicBezTo>
                      <a:pt x="1" y="64"/>
                      <a:pt x="1" y="159"/>
                      <a:pt x="60" y="171"/>
                    </a:cubicBezTo>
                    <a:cubicBezTo>
                      <a:pt x="204" y="204"/>
                      <a:pt x="337" y="222"/>
                      <a:pt x="470" y="222"/>
                    </a:cubicBezTo>
                    <a:cubicBezTo>
                      <a:pt x="578" y="222"/>
                      <a:pt x="686" y="210"/>
                      <a:pt x="799" y="183"/>
                    </a:cubicBezTo>
                    <a:cubicBezTo>
                      <a:pt x="882" y="183"/>
                      <a:pt x="882" y="52"/>
                      <a:pt x="799" y="40"/>
                    </a:cubicBezTo>
                    <a:cubicBezTo>
                      <a:pt x="681" y="13"/>
                      <a:pt x="570" y="1"/>
                      <a:pt x="461"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0" name="Google Shape;770;p8"/>
              <p:cNvSpPr/>
              <p:nvPr/>
            </p:nvSpPr>
            <p:spPr>
              <a:xfrm>
                <a:off x="2796475" y="2912100"/>
                <a:ext cx="919175" cy="232200"/>
              </a:xfrm>
              <a:custGeom>
                <a:avLst/>
                <a:gdLst/>
                <a:ahLst/>
                <a:cxnLst/>
                <a:rect l="l" t="t" r="r" b="b"/>
                <a:pathLst>
                  <a:path w="36767" h="9288" extrusionOk="0">
                    <a:moveTo>
                      <a:pt x="31921" y="0"/>
                    </a:moveTo>
                    <a:lnTo>
                      <a:pt x="0" y="4834"/>
                    </a:lnTo>
                    <a:lnTo>
                      <a:pt x="32397" y="9287"/>
                    </a:lnTo>
                    <a:lnTo>
                      <a:pt x="36767" y="4644"/>
                    </a:lnTo>
                    <a:lnTo>
                      <a:pt x="31921" y="0"/>
                    </a:lnTo>
                    <a:close/>
                  </a:path>
                </a:pathLst>
              </a:custGeom>
              <a:solidFill>
                <a:srgbClr val="DFD5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1" name="Google Shape;771;p8"/>
              <p:cNvSpPr/>
              <p:nvPr/>
            </p:nvSpPr>
            <p:spPr>
              <a:xfrm>
                <a:off x="2795275" y="2904650"/>
                <a:ext cx="930200" cy="247075"/>
              </a:xfrm>
              <a:custGeom>
                <a:avLst/>
                <a:gdLst/>
                <a:ahLst/>
                <a:cxnLst/>
                <a:rect l="l" t="t" r="r" b="b"/>
                <a:pathLst>
                  <a:path w="37208" h="9883" extrusionOk="0">
                    <a:moveTo>
                      <a:pt x="31886" y="608"/>
                    </a:moveTo>
                    <a:lnTo>
                      <a:pt x="36410" y="4954"/>
                    </a:lnTo>
                    <a:lnTo>
                      <a:pt x="32350" y="9287"/>
                    </a:lnTo>
                    <a:lnTo>
                      <a:pt x="2048" y="5120"/>
                    </a:lnTo>
                    <a:lnTo>
                      <a:pt x="31886" y="608"/>
                    </a:lnTo>
                    <a:close/>
                    <a:moveTo>
                      <a:pt x="32076" y="1"/>
                    </a:moveTo>
                    <a:lnTo>
                      <a:pt x="1" y="4846"/>
                    </a:lnTo>
                    <a:lnTo>
                      <a:pt x="1" y="5418"/>
                    </a:lnTo>
                    <a:lnTo>
                      <a:pt x="32409" y="9871"/>
                    </a:lnTo>
                    <a:lnTo>
                      <a:pt x="32552" y="9883"/>
                    </a:lnTo>
                    <a:lnTo>
                      <a:pt x="37208" y="4942"/>
                    </a:lnTo>
                    <a:lnTo>
                      <a:pt x="32076" y="1"/>
                    </a:ln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2" name="Google Shape;772;p8"/>
              <p:cNvSpPr/>
              <p:nvPr/>
            </p:nvSpPr>
            <p:spPr>
              <a:xfrm>
                <a:off x="3664425" y="3008900"/>
                <a:ext cx="11950" cy="98400"/>
              </a:xfrm>
              <a:custGeom>
                <a:avLst/>
                <a:gdLst/>
                <a:ahLst/>
                <a:cxnLst/>
                <a:rect l="l" t="t" r="r" b="b"/>
                <a:pathLst>
                  <a:path w="478" h="3936" extrusionOk="0">
                    <a:moveTo>
                      <a:pt x="239" y="1"/>
                    </a:moveTo>
                    <a:cubicBezTo>
                      <a:pt x="209" y="1"/>
                      <a:pt x="179" y="16"/>
                      <a:pt x="179" y="45"/>
                    </a:cubicBezTo>
                    <a:cubicBezTo>
                      <a:pt x="1" y="1308"/>
                      <a:pt x="84" y="2629"/>
                      <a:pt x="203" y="3891"/>
                    </a:cubicBezTo>
                    <a:cubicBezTo>
                      <a:pt x="203" y="3921"/>
                      <a:pt x="224" y="3936"/>
                      <a:pt x="245" y="3936"/>
                    </a:cubicBezTo>
                    <a:cubicBezTo>
                      <a:pt x="266" y="3936"/>
                      <a:pt x="287" y="3921"/>
                      <a:pt x="287" y="3891"/>
                    </a:cubicBezTo>
                    <a:cubicBezTo>
                      <a:pt x="406" y="2629"/>
                      <a:pt x="477" y="1308"/>
                      <a:pt x="299" y="45"/>
                    </a:cubicBezTo>
                    <a:cubicBezTo>
                      <a:pt x="299" y="16"/>
                      <a:pt x="269" y="1"/>
                      <a:pt x="239"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3" name="Google Shape;773;p8"/>
              <p:cNvSpPr/>
              <p:nvPr/>
            </p:nvSpPr>
            <p:spPr>
              <a:xfrm>
                <a:off x="3635850" y="3002200"/>
                <a:ext cx="12825" cy="104875"/>
              </a:xfrm>
              <a:custGeom>
                <a:avLst/>
                <a:gdLst/>
                <a:ahLst/>
                <a:cxnLst/>
                <a:rect l="l" t="t" r="r" b="b"/>
                <a:pathLst>
                  <a:path w="513" h="4195" extrusionOk="0">
                    <a:moveTo>
                      <a:pt x="251" y="1"/>
                    </a:moveTo>
                    <a:cubicBezTo>
                      <a:pt x="233" y="1"/>
                      <a:pt x="215" y="10"/>
                      <a:pt x="215" y="28"/>
                    </a:cubicBezTo>
                    <a:cubicBezTo>
                      <a:pt x="1" y="1337"/>
                      <a:pt x="96" y="2838"/>
                      <a:pt x="215" y="4159"/>
                    </a:cubicBezTo>
                    <a:cubicBezTo>
                      <a:pt x="215" y="4183"/>
                      <a:pt x="233" y="4195"/>
                      <a:pt x="251" y="4195"/>
                    </a:cubicBezTo>
                    <a:cubicBezTo>
                      <a:pt x="269" y="4195"/>
                      <a:pt x="287" y="4183"/>
                      <a:pt x="287" y="4159"/>
                    </a:cubicBezTo>
                    <a:cubicBezTo>
                      <a:pt x="406" y="2838"/>
                      <a:pt x="513" y="1349"/>
                      <a:pt x="287" y="28"/>
                    </a:cubicBezTo>
                    <a:cubicBezTo>
                      <a:pt x="287" y="10"/>
                      <a:pt x="269" y="1"/>
                      <a:pt x="251"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4" name="Google Shape;774;p8"/>
              <p:cNvSpPr/>
              <p:nvPr/>
            </p:nvSpPr>
            <p:spPr>
              <a:xfrm>
                <a:off x="3609375" y="3018275"/>
                <a:ext cx="8650" cy="103250"/>
              </a:xfrm>
              <a:custGeom>
                <a:avLst/>
                <a:gdLst/>
                <a:ahLst/>
                <a:cxnLst/>
                <a:rect l="l" t="t" r="r" b="b"/>
                <a:pathLst>
                  <a:path w="346" h="4130" extrusionOk="0">
                    <a:moveTo>
                      <a:pt x="177" y="1"/>
                    </a:moveTo>
                    <a:cubicBezTo>
                      <a:pt x="146" y="1"/>
                      <a:pt x="113" y="22"/>
                      <a:pt x="107" y="63"/>
                    </a:cubicBezTo>
                    <a:cubicBezTo>
                      <a:pt x="24" y="1409"/>
                      <a:pt x="0" y="2742"/>
                      <a:pt x="119" y="4076"/>
                    </a:cubicBezTo>
                    <a:cubicBezTo>
                      <a:pt x="119" y="4111"/>
                      <a:pt x="146" y="4129"/>
                      <a:pt x="173" y="4129"/>
                    </a:cubicBezTo>
                    <a:cubicBezTo>
                      <a:pt x="200" y="4129"/>
                      <a:pt x="226" y="4111"/>
                      <a:pt x="226" y="4076"/>
                    </a:cubicBezTo>
                    <a:cubicBezTo>
                      <a:pt x="345" y="2742"/>
                      <a:pt x="334" y="1409"/>
                      <a:pt x="238" y="63"/>
                    </a:cubicBezTo>
                    <a:cubicBezTo>
                      <a:pt x="238" y="22"/>
                      <a:pt x="209" y="1"/>
                      <a:pt x="177"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5" name="Google Shape;775;p8"/>
              <p:cNvSpPr/>
              <p:nvPr/>
            </p:nvSpPr>
            <p:spPr>
              <a:xfrm>
                <a:off x="3578125" y="3016875"/>
                <a:ext cx="14300" cy="118400"/>
              </a:xfrm>
              <a:custGeom>
                <a:avLst/>
                <a:gdLst/>
                <a:ahLst/>
                <a:cxnLst/>
                <a:rect l="l" t="t" r="r" b="b"/>
                <a:pathLst>
                  <a:path w="572" h="4736" extrusionOk="0">
                    <a:moveTo>
                      <a:pt x="290" y="0"/>
                    </a:moveTo>
                    <a:cubicBezTo>
                      <a:pt x="256" y="0"/>
                      <a:pt x="220" y="24"/>
                      <a:pt x="214" y="72"/>
                    </a:cubicBezTo>
                    <a:cubicBezTo>
                      <a:pt x="179" y="1596"/>
                      <a:pt x="0" y="3191"/>
                      <a:pt x="226" y="4691"/>
                    </a:cubicBezTo>
                    <a:cubicBezTo>
                      <a:pt x="232" y="4721"/>
                      <a:pt x="262" y="4736"/>
                      <a:pt x="290" y="4736"/>
                    </a:cubicBezTo>
                    <a:cubicBezTo>
                      <a:pt x="319" y="4736"/>
                      <a:pt x="345" y="4721"/>
                      <a:pt x="345" y="4691"/>
                    </a:cubicBezTo>
                    <a:cubicBezTo>
                      <a:pt x="572" y="3191"/>
                      <a:pt x="393" y="1596"/>
                      <a:pt x="357" y="72"/>
                    </a:cubicBezTo>
                    <a:cubicBezTo>
                      <a:pt x="357" y="24"/>
                      <a:pt x="324" y="0"/>
                      <a:pt x="290"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6" name="Google Shape;776;p8"/>
              <p:cNvSpPr/>
              <p:nvPr/>
            </p:nvSpPr>
            <p:spPr>
              <a:xfrm>
                <a:off x="3551925" y="3026100"/>
                <a:ext cx="10425" cy="98775"/>
              </a:xfrm>
              <a:custGeom>
                <a:avLst/>
                <a:gdLst/>
                <a:ahLst/>
                <a:cxnLst/>
                <a:rect l="l" t="t" r="r" b="b"/>
                <a:pathLst>
                  <a:path w="417" h="3951" extrusionOk="0">
                    <a:moveTo>
                      <a:pt x="207" y="0"/>
                    </a:moveTo>
                    <a:cubicBezTo>
                      <a:pt x="176" y="0"/>
                      <a:pt x="143" y="24"/>
                      <a:pt x="143" y="72"/>
                    </a:cubicBezTo>
                    <a:cubicBezTo>
                      <a:pt x="119" y="1334"/>
                      <a:pt x="0" y="2644"/>
                      <a:pt x="155" y="3906"/>
                    </a:cubicBezTo>
                    <a:cubicBezTo>
                      <a:pt x="155" y="3935"/>
                      <a:pt x="176" y="3950"/>
                      <a:pt x="198" y="3950"/>
                    </a:cubicBezTo>
                    <a:cubicBezTo>
                      <a:pt x="221" y="3950"/>
                      <a:pt x="244" y="3935"/>
                      <a:pt x="250" y="3906"/>
                    </a:cubicBezTo>
                    <a:cubicBezTo>
                      <a:pt x="417" y="2644"/>
                      <a:pt x="298" y="1346"/>
                      <a:pt x="262" y="72"/>
                    </a:cubicBezTo>
                    <a:cubicBezTo>
                      <a:pt x="268" y="24"/>
                      <a:pt x="238" y="0"/>
                      <a:pt x="207"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7" name="Google Shape;777;p8"/>
              <p:cNvSpPr/>
              <p:nvPr/>
            </p:nvSpPr>
            <p:spPr>
              <a:xfrm>
                <a:off x="3522150" y="3024525"/>
                <a:ext cx="13425" cy="95950"/>
              </a:xfrm>
              <a:custGeom>
                <a:avLst/>
                <a:gdLst/>
                <a:ahLst/>
                <a:cxnLst/>
                <a:rect l="l" t="t" r="r" b="b"/>
                <a:pathLst>
                  <a:path w="537" h="3838" extrusionOk="0">
                    <a:moveTo>
                      <a:pt x="269" y="1"/>
                    </a:moveTo>
                    <a:cubicBezTo>
                      <a:pt x="254" y="1"/>
                      <a:pt x="239" y="10"/>
                      <a:pt x="239" y="28"/>
                    </a:cubicBezTo>
                    <a:cubicBezTo>
                      <a:pt x="1" y="1206"/>
                      <a:pt x="24" y="2635"/>
                      <a:pt x="203" y="3802"/>
                    </a:cubicBezTo>
                    <a:cubicBezTo>
                      <a:pt x="203" y="3826"/>
                      <a:pt x="221" y="3838"/>
                      <a:pt x="242" y="3838"/>
                    </a:cubicBezTo>
                    <a:cubicBezTo>
                      <a:pt x="263" y="3838"/>
                      <a:pt x="286" y="3826"/>
                      <a:pt x="298" y="3802"/>
                    </a:cubicBezTo>
                    <a:cubicBezTo>
                      <a:pt x="477" y="2635"/>
                      <a:pt x="536" y="1206"/>
                      <a:pt x="298" y="28"/>
                    </a:cubicBezTo>
                    <a:cubicBezTo>
                      <a:pt x="298" y="10"/>
                      <a:pt x="283" y="1"/>
                      <a:pt x="269"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8" name="Google Shape;778;p8"/>
              <p:cNvSpPr/>
              <p:nvPr/>
            </p:nvSpPr>
            <p:spPr>
              <a:xfrm>
                <a:off x="3495375" y="3027500"/>
                <a:ext cx="9825" cy="91350"/>
              </a:xfrm>
              <a:custGeom>
                <a:avLst/>
                <a:gdLst/>
                <a:ahLst/>
                <a:cxnLst/>
                <a:rect l="l" t="t" r="r" b="b"/>
                <a:pathLst>
                  <a:path w="393" h="3654" extrusionOk="0">
                    <a:moveTo>
                      <a:pt x="200" y="1"/>
                    </a:moveTo>
                    <a:cubicBezTo>
                      <a:pt x="194" y="1"/>
                      <a:pt x="185" y="10"/>
                      <a:pt x="179" y="28"/>
                    </a:cubicBezTo>
                    <a:cubicBezTo>
                      <a:pt x="0" y="540"/>
                      <a:pt x="60" y="1135"/>
                      <a:pt x="36" y="1683"/>
                    </a:cubicBezTo>
                    <a:cubicBezTo>
                      <a:pt x="36" y="2314"/>
                      <a:pt x="60" y="2957"/>
                      <a:pt x="131" y="3600"/>
                    </a:cubicBezTo>
                    <a:cubicBezTo>
                      <a:pt x="137" y="3635"/>
                      <a:pt x="167" y="3653"/>
                      <a:pt x="195" y="3653"/>
                    </a:cubicBezTo>
                    <a:cubicBezTo>
                      <a:pt x="223" y="3653"/>
                      <a:pt x="250" y="3635"/>
                      <a:pt x="250" y="3600"/>
                    </a:cubicBezTo>
                    <a:cubicBezTo>
                      <a:pt x="322" y="2957"/>
                      <a:pt x="333" y="2314"/>
                      <a:pt x="333" y="1683"/>
                    </a:cubicBezTo>
                    <a:cubicBezTo>
                      <a:pt x="333" y="1123"/>
                      <a:pt x="393" y="540"/>
                      <a:pt x="203" y="28"/>
                    </a:cubicBezTo>
                    <a:cubicBezTo>
                      <a:pt x="208" y="10"/>
                      <a:pt x="205" y="1"/>
                      <a:pt x="200"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p8"/>
              <p:cNvSpPr/>
              <p:nvPr/>
            </p:nvSpPr>
            <p:spPr>
              <a:xfrm>
                <a:off x="3463225" y="3028100"/>
                <a:ext cx="17575" cy="85750"/>
              </a:xfrm>
              <a:custGeom>
                <a:avLst/>
                <a:gdLst/>
                <a:ahLst/>
                <a:cxnLst/>
                <a:rect l="l" t="t" r="r" b="b"/>
                <a:pathLst>
                  <a:path w="703" h="3430" extrusionOk="0">
                    <a:moveTo>
                      <a:pt x="351" y="1"/>
                    </a:moveTo>
                    <a:cubicBezTo>
                      <a:pt x="328" y="1"/>
                      <a:pt x="304" y="10"/>
                      <a:pt x="298" y="28"/>
                    </a:cubicBezTo>
                    <a:cubicBezTo>
                      <a:pt x="0" y="1028"/>
                      <a:pt x="191" y="2373"/>
                      <a:pt x="286" y="3385"/>
                    </a:cubicBezTo>
                    <a:cubicBezTo>
                      <a:pt x="286" y="3415"/>
                      <a:pt x="307" y="3430"/>
                      <a:pt x="328" y="3430"/>
                    </a:cubicBezTo>
                    <a:cubicBezTo>
                      <a:pt x="348" y="3430"/>
                      <a:pt x="369" y="3415"/>
                      <a:pt x="369" y="3385"/>
                    </a:cubicBezTo>
                    <a:cubicBezTo>
                      <a:pt x="465" y="2349"/>
                      <a:pt x="703" y="1028"/>
                      <a:pt x="405" y="28"/>
                    </a:cubicBezTo>
                    <a:cubicBezTo>
                      <a:pt x="399" y="10"/>
                      <a:pt x="375" y="1"/>
                      <a:pt x="351"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0" name="Google Shape;780;p8"/>
              <p:cNvSpPr/>
              <p:nvPr/>
            </p:nvSpPr>
            <p:spPr>
              <a:xfrm>
                <a:off x="3439100" y="3025125"/>
                <a:ext cx="10150" cy="84900"/>
              </a:xfrm>
              <a:custGeom>
                <a:avLst/>
                <a:gdLst/>
                <a:ahLst/>
                <a:cxnLst/>
                <a:rect l="l" t="t" r="r" b="b"/>
                <a:pathLst>
                  <a:path w="406" h="3396" extrusionOk="0">
                    <a:moveTo>
                      <a:pt x="187" y="1"/>
                    </a:moveTo>
                    <a:cubicBezTo>
                      <a:pt x="162" y="1"/>
                      <a:pt x="138" y="10"/>
                      <a:pt x="132" y="27"/>
                    </a:cubicBezTo>
                    <a:cubicBezTo>
                      <a:pt x="1" y="528"/>
                      <a:pt x="48" y="1075"/>
                      <a:pt x="60" y="1575"/>
                    </a:cubicBezTo>
                    <a:cubicBezTo>
                      <a:pt x="60" y="2171"/>
                      <a:pt x="72" y="2754"/>
                      <a:pt x="132" y="3337"/>
                    </a:cubicBezTo>
                    <a:cubicBezTo>
                      <a:pt x="138" y="3374"/>
                      <a:pt x="170" y="3396"/>
                      <a:pt x="201" y="3396"/>
                    </a:cubicBezTo>
                    <a:cubicBezTo>
                      <a:pt x="229" y="3396"/>
                      <a:pt x="257" y="3377"/>
                      <a:pt x="263" y="3337"/>
                    </a:cubicBezTo>
                    <a:cubicBezTo>
                      <a:pt x="322" y="2754"/>
                      <a:pt x="346" y="2171"/>
                      <a:pt x="346" y="1575"/>
                    </a:cubicBezTo>
                    <a:cubicBezTo>
                      <a:pt x="346" y="1075"/>
                      <a:pt x="406" y="528"/>
                      <a:pt x="251" y="27"/>
                    </a:cubicBezTo>
                    <a:cubicBezTo>
                      <a:pt x="239" y="10"/>
                      <a:pt x="212" y="1"/>
                      <a:pt x="187"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p8"/>
              <p:cNvSpPr/>
              <p:nvPr/>
            </p:nvSpPr>
            <p:spPr>
              <a:xfrm>
                <a:off x="3410825" y="3023575"/>
                <a:ext cx="10450" cy="82850"/>
              </a:xfrm>
              <a:custGeom>
                <a:avLst/>
                <a:gdLst/>
                <a:ahLst/>
                <a:cxnLst/>
                <a:rect l="l" t="t" r="r" b="b"/>
                <a:pathLst>
                  <a:path w="418" h="3314" extrusionOk="0">
                    <a:moveTo>
                      <a:pt x="181" y="0"/>
                    </a:moveTo>
                    <a:cubicBezTo>
                      <a:pt x="144" y="0"/>
                      <a:pt x="108" y="30"/>
                      <a:pt x="108" y="89"/>
                    </a:cubicBezTo>
                    <a:cubicBezTo>
                      <a:pt x="48" y="1149"/>
                      <a:pt x="1" y="2209"/>
                      <a:pt x="144" y="3268"/>
                    </a:cubicBezTo>
                    <a:cubicBezTo>
                      <a:pt x="156" y="3298"/>
                      <a:pt x="182" y="3313"/>
                      <a:pt x="208" y="3313"/>
                    </a:cubicBezTo>
                    <a:cubicBezTo>
                      <a:pt x="233" y="3313"/>
                      <a:pt x="257" y="3298"/>
                      <a:pt x="263" y="3268"/>
                    </a:cubicBezTo>
                    <a:cubicBezTo>
                      <a:pt x="417" y="2209"/>
                      <a:pt x="334" y="1149"/>
                      <a:pt x="263" y="89"/>
                    </a:cubicBezTo>
                    <a:cubicBezTo>
                      <a:pt x="257" y="30"/>
                      <a:pt x="218" y="0"/>
                      <a:pt x="181"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2" name="Google Shape;782;p8"/>
              <p:cNvSpPr/>
              <p:nvPr/>
            </p:nvSpPr>
            <p:spPr>
              <a:xfrm>
                <a:off x="3380475" y="3021025"/>
                <a:ext cx="10425" cy="83225"/>
              </a:xfrm>
              <a:custGeom>
                <a:avLst/>
                <a:gdLst/>
                <a:ahLst/>
                <a:cxnLst/>
                <a:rect l="l" t="t" r="r" b="b"/>
                <a:pathLst>
                  <a:path w="417" h="3329" extrusionOk="0">
                    <a:moveTo>
                      <a:pt x="262" y="1"/>
                    </a:moveTo>
                    <a:cubicBezTo>
                      <a:pt x="229" y="1"/>
                      <a:pt x="197" y="25"/>
                      <a:pt x="191" y="72"/>
                    </a:cubicBezTo>
                    <a:cubicBezTo>
                      <a:pt x="131" y="644"/>
                      <a:pt x="96" y="1204"/>
                      <a:pt x="84" y="1775"/>
                    </a:cubicBezTo>
                    <a:cubicBezTo>
                      <a:pt x="60" y="2263"/>
                      <a:pt x="0" y="2787"/>
                      <a:pt x="143" y="3275"/>
                    </a:cubicBezTo>
                    <a:cubicBezTo>
                      <a:pt x="149" y="3311"/>
                      <a:pt x="179" y="3329"/>
                      <a:pt x="209" y="3329"/>
                    </a:cubicBezTo>
                    <a:cubicBezTo>
                      <a:pt x="238" y="3329"/>
                      <a:pt x="268" y="3311"/>
                      <a:pt x="274" y="3275"/>
                    </a:cubicBezTo>
                    <a:cubicBezTo>
                      <a:pt x="417" y="2799"/>
                      <a:pt x="381" y="2275"/>
                      <a:pt x="381" y="1775"/>
                    </a:cubicBezTo>
                    <a:cubicBezTo>
                      <a:pt x="381" y="1204"/>
                      <a:pt x="393" y="644"/>
                      <a:pt x="334" y="72"/>
                    </a:cubicBezTo>
                    <a:cubicBezTo>
                      <a:pt x="328" y="25"/>
                      <a:pt x="295" y="1"/>
                      <a:pt x="262"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3" name="Google Shape;783;p8"/>
              <p:cNvSpPr/>
              <p:nvPr/>
            </p:nvSpPr>
            <p:spPr>
              <a:xfrm>
                <a:off x="3353075" y="3025950"/>
                <a:ext cx="10450" cy="72125"/>
              </a:xfrm>
              <a:custGeom>
                <a:avLst/>
                <a:gdLst/>
                <a:ahLst/>
                <a:cxnLst/>
                <a:rect l="l" t="t" r="r" b="b"/>
                <a:pathLst>
                  <a:path w="418" h="2885" extrusionOk="0">
                    <a:moveTo>
                      <a:pt x="214" y="0"/>
                    </a:moveTo>
                    <a:cubicBezTo>
                      <a:pt x="171" y="0"/>
                      <a:pt x="126" y="30"/>
                      <a:pt x="120" y="90"/>
                    </a:cubicBezTo>
                    <a:cubicBezTo>
                      <a:pt x="1" y="1007"/>
                      <a:pt x="37" y="1911"/>
                      <a:pt x="132" y="2840"/>
                    </a:cubicBezTo>
                    <a:cubicBezTo>
                      <a:pt x="132" y="2870"/>
                      <a:pt x="156" y="2885"/>
                      <a:pt x="180" y="2885"/>
                    </a:cubicBezTo>
                    <a:cubicBezTo>
                      <a:pt x="203" y="2885"/>
                      <a:pt x="227" y="2870"/>
                      <a:pt x="227" y="2840"/>
                    </a:cubicBezTo>
                    <a:cubicBezTo>
                      <a:pt x="334" y="1935"/>
                      <a:pt x="418" y="1007"/>
                      <a:pt x="299" y="90"/>
                    </a:cubicBezTo>
                    <a:cubicBezTo>
                      <a:pt x="299" y="30"/>
                      <a:pt x="257" y="0"/>
                      <a:pt x="214"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4" name="Google Shape;784;p8"/>
              <p:cNvSpPr/>
              <p:nvPr/>
            </p:nvSpPr>
            <p:spPr>
              <a:xfrm>
                <a:off x="3323625" y="3007800"/>
                <a:ext cx="12825" cy="85825"/>
              </a:xfrm>
              <a:custGeom>
                <a:avLst/>
                <a:gdLst/>
                <a:ahLst/>
                <a:cxnLst/>
                <a:rect l="l" t="t" r="r" b="b"/>
                <a:pathLst>
                  <a:path w="513" h="3433" extrusionOk="0">
                    <a:moveTo>
                      <a:pt x="261" y="0"/>
                    </a:moveTo>
                    <a:cubicBezTo>
                      <a:pt x="226" y="0"/>
                      <a:pt x="191" y="18"/>
                      <a:pt x="179" y="54"/>
                    </a:cubicBezTo>
                    <a:cubicBezTo>
                      <a:pt x="0" y="1078"/>
                      <a:pt x="36" y="2364"/>
                      <a:pt x="203" y="3387"/>
                    </a:cubicBezTo>
                    <a:cubicBezTo>
                      <a:pt x="209" y="3417"/>
                      <a:pt x="232" y="3432"/>
                      <a:pt x="258" y="3432"/>
                    </a:cubicBezTo>
                    <a:cubicBezTo>
                      <a:pt x="283" y="3432"/>
                      <a:pt x="310" y="3417"/>
                      <a:pt x="322" y="3387"/>
                    </a:cubicBezTo>
                    <a:cubicBezTo>
                      <a:pt x="500" y="2364"/>
                      <a:pt x="512" y="1078"/>
                      <a:pt x="334" y="54"/>
                    </a:cubicBezTo>
                    <a:cubicBezTo>
                      <a:pt x="328" y="18"/>
                      <a:pt x="295" y="0"/>
                      <a:pt x="261"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5" name="Google Shape;785;p8"/>
              <p:cNvSpPr/>
              <p:nvPr/>
            </p:nvSpPr>
            <p:spPr>
              <a:xfrm>
                <a:off x="3296225" y="3021400"/>
                <a:ext cx="11050" cy="69025"/>
              </a:xfrm>
              <a:custGeom>
                <a:avLst/>
                <a:gdLst/>
                <a:ahLst/>
                <a:cxnLst/>
                <a:rect l="l" t="t" r="r" b="b"/>
                <a:pathLst>
                  <a:path w="442" h="2761" extrusionOk="0">
                    <a:moveTo>
                      <a:pt x="232" y="1"/>
                    </a:moveTo>
                    <a:cubicBezTo>
                      <a:pt x="194" y="1"/>
                      <a:pt x="156" y="28"/>
                      <a:pt x="144" y="81"/>
                    </a:cubicBezTo>
                    <a:cubicBezTo>
                      <a:pt x="60" y="927"/>
                      <a:pt x="1" y="1879"/>
                      <a:pt x="168" y="2724"/>
                    </a:cubicBezTo>
                    <a:cubicBezTo>
                      <a:pt x="173" y="2748"/>
                      <a:pt x="194" y="2760"/>
                      <a:pt x="215" y="2760"/>
                    </a:cubicBezTo>
                    <a:cubicBezTo>
                      <a:pt x="236" y="2760"/>
                      <a:pt x="257" y="2748"/>
                      <a:pt x="263" y="2724"/>
                    </a:cubicBezTo>
                    <a:cubicBezTo>
                      <a:pt x="441" y="1879"/>
                      <a:pt x="406" y="938"/>
                      <a:pt x="310" y="81"/>
                    </a:cubicBezTo>
                    <a:cubicBezTo>
                      <a:pt x="304" y="28"/>
                      <a:pt x="269" y="1"/>
                      <a:pt x="232"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6" name="Google Shape;786;p8"/>
              <p:cNvSpPr/>
              <p:nvPr/>
            </p:nvSpPr>
            <p:spPr>
              <a:xfrm>
                <a:off x="3239675" y="3024750"/>
                <a:ext cx="11625" cy="58150"/>
              </a:xfrm>
              <a:custGeom>
                <a:avLst/>
                <a:gdLst/>
                <a:ahLst/>
                <a:cxnLst/>
                <a:rect l="l" t="t" r="r" b="b"/>
                <a:pathLst>
                  <a:path w="465" h="2326" extrusionOk="0">
                    <a:moveTo>
                      <a:pt x="225" y="1"/>
                    </a:moveTo>
                    <a:cubicBezTo>
                      <a:pt x="191" y="1"/>
                      <a:pt x="155" y="19"/>
                      <a:pt x="144" y="54"/>
                    </a:cubicBezTo>
                    <a:cubicBezTo>
                      <a:pt x="1" y="757"/>
                      <a:pt x="60" y="1578"/>
                      <a:pt x="191" y="2281"/>
                    </a:cubicBezTo>
                    <a:cubicBezTo>
                      <a:pt x="197" y="2311"/>
                      <a:pt x="224" y="2325"/>
                      <a:pt x="251" y="2325"/>
                    </a:cubicBezTo>
                    <a:cubicBezTo>
                      <a:pt x="277" y="2325"/>
                      <a:pt x="304" y="2311"/>
                      <a:pt x="310" y="2281"/>
                    </a:cubicBezTo>
                    <a:cubicBezTo>
                      <a:pt x="441" y="1578"/>
                      <a:pt x="465" y="757"/>
                      <a:pt x="298" y="54"/>
                    </a:cubicBezTo>
                    <a:cubicBezTo>
                      <a:pt x="292" y="19"/>
                      <a:pt x="260" y="1"/>
                      <a:pt x="225"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7" name="Google Shape;787;p8"/>
              <p:cNvSpPr/>
              <p:nvPr/>
            </p:nvSpPr>
            <p:spPr>
              <a:xfrm>
                <a:off x="3267950" y="3025725"/>
                <a:ext cx="11050" cy="60675"/>
              </a:xfrm>
              <a:custGeom>
                <a:avLst/>
                <a:gdLst/>
                <a:ahLst/>
                <a:cxnLst/>
                <a:rect l="l" t="t" r="r" b="b"/>
                <a:pathLst>
                  <a:path w="442" h="2427" extrusionOk="0">
                    <a:moveTo>
                      <a:pt x="221" y="0"/>
                    </a:moveTo>
                    <a:cubicBezTo>
                      <a:pt x="179" y="0"/>
                      <a:pt x="138" y="21"/>
                      <a:pt x="132" y="63"/>
                    </a:cubicBezTo>
                    <a:cubicBezTo>
                      <a:pt x="1" y="825"/>
                      <a:pt x="72" y="1611"/>
                      <a:pt x="167" y="2373"/>
                    </a:cubicBezTo>
                    <a:cubicBezTo>
                      <a:pt x="173" y="2409"/>
                      <a:pt x="197" y="2426"/>
                      <a:pt x="222" y="2426"/>
                    </a:cubicBezTo>
                    <a:cubicBezTo>
                      <a:pt x="248" y="2426"/>
                      <a:pt x="275" y="2409"/>
                      <a:pt x="286" y="2373"/>
                    </a:cubicBezTo>
                    <a:cubicBezTo>
                      <a:pt x="382" y="1611"/>
                      <a:pt x="441" y="825"/>
                      <a:pt x="310" y="63"/>
                    </a:cubicBezTo>
                    <a:cubicBezTo>
                      <a:pt x="304" y="21"/>
                      <a:pt x="263" y="0"/>
                      <a:pt x="221"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8" name="Google Shape;788;p8"/>
              <p:cNvSpPr/>
              <p:nvPr/>
            </p:nvSpPr>
            <p:spPr>
              <a:xfrm>
                <a:off x="3210500" y="3026625"/>
                <a:ext cx="12525" cy="52700"/>
              </a:xfrm>
              <a:custGeom>
                <a:avLst/>
                <a:gdLst/>
                <a:ahLst/>
                <a:cxnLst/>
                <a:rect l="l" t="t" r="r" b="b"/>
                <a:pathLst>
                  <a:path w="501" h="2108" extrusionOk="0">
                    <a:moveTo>
                      <a:pt x="260" y="0"/>
                    </a:moveTo>
                    <a:cubicBezTo>
                      <a:pt x="224" y="0"/>
                      <a:pt x="185" y="21"/>
                      <a:pt x="168" y="63"/>
                    </a:cubicBezTo>
                    <a:cubicBezTo>
                      <a:pt x="1" y="682"/>
                      <a:pt x="96" y="1432"/>
                      <a:pt x="203" y="2063"/>
                    </a:cubicBezTo>
                    <a:cubicBezTo>
                      <a:pt x="209" y="2093"/>
                      <a:pt x="233" y="2108"/>
                      <a:pt x="258" y="2108"/>
                    </a:cubicBezTo>
                    <a:cubicBezTo>
                      <a:pt x="284" y="2108"/>
                      <a:pt x="310" y="2093"/>
                      <a:pt x="322" y="2063"/>
                    </a:cubicBezTo>
                    <a:cubicBezTo>
                      <a:pt x="418" y="1444"/>
                      <a:pt x="501" y="682"/>
                      <a:pt x="334" y="63"/>
                    </a:cubicBezTo>
                    <a:cubicBezTo>
                      <a:pt x="328" y="21"/>
                      <a:pt x="295" y="0"/>
                      <a:pt x="260"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9" name="Google Shape;789;p8"/>
              <p:cNvSpPr/>
              <p:nvPr/>
            </p:nvSpPr>
            <p:spPr>
              <a:xfrm>
                <a:off x="3183425" y="3027225"/>
                <a:ext cx="11625" cy="47275"/>
              </a:xfrm>
              <a:custGeom>
                <a:avLst/>
                <a:gdLst/>
                <a:ahLst/>
                <a:cxnLst/>
                <a:rect l="l" t="t" r="r" b="b"/>
                <a:pathLst>
                  <a:path w="465" h="1891" extrusionOk="0">
                    <a:moveTo>
                      <a:pt x="204" y="0"/>
                    </a:moveTo>
                    <a:cubicBezTo>
                      <a:pt x="164" y="0"/>
                      <a:pt x="125" y="21"/>
                      <a:pt x="119" y="63"/>
                    </a:cubicBezTo>
                    <a:cubicBezTo>
                      <a:pt x="0" y="622"/>
                      <a:pt x="12" y="1289"/>
                      <a:pt x="167" y="1837"/>
                    </a:cubicBezTo>
                    <a:cubicBezTo>
                      <a:pt x="173" y="1872"/>
                      <a:pt x="203" y="1890"/>
                      <a:pt x="234" y="1890"/>
                    </a:cubicBezTo>
                    <a:cubicBezTo>
                      <a:pt x="265" y="1890"/>
                      <a:pt x="298" y="1872"/>
                      <a:pt x="310" y="1837"/>
                    </a:cubicBezTo>
                    <a:cubicBezTo>
                      <a:pt x="465" y="1289"/>
                      <a:pt x="429" y="610"/>
                      <a:pt x="298" y="63"/>
                    </a:cubicBezTo>
                    <a:cubicBezTo>
                      <a:pt x="286" y="21"/>
                      <a:pt x="244" y="0"/>
                      <a:pt x="204"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8"/>
              <p:cNvSpPr/>
              <p:nvPr/>
            </p:nvSpPr>
            <p:spPr>
              <a:xfrm>
                <a:off x="3155450" y="3021325"/>
                <a:ext cx="9550" cy="49975"/>
              </a:xfrm>
              <a:custGeom>
                <a:avLst/>
                <a:gdLst/>
                <a:ahLst/>
                <a:cxnLst/>
                <a:rect l="l" t="t" r="r" b="b"/>
                <a:pathLst>
                  <a:path w="382" h="1999" extrusionOk="0">
                    <a:moveTo>
                      <a:pt x="186" y="1"/>
                    </a:moveTo>
                    <a:cubicBezTo>
                      <a:pt x="167" y="1"/>
                      <a:pt x="149" y="13"/>
                      <a:pt x="143" y="37"/>
                    </a:cubicBezTo>
                    <a:cubicBezTo>
                      <a:pt x="0" y="322"/>
                      <a:pt x="48" y="644"/>
                      <a:pt x="48" y="953"/>
                    </a:cubicBezTo>
                    <a:cubicBezTo>
                      <a:pt x="48" y="1299"/>
                      <a:pt x="84" y="1632"/>
                      <a:pt x="155" y="1954"/>
                    </a:cubicBezTo>
                    <a:cubicBezTo>
                      <a:pt x="161" y="1983"/>
                      <a:pt x="188" y="1998"/>
                      <a:pt x="214" y="1998"/>
                    </a:cubicBezTo>
                    <a:cubicBezTo>
                      <a:pt x="241" y="1998"/>
                      <a:pt x="268" y="1983"/>
                      <a:pt x="274" y="1954"/>
                    </a:cubicBezTo>
                    <a:cubicBezTo>
                      <a:pt x="345" y="1632"/>
                      <a:pt x="357" y="1299"/>
                      <a:pt x="345" y="953"/>
                    </a:cubicBezTo>
                    <a:cubicBezTo>
                      <a:pt x="345" y="644"/>
                      <a:pt x="381" y="322"/>
                      <a:pt x="238" y="37"/>
                    </a:cubicBezTo>
                    <a:cubicBezTo>
                      <a:pt x="226" y="13"/>
                      <a:pt x="206" y="1"/>
                      <a:pt x="186"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1" name="Google Shape;791;p8"/>
              <p:cNvSpPr/>
              <p:nvPr/>
            </p:nvSpPr>
            <p:spPr>
              <a:xfrm>
                <a:off x="3127750" y="3019550"/>
                <a:ext cx="8375" cy="47200"/>
              </a:xfrm>
              <a:custGeom>
                <a:avLst/>
                <a:gdLst/>
                <a:ahLst/>
                <a:cxnLst/>
                <a:rect l="l" t="t" r="r" b="b"/>
                <a:pathLst>
                  <a:path w="335" h="1888" extrusionOk="0">
                    <a:moveTo>
                      <a:pt x="163" y="0"/>
                    </a:moveTo>
                    <a:cubicBezTo>
                      <a:pt x="144" y="0"/>
                      <a:pt x="126" y="12"/>
                      <a:pt x="120" y="36"/>
                    </a:cubicBezTo>
                    <a:cubicBezTo>
                      <a:pt x="1" y="286"/>
                      <a:pt x="13" y="608"/>
                      <a:pt x="25" y="893"/>
                    </a:cubicBezTo>
                    <a:cubicBezTo>
                      <a:pt x="37" y="1203"/>
                      <a:pt x="37" y="1536"/>
                      <a:pt x="120" y="1834"/>
                    </a:cubicBezTo>
                    <a:cubicBezTo>
                      <a:pt x="126" y="1870"/>
                      <a:pt x="156" y="1888"/>
                      <a:pt x="185" y="1888"/>
                    </a:cubicBezTo>
                    <a:cubicBezTo>
                      <a:pt x="215" y="1888"/>
                      <a:pt x="245" y="1870"/>
                      <a:pt x="251" y="1834"/>
                    </a:cubicBezTo>
                    <a:cubicBezTo>
                      <a:pt x="322" y="1513"/>
                      <a:pt x="322" y="1203"/>
                      <a:pt x="322" y="893"/>
                    </a:cubicBezTo>
                    <a:cubicBezTo>
                      <a:pt x="322" y="608"/>
                      <a:pt x="334" y="298"/>
                      <a:pt x="215" y="36"/>
                    </a:cubicBezTo>
                    <a:cubicBezTo>
                      <a:pt x="203" y="12"/>
                      <a:pt x="182" y="0"/>
                      <a:pt x="163"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2" name="Google Shape;792;p8"/>
              <p:cNvSpPr/>
              <p:nvPr/>
            </p:nvSpPr>
            <p:spPr>
              <a:xfrm>
                <a:off x="3095625" y="3018425"/>
                <a:ext cx="15200" cy="47800"/>
              </a:xfrm>
              <a:custGeom>
                <a:avLst/>
                <a:gdLst/>
                <a:ahLst/>
                <a:cxnLst/>
                <a:rect l="l" t="t" r="r" b="b"/>
                <a:pathLst>
                  <a:path w="608" h="1912" extrusionOk="0">
                    <a:moveTo>
                      <a:pt x="313" y="1"/>
                    </a:moveTo>
                    <a:cubicBezTo>
                      <a:pt x="286" y="1"/>
                      <a:pt x="256" y="16"/>
                      <a:pt x="238" y="45"/>
                    </a:cubicBezTo>
                    <a:cubicBezTo>
                      <a:pt x="0" y="569"/>
                      <a:pt x="131" y="1308"/>
                      <a:pt x="238" y="1867"/>
                    </a:cubicBezTo>
                    <a:cubicBezTo>
                      <a:pt x="244" y="1897"/>
                      <a:pt x="274" y="1912"/>
                      <a:pt x="304" y="1912"/>
                    </a:cubicBezTo>
                    <a:cubicBezTo>
                      <a:pt x="333" y="1912"/>
                      <a:pt x="363" y="1897"/>
                      <a:pt x="369" y="1867"/>
                    </a:cubicBezTo>
                    <a:cubicBezTo>
                      <a:pt x="476" y="1331"/>
                      <a:pt x="607" y="569"/>
                      <a:pt x="369" y="45"/>
                    </a:cubicBezTo>
                    <a:cubicBezTo>
                      <a:pt x="363" y="16"/>
                      <a:pt x="339" y="1"/>
                      <a:pt x="313"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3" name="Google Shape;793;p8"/>
              <p:cNvSpPr/>
              <p:nvPr/>
            </p:nvSpPr>
            <p:spPr>
              <a:xfrm>
                <a:off x="3068225" y="3012775"/>
                <a:ext cx="13725" cy="46900"/>
              </a:xfrm>
              <a:custGeom>
                <a:avLst/>
                <a:gdLst/>
                <a:ahLst/>
                <a:cxnLst/>
                <a:rect l="l" t="t" r="r" b="b"/>
                <a:pathLst>
                  <a:path w="549" h="1876" extrusionOk="0">
                    <a:moveTo>
                      <a:pt x="277" y="1"/>
                    </a:moveTo>
                    <a:cubicBezTo>
                      <a:pt x="251" y="1"/>
                      <a:pt x="221" y="15"/>
                      <a:pt x="203" y="45"/>
                    </a:cubicBezTo>
                    <a:cubicBezTo>
                      <a:pt x="1" y="569"/>
                      <a:pt x="96" y="1295"/>
                      <a:pt x="203" y="1831"/>
                    </a:cubicBezTo>
                    <a:cubicBezTo>
                      <a:pt x="209" y="1861"/>
                      <a:pt x="236" y="1876"/>
                      <a:pt x="263" y="1876"/>
                    </a:cubicBezTo>
                    <a:cubicBezTo>
                      <a:pt x="289" y="1876"/>
                      <a:pt x="316" y="1861"/>
                      <a:pt x="322" y="1831"/>
                    </a:cubicBezTo>
                    <a:cubicBezTo>
                      <a:pt x="429" y="1295"/>
                      <a:pt x="548" y="569"/>
                      <a:pt x="334" y="45"/>
                    </a:cubicBezTo>
                    <a:cubicBezTo>
                      <a:pt x="328" y="15"/>
                      <a:pt x="304" y="1"/>
                      <a:pt x="277"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4" name="Google Shape;794;p8"/>
              <p:cNvSpPr/>
              <p:nvPr/>
            </p:nvSpPr>
            <p:spPr>
              <a:xfrm>
                <a:off x="3042325" y="3017975"/>
                <a:ext cx="8675" cy="38200"/>
              </a:xfrm>
              <a:custGeom>
                <a:avLst/>
                <a:gdLst/>
                <a:ahLst/>
                <a:cxnLst/>
                <a:rect l="l" t="t" r="r" b="b"/>
                <a:pathLst>
                  <a:path w="347" h="1528" extrusionOk="0">
                    <a:moveTo>
                      <a:pt x="178" y="1"/>
                    </a:moveTo>
                    <a:cubicBezTo>
                      <a:pt x="153" y="1"/>
                      <a:pt x="126" y="10"/>
                      <a:pt x="108" y="28"/>
                    </a:cubicBezTo>
                    <a:cubicBezTo>
                      <a:pt x="1" y="254"/>
                      <a:pt x="25" y="516"/>
                      <a:pt x="37" y="742"/>
                    </a:cubicBezTo>
                    <a:cubicBezTo>
                      <a:pt x="37" y="1004"/>
                      <a:pt x="48" y="1254"/>
                      <a:pt x="144" y="1492"/>
                    </a:cubicBezTo>
                    <a:cubicBezTo>
                      <a:pt x="150" y="1516"/>
                      <a:pt x="170" y="1528"/>
                      <a:pt x="191" y="1528"/>
                    </a:cubicBezTo>
                    <a:cubicBezTo>
                      <a:pt x="212" y="1528"/>
                      <a:pt x="233" y="1516"/>
                      <a:pt x="239" y="1492"/>
                    </a:cubicBezTo>
                    <a:cubicBezTo>
                      <a:pt x="334" y="1254"/>
                      <a:pt x="346" y="1004"/>
                      <a:pt x="334" y="742"/>
                    </a:cubicBezTo>
                    <a:cubicBezTo>
                      <a:pt x="334" y="504"/>
                      <a:pt x="346" y="254"/>
                      <a:pt x="239" y="28"/>
                    </a:cubicBezTo>
                    <a:cubicBezTo>
                      <a:pt x="227" y="10"/>
                      <a:pt x="203" y="1"/>
                      <a:pt x="178"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5" name="Google Shape;795;p8"/>
              <p:cNvSpPr/>
              <p:nvPr/>
            </p:nvSpPr>
            <p:spPr>
              <a:xfrm>
                <a:off x="3013450" y="3024025"/>
                <a:ext cx="10150" cy="29100"/>
              </a:xfrm>
              <a:custGeom>
                <a:avLst/>
                <a:gdLst/>
                <a:ahLst/>
                <a:cxnLst/>
                <a:rect l="l" t="t" r="r" b="b"/>
                <a:pathLst>
                  <a:path w="406" h="1164" extrusionOk="0">
                    <a:moveTo>
                      <a:pt x="193" y="0"/>
                    </a:moveTo>
                    <a:cubicBezTo>
                      <a:pt x="156" y="0"/>
                      <a:pt x="120" y="24"/>
                      <a:pt x="108" y="71"/>
                    </a:cubicBezTo>
                    <a:cubicBezTo>
                      <a:pt x="1" y="393"/>
                      <a:pt x="84" y="786"/>
                      <a:pt x="144" y="1119"/>
                    </a:cubicBezTo>
                    <a:cubicBezTo>
                      <a:pt x="156" y="1149"/>
                      <a:pt x="182" y="1164"/>
                      <a:pt x="206" y="1164"/>
                    </a:cubicBezTo>
                    <a:cubicBezTo>
                      <a:pt x="230" y="1164"/>
                      <a:pt x="251" y="1149"/>
                      <a:pt x="251" y="1119"/>
                    </a:cubicBezTo>
                    <a:cubicBezTo>
                      <a:pt x="310" y="786"/>
                      <a:pt x="406" y="405"/>
                      <a:pt x="287" y="71"/>
                    </a:cubicBezTo>
                    <a:cubicBezTo>
                      <a:pt x="269" y="24"/>
                      <a:pt x="230" y="0"/>
                      <a:pt x="193"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6" name="Google Shape;796;p8"/>
              <p:cNvSpPr/>
              <p:nvPr/>
            </p:nvSpPr>
            <p:spPr>
              <a:xfrm>
                <a:off x="2985175" y="3026400"/>
                <a:ext cx="9550" cy="24125"/>
              </a:xfrm>
              <a:custGeom>
                <a:avLst/>
                <a:gdLst/>
                <a:ahLst/>
                <a:cxnLst/>
                <a:rect l="l" t="t" r="r" b="b"/>
                <a:pathLst>
                  <a:path w="382" h="965" extrusionOk="0">
                    <a:moveTo>
                      <a:pt x="193" y="0"/>
                    </a:moveTo>
                    <a:cubicBezTo>
                      <a:pt x="156" y="0"/>
                      <a:pt x="120" y="24"/>
                      <a:pt x="108" y="72"/>
                    </a:cubicBezTo>
                    <a:cubicBezTo>
                      <a:pt x="1" y="334"/>
                      <a:pt x="13" y="667"/>
                      <a:pt x="132" y="929"/>
                    </a:cubicBezTo>
                    <a:cubicBezTo>
                      <a:pt x="138" y="953"/>
                      <a:pt x="164" y="965"/>
                      <a:pt x="191" y="965"/>
                    </a:cubicBezTo>
                    <a:cubicBezTo>
                      <a:pt x="218" y="965"/>
                      <a:pt x="245" y="953"/>
                      <a:pt x="251" y="929"/>
                    </a:cubicBezTo>
                    <a:cubicBezTo>
                      <a:pt x="370" y="667"/>
                      <a:pt x="382" y="334"/>
                      <a:pt x="287" y="72"/>
                    </a:cubicBezTo>
                    <a:cubicBezTo>
                      <a:pt x="269" y="24"/>
                      <a:pt x="230" y="0"/>
                      <a:pt x="193"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7" name="Google Shape;797;p8"/>
              <p:cNvSpPr/>
              <p:nvPr/>
            </p:nvSpPr>
            <p:spPr>
              <a:xfrm>
                <a:off x="2955125" y="3021625"/>
                <a:ext cx="12825" cy="24375"/>
              </a:xfrm>
              <a:custGeom>
                <a:avLst/>
                <a:gdLst/>
                <a:ahLst/>
                <a:cxnLst/>
                <a:rect l="l" t="t" r="r" b="b"/>
                <a:pathLst>
                  <a:path w="513" h="975" extrusionOk="0">
                    <a:moveTo>
                      <a:pt x="265" y="1"/>
                    </a:moveTo>
                    <a:cubicBezTo>
                      <a:pt x="241" y="1"/>
                      <a:pt x="215" y="13"/>
                      <a:pt x="191" y="37"/>
                    </a:cubicBezTo>
                    <a:cubicBezTo>
                      <a:pt x="0" y="239"/>
                      <a:pt x="119" y="691"/>
                      <a:pt x="203" y="929"/>
                    </a:cubicBezTo>
                    <a:cubicBezTo>
                      <a:pt x="209" y="959"/>
                      <a:pt x="235" y="974"/>
                      <a:pt x="262" y="974"/>
                    </a:cubicBezTo>
                    <a:cubicBezTo>
                      <a:pt x="289" y="974"/>
                      <a:pt x="316" y="959"/>
                      <a:pt x="322" y="929"/>
                    </a:cubicBezTo>
                    <a:cubicBezTo>
                      <a:pt x="393" y="691"/>
                      <a:pt x="512" y="239"/>
                      <a:pt x="322" y="37"/>
                    </a:cubicBezTo>
                    <a:cubicBezTo>
                      <a:pt x="310" y="13"/>
                      <a:pt x="289" y="1"/>
                      <a:pt x="265"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8" name="Google Shape;798;p8"/>
              <p:cNvSpPr/>
              <p:nvPr/>
            </p:nvSpPr>
            <p:spPr>
              <a:xfrm>
                <a:off x="2929825" y="3022675"/>
                <a:ext cx="6575" cy="21225"/>
              </a:xfrm>
              <a:custGeom>
                <a:avLst/>
                <a:gdLst/>
                <a:ahLst/>
                <a:cxnLst/>
                <a:rect l="l" t="t" r="r" b="b"/>
                <a:pathLst>
                  <a:path w="263" h="849" extrusionOk="0">
                    <a:moveTo>
                      <a:pt x="136" y="0"/>
                    </a:moveTo>
                    <a:cubicBezTo>
                      <a:pt x="101" y="0"/>
                      <a:pt x="66" y="18"/>
                      <a:pt x="60" y="54"/>
                    </a:cubicBezTo>
                    <a:cubicBezTo>
                      <a:pt x="0" y="328"/>
                      <a:pt x="12" y="542"/>
                      <a:pt x="72" y="804"/>
                    </a:cubicBezTo>
                    <a:cubicBezTo>
                      <a:pt x="78" y="834"/>
                      <a:pt x="104" y="849"/>
                      <a:pt x="131" y="849"/>
                    </a:cubicBezTo>
                    <a:cubicBezTo>
                      <a:pt x="158" y="849"/>
                      <a:pt x="185" y="834"/>
                      <a:pt x="191" y="804"/>
                    </a:cubicBezTo>
                    <a:cubicBezTo>
                      <a:pt x="250" y="530"/>
                      <a:pt x="262" y="304"/>
                      <a:pt x="203" y="54"/>
                    </a:cubicBezTo>
                    <a:cubicBezTo>
                      <a:pt x="203" y="18"/>
                      <a:pt x="170" y="0"/>
                      <a:pt x="136"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9" name="Google Shape;799;p8"/>
              <p:cNvSpPr/>
              <p:nvPr/>
            </p:nvSpPr>
            <p:spPr>
              <a:xfrm>
                <a:off x="3599550" y="3028175"/>
                <a:ext cx="232200" cy="918900"/>
              </a:xfrm>
              <a:custGeom>
                <a:avLst/>
                <a:gdLst/>
                <a:ahLst/>
                <a:cxnLst/>
                <a:rect l="l" t="t" r="r" b="b"/>
                <a:pathLst>
                  <a:path w="9288" h="36756" extrusionOk="0">
                    <a:moveTo>
                      <a:pt x="4644" y="1"/>
                    </a:moveTo>
                    <a:lnTo>
                      <a:pt x="0" y="4835"/>
                    </a:lnTo>
                    <a:lnTo>
                      <a:pt x="4834" y="36755"/>
                    </a:lnTo>
                    <a:lnTo>
                      <a:pt x="9287" y="4358"/>
                    </a:lnTo>
                    <a:lnTo>
                      <a:pt x="4644" y="1"/>
                    </a:lnTo>
                    <a:close/>
                  </a:path>
                </a:pathLst>
              </a:custGeom>
              <a:solidFill>
                <a:srgbClr val="DFD5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0" name="Google Shape;800;p8"/>
              <p:cNvSpPr/>
              <p:nvPr/>
            </p:nvSpPr>
            <p:spPr>
              <a:xfrm>
                <a:off x="3592100" y="3018050"/>
                <a:ext cx="247375" cy="930200"/>
              </a:xfrm>
              <a:custGeom>
                <a:avLst/>
                <a:gdLst/>
                <a:ahLst/>
                <a:cxnLst/>
                <a:rect l="l" t="t" r="r" b="b"/>
                <a:pathLst>
                  <a:path w="9895" h="37208" extrusionOk="0">
                    <a:moveTo>
                      <a:pt x="4954" y="811"/>
                    </a:moveTo>
                    <a:lnTo>
                      <a:pt x="9264" y="4871"/>
                    </a:lnTo>
                    <a:lnTo>
                      <a:pt x="5097" y="35172"/>
                    </a:lnTo>
                    <a:lnTo>
                      <a:pt x="596" y="5335"/>
                    </a:lnTo>
                    <a:lnTo>
                      <a:pt x="4954" y="811"/>
                    </a:lnTo>
                    <a:close/>
                    <a:moveTo>
                      <a:pt x="4942" y="1"/>
                    </a:moveTo>
                    <a:lnTo>
                      <a:pt x="1" y="5132"/>
                    </a:lnTo>
                    <a:lnTo>
                      <a:pt x="4846" y="37208"/>
                    </a:lnTo>
                    <a:lnTo>
                      <a:pt x="5430" y="37208"/>
                    </a:lnTo>
                    <a:lnTo>
                      <a:pt x="9883" y="4811"/>
                    </a:lnTo>
                    <a:lnTo>
                      <a:pt x="9895" y="4656"/>
                    </a:lnTo>
                    <a:lnTo>
                      <a:pt x="4942" y="1"/>
                    </a:ln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1" name="Google Shape;801;p8"/>
              <p:cNvSpPr/>
              <p:nvPr/>
            </p:nvSpPr>
            <p:spPr>
              <a:xfrm>
                <a:off x="3695700" y="3068950"/>
                <a:ext cx="99425" cy="8375"/>
              </a:xfrm>
              <a:custGeom>
                <a:avLst/>
                <a:gdLst/>
                <a:ahLst/>
                <a:cxnLst/>
                <a:rect l="l" t="t" r="r" b="b"/>
                <a:pathLst>
                  <a:path w="3977" h="335" extrusionOk="0">
                    <a:moveTo>
                      <a:pt x="1733" y="0"/>
                    </a:moveTo>
                    <a:cubicBezTo>
                      <a:pt x="1172" y="0"/>
                      <a:pt x="611" y="31"/>
                      <a:pt x="60" y="108"/>
                    </a:cubicBezTo>
                    <a:cubicBezTo>
                      <a:pt x="0" y="108"/>
                      <a:pt x="0" y="227"/>
                      <a:pt x="60" y="227"/>
                    </a:cubicBezTo>
                    <a:cubicBezTo>
                      <a:pt x="611" y="304"/>
                      <a:pt x="1172" y="335"/>
                      <a:pt x="1733" y="335"/>
                    </a:cubicBezTo>
                    <a:cubicBezTo>
                      <a:pt x="2467" y="335"/>
                      <a:pt x="3202" y="283"/>
                      <a:pt x="3917" y="215"/>
                    </a:cubicBezTo>
                    <a:cubicBezTo>
                      <a:pt x="3977" y="215"/>
                      <a:pt x="3977" y="120"/>
                      <a:pt x="3917" y="120"/>
                    </a:cubicBezTo>
                    <a:cubicBezTo>
                      <a:pt x="3202" y="52"/>
                      <a:pt x="2467" y="0"/>
                      <a:pt x="1733"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2" name="Google Shape;802;p8"/>
              <p:cNvSpPr/>
              <p:nvPr/>
            </p:nvSpPr>
            <p:spPr>
              <a:xfrm>
                <a:off x="3689425" y="3097425"/>
                <a:ext cx="105400" cy="8250"/>
              </a:xfrm>
              <a:custGeom>
                <a:avLst/>
                <a:gdLst/>
                <a:ahLst/>
                <a:cxnLst/>
                <a:rect l="l" t="t" r="r" b="b"/>
                <a:pathLst>
                  <a:path w="4216" h="330" extrusionOk="0">
                    <a:moveTo>
                      <a:pt x="1777" y="0"/>
                    </a:moveTo>
                    <a:cubicBezTo>
                      <a:pt x="1184" y="0"/>
                      <a:pt x="595" y="33"/>
                      <a:pt x="37" y="124"/>
                    </a:cubicBezTo>
                    <a:cubicBezTo>
                      <a:pt x="1" y="124"/>
                      <a:pt x="1" y="207"/>
                      <a:pt x="37" y="207"/>
                    </a:cubicBezTo>
                    <a:cubicBezTo>
                      <a:pt x="605" y="296"/>
                      <a:pt x="1215" y="330"/>
                      <a:pt x="1832" y="330"/>
                    </a:cubicBezTo>
                    <a:cubicBezTo>
                      <a:pt x="2623" y="330"/>
                      <a:pt x="3426" y="274"/>
                      <a:pt x="4168" y="207"/>
                    </a:cubicBezTo>
                    <a:cubicBezTo>
                      <a:pt x="4216" y="207"/>
                      <a:pt x="4216" y="124"/>
                      <a:pt x="4168" y="124"/>
                    </a:cubicBezTo>
                    <a:cubicBezTo>
                      <a:pt x="3405" y="62"/>
                      <a:pt x="2587" y="0"/>
                      <a:pt x="1777"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3" name="Google Shape;803;p8"/>
              <p:cNvSpPr/>
              <p:nvPr/>
            </p:nvSpPr>
            <p:spPr>
              <a:xfrm>
                <a:off x="3705225" y="3126325"/>
                <a:ext cx="104200" cy="7025"/>
              </a:xfrm>
              <a:custGeom>
                <a:avLst/>
                <a:gdLst/>
                <a:ahLst/>
                <a:cxnLst/>
                <a:rect l="l" t="t" r="r" b="b"/>
                <a:pathLst>
                  <a:path w="4168" h="281" extrusionOk="0">
                    <a:moveTo>
                      <a:pt x="2093" y="1"/>
                    </a:moveTo>
                    <a:cubicBezTo>
                      <a:pt x="1426" y="1"/>
                      <a:pt x="756" y="28"/>
                      <a:pt x="83" y="75"/>
                    </a:cubicBezTo>
                    <a:cubicBezTo>
                      <a:pt x="0" y="75"/>
                      <a:pt x="0" y="206"/>
                      <a:pt x="83" y="206"/>
                    </a:cubicBezTo>
                    <a:cubicBezTo>
                      <a:pt x="756" y="254"/>
                      <a:pt x="1426" y="281"/>
                      <a:pt x="2093" y="281"/>
                    </a:cubicBezTo>
                    <a:cubicBezTo>
                      <a:pt x="2759" y="281"/>
                      <a:pt x="3423" y="254"/>
                      <a:pt x="4084" y="194"/>
                    </a:cubicBezTo>
                    <a:cubicBezTo>
                      <a:pt x="4167" y="194"/>
                      <a:pt x="4167" y="87"/>
                      <a:pt x="4084" y="87"/>
                    </a:cubicBezTo>
                    <a:cubicBezTo>
                      <a:pt x="3423" y="28"/>
                      <a:pt x="2759" y="1"/>
                      <a:pt x="2093"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4" name="Google Shape;804;p8"/>
              <p:cNvSpPr/>
              <p:nvPr/>
            </p:nvSpPr>
            <p:spPr>
              <a:xfrm>
                <a:off x="3703725" y="3154150"/>
                <a:ext cx="119375" cy="8425"/>
              </a:xfrm>
              <a:custGeom>
                <a:avLst/>
                <a:gdLst/>
                <a:ahLst/>
                <a:cxnLst/>
                <a:rect l="l" t="t" r="r" b="b"/>
                <a:pathLst>
                  <a:path w="4775" h="337" extrusionOk="0">
                    <a:moveTo>
                      <a:pt x="3037" y="1"/>
                    </a:moveTo>
                    <a:cubicBezTo>
                      <a:pt x="2056" y="1"/>
                      <a:pt x="1062" y="78"/>
                      <a:pt x="96" y="93"/>
                    </a:cubicBezTo>
                    <a:cubicBezTo>
                      <a:pt x="0" y="93"/>
                      <a:pt x="0" y="236"/>
                      <a:pt x="96" y="236"/>
                    </a:cubicBezTo>
                    <a:cubicBezTo>
                      <a:pt x="1050" y="259"/>
                      <a:pt x="2032" y="337"/>
                      <a:pt x="3001" y="337"/>
                    </a:cubicBezTo>
                    <a:cubicBezTo>
                      <a:pt x="3580" y="337"/>
                      <a:pt x="4154" y="309"/>
                      <a:pt x="4715" y="224"/>
                    </a:cubicBezTo>
                    <a:cubicBezTo>
                      <a:pt x="4775" y="212"/>
                      <a:pt x="4775" y="105"/>
                      <a:pt x="4715" y="105"/>
                    </a:cubicBezTo>
                    <a:cubicBezTo>
                      <a:pt x="4166" y="27"/>
                      <a:pt x="3604" y="1"/>
                      <a:pt x="3037"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5" name="Google Shape;805;p8"/>
              <p:cNvSpPr/>
              <p:nvPr/>
            </p:nvSpPr>
            <p:spPr>
              <a:xfrm>
                <a:off x="3712950" y="3183400"/>
                <a:ext cx="99150" cy="6500"/>
              </a:xfrm>
              <a:custGeom>
                <a:avLst/>
                <a:gdLst/>
                <a:ahLst/>
                <a:cxnLst/>
                <a:rect l="l" t="t" r="r" b="b"/>
                <a:pathLst>
                  <a:path w="3966" h="260" extrusionOk="0">
                    <a:moveTo>
                      <a:pt x="2458" y="0"/>
                    </a:moveTo>
                    <a:cubicBezTo>
                      <a:pt x="1661" y="0"/>
                      <a:pt x="862" y="52"/>
                      <a:pt x="72" y="66"/>
                    </a:cubicBezTo>
                    <a:cubicBezTo>
                      <a:pt x="1" y="66"/>
                      <a:pt x="1" y="185"/>
                      <a:pt x="72" y="185"/>
                    </a:cubicBezTo>
                    <a:cubicBezTo>
                      <a:pt x="842" y="207"/>
                      <a:pt x="1630" y="260"/>
                      <a:pt x="2417" y="260"/>
                    </a:cubicBezTo>
                    <a:cubicBezTo>
                      <a:pt x="2919" y="260"/>
                      <a:pt x="3421" y="238"/>
                      <a:pt x="3918" y="173"/>
                    </a:cubicBezTo>
                    <a:cubicBezTo>
                      <a:pt x="3965" y="173"/>
                      <a:pt x="3965" y="102"/>
                      <a:pt x="3918" y="78"/>
                    </a:cubicBezTo>
                    <a:cubicBezTo>
                      <a:pt x="3434" y="19"/>
                      <a:pt x="2946" y="0"/>
                      <a:pt x="2458"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6" name="Google Shape;806;p8"/>
              <p:cNvSpPr/>
              <p:nvPr/>
            </p:nvSpPr>
            <p:spPr>
              <a:xfrm>
                <a:off x="3711750" y="3210300"/>
                <a:ext cx="96475" cy="9625"/>
              </a:xfrm>
              <a:custGeom>
                <a:avLst/>
                <a:gdLst/>
                <a:ahLst/>
                <a:cxnLst/>
                <a:rect l="l" t="t" r="r" b="b"/>
                <a:pathLst>
                  <a:path w="3859" h="385" extrusionOk="0">
                    <a:moveTo>
                      <a:pt x="1782" y="0"/>
                    </a:moveTo>
                    <a:cubicBezTo>
                      <a:pt x="1178" y="0"/>
                      <a:pt x="579" y="46"/>
                      <a:pt x="37" y="157"/>
                    </a:cubicBezTo>
                    <a:cubicBezTo>
                      <a:pt x="1" y="169"/>
                      <a:pt x="1" y="217"/>
                      <a:pt x="37" y="217"/>
                    </a:cubicBezTo>
                    <a:cubicBezTo>
                      <a:pt x="612" y="334"/>
                      <a:pt x="1250" y="385"/>
                      <a:pt x="1892" y="385"/>
                    </a:cubicBezTo>
                    <a:cubicBezTo>
                      <a:pt x="2551" y="385"/>
                      <a:pt x="3213" y="331"/>
                      <a:pt x="3811" y="240"/>
                    </a:cubicBezTo>
                    <a:cubicBezTo>
                      <a:pt x="3859" y="240"/>
                      <a:pt x="3859" y="169"/>
                      <a:pt x="3811" y="157"/>
                    </a:cubicBezTo>
                    <a:cubicBezTo>
                      <a:pt x="3180" y="62"/>
                      <a:pt x="2478" y="0"/>
                      <a:pt x="1782"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7" name="Google Shape;807;p8"/>
              <p:cNvSpPr/>
              <p:nvPr/>
            </p:nvSpPr>
            <p:spPr>
              <a:xfrm>
                <a:off x="3714750" y="3239600"/>
                <a:ext cx="92000" cy="7700"/>
              </a:xfrm>
              <a:custGeom>
                <a:avLst/>
                <a:gdLst/>
                <a:ahLst/>
                <a:cxnLst/>
                <a:rect l="l" t="t" r="r" b="b"/>
                <a:pathLst>
                  <a:path w="3680" h="308" extrusionOk="0">
                    <a:moveTo>
                      <a:pt x="1037" y="0"/>
                    </a:moveTo>
                    <a:cubicBezTo>
                      <a:pt x="693" y="0"/>
                      <a:pt x="351" y="23"/>
                      <a:pt x="36" y="140"/>
                    </a:cubicBezTo>
                    <a:cubicBezTo>
                      <a:pt x="31" y="138"/>
                      <a:pt x="26" y="138"/>
                      <a:pt x="23" y="138"/>
                    </a:cubicBezTo>
                    <a:cubicBezTo>
                      <a:pt x="1" y="138"/>
                      <a:pt x="5" y="165"/>
                      <a:pt x="36" y="176"/>
                    </a:cubicBezTo>
                    <a:cubicBezTo>
                      <a:pt x="367" y="291"/>
                      <a:pt x="734" y="307"/>
                      <a:pt x="1096" y="307"/>
                    </a:cubicBezTo>
                    <a:cubicBezTo>
                      <a:pt x="1233" y="307"/>
                      <a:pt x="1368" y="305"/>
                      <a:pt x="1501" y="305"/>
                    </a:cubicBezTo>
                    <a:cubicBezTo>
                      <a:pt x="1561" y="305"/>
                      <a:pt x="1620" y="305"/>
                      <a:pt x="1679" y="307"/>
                    </a:cubicBezTo>
                    <a:cubicBezTo>
                      <a:pt x="2322" y="307"/>
                      <a:pt x="2965" y="295"/>
                      <a:pt x="3608" y="211"/>
                    </a:cubicBezTo>
                    <a:cubicBezTo>
                      <a:pt x="3679" y="200"/>
                      <a:pt x="3679" y="92"/>
                      <a:pt x="3608" y="92"/>
                    </a:cubicBezTo>
                    <a:cubicBezTo>
                      <a:pt x="2965" y="21"/>
                      <a:pt x="2322" y="9"/>
                      <a:pt x="1679" y="9"/>
                    </a:cubicBezTo>
                    <a:cubicBezTo>
                      <a:pt x="1468" y="9"/>
                      <a:pt x="1252" y="0"/>
                      <a:pt x="1037"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8" name="Google Shape;808;p8"/>
              <p:cNvSpPr/>
              <p:nvPr/>
            </p:nvSpPr>
            <p:spPr>
              <a:xfrm>
                <a:off x="3715025" y="3266850"/>
                <a:ext cx="86350" cy="10050"/>
              </a:xfrm>
              <a:custGeom>
                <a:avLst/>
                <a:gdLst/>
                <a:ahLst/>
                <a:cxnLst/>
                <a:rect l="l" t="t" r="r" b="b"/>
                <a:pathLst>
                  <a:path w="3454" h="402" extrusionOk="0">
                    <a:moveTo>
                      <a:pt x="1233" y="0"/>
                    </a:moveTo>
                    <a:cubicBezTo>
                      <a:pt x="816" y="0"/>
                      <a:pt x="411" y="38"/>
                      <a:pt x="49" y="145"/>
                    </a:cubicBezTo>
                    <a:cubicBezTo>
                      <a:pt x="1" y="157"/>
                      <a:pt x="1" y="229"/>
                      <a:pt x="49" y="241"/>
                    </a:cubicBezTo>
                    <a:cubicBezTo>
                      <a:pt x="453" y="361"/>
                      <a:pt x="913" y="402"/>
                      <a:pt x="1383" y="402"/>
                    </a:cubicBezTo>
                    <a:cubicBezTo>
                      <a:pt x="2076" y="402"/>
                      <a:pt x="2792" y="314"/>
                      <a:pt x="3394" y="264"/>
                    </a:cubicBezTo>
                    <a:cubicBezTo>
                      <a:pt x="3454" y="264"/>
                      <a:pt x="3454" y="169"/>
                      <a:pt x="3394" y="169"/>
                    </a:cubicBezTo>
                    <a:cubicBezTo>
                      <a:pt x="2741" y="116"/>
                      <a:pt x="1968" y="0"/>
                      <a:pt x="1233"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9" name="Google Shape;809;p8"/>
              <p:cNvSpPr/>
              <p:nvPr/>
            </p:nvSpPr>
            <p:spPr>
              <a:xfrm>
                <a:off x="3712050" y="3295775"/>
                <a:ext cx="86050" cy="7900"/>
              </a:xfrm>
              <a:custGeom>
                <a:avLst/>
                <a:gdLst/>
                <a:ahLst/>
                <a:cxnLst/>
                <a:rect l="l" t="t" r="r" b="b"/>
                <a:pathLst>
                  <a:path w="3442" h="316" extrusionOk="0">
                    <a:moveTo>
                      <a:pt x="890" y="0"/>
                    </a:moveTo>
                    <a:cubicBezTo>
                      <a:pt x="602" y="0"/>
                      <a:pt x="315" y="18"/>
                      <a:pt x="48" y="96"/>
                    </a:cubicBezTo>
                    <a:cubicBezTo>
                      <a:pt x="1" y="131"/>
                      <a:pt x="1" y="203"/>
                      <a:pt x="48" y="215"/>
                    </a:cubicBezTo>
                    <a:cubicBezTo>
                      <a:pt x="324" y="295"/>
                      <a:pt x="621" y="315"/>
                      <a:pt x="918" y="315"/>
                    </a:cubicBezTo>
                    <a:cubicBezTo>
                      <a:pt x="1149" y="315"/>
                      <a:pt x="1378" y="303"/>
                      <a:pt x="1596" y="298"/>
                    </a:cubicBezTo>
                    <a:cubicBezTo>
                      <a:pt x="2192" y="298"/>
                      <a:pt x="2775" y="274"/>
                      <a:pt x="3358" y="215"/>
                    </a:cubicBezTo>
                    <a:cubicBezTo>
                      <a:pt x="3430" y="203"/>
                      <a:pt x="3442" y="96"/>
                      <a:pt x="3358" y="84"/>
                    </a:cubicBezTo>
                    <a:cubicBezTo>
                      <a:pt x="2775" y="24"/>
                      <a:pt x="2192" y="12"/>
                      <a:pt x="1596" y="12"/>
                    </a:cubicBezTo>
                    <a:cubicBezTo>
                      <a:pt x="1369" y="12"/>
                      <a:pt x="1129" y="0"/>
                      <a:pt x="890"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0" name="Google Shape;810;p8"/>
              <p:cNvSpPr/>
              <p:nvPr/>
            </p:nvSpPr>
            <p:spPr>
              <a:xfrm>
                <a:off x="3710275" y="3324375"/>
                <a:ext cx="83675" cy="7650"/>
              </a:xfrm>
              <a:custGeom>
                <a:avLst/>
                <a:gdLst/>
                <a:ahLst/>
                <a:cxnLst/>
                <a:rect l="l" t="t" r="r" b="b"/>
                <a:pathLst>
                  <a:path w="3347" h="306" extrusionOk="0">
                    <a:moveTo>
                      <a:pt x="1953" y="0"/>
                    </a:moveTo>
                    <a:cubicBezTo>
                      <a:pt x="1343" y="0"/>
                      <a:pt x="731" y="42"/>
                      <a:pt x="119" y="83"/>
                    </a:cubicBezTo>
                    <a:cubicBezTo>
                      <a:pt x="0" y="83"/>
                      <a:pt x="0" y="238"/>
                      <a:pt x="119" y="249"/>
                    </a:cubicBezTo>
                    <a:cubicBezTo>
                      <a:pt x="649" y="279"/>
                      <a:pt x="1179" y="306"/>
                      <a:pt x="1707" y="306"/>
                    </a:cubicBezTo>
                    <a:cubicBezTo>
                      <a:pt x="2236" y="306"/>
                      <a:pt x="2763" y="279"/>
                      <a:pt x="3287" y="202"/>
                    </a:cubicBezTo>
                    <a:cubicBezTo>
                      <a:pt x="3346" y="190"/>
                      <a:pt x="3346" y="107"/>
                      <a:pt x="3287" y="83"/>
                    </a:cubicBezTo>
                    <a:cubicBezTo>
                      <a:pt x="2844" y="22"/>
                      <a:pt x="2399" y="0"/>
                      <a:pt x="1953"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1" name="Google Shape;811;p8"/>
              <p:cNvSpPr/>
              <p:nvPr/>
            </p:nvSpPr>
            <p:spPr>
              <a:xfrm>
                <a:off x="3707600" y="3353625"/>
                <a:ext cx="84550" cy="8250"/>
              </a:xfrm>
              <a:custGeom>
                <a:avLst/>
                <a:gdLst/>
                <a:ahLst/>
                <a:cxnLst/>
                <a:rect l="l" t="t" r="r" b="b"/>
                <a:pathLst>
                  <a:path w="3382" h="330" extrusionOk="0">
                    <a:moveTo>
                      <a:pt x="2417" y="1"/>
                    </a:moveTo>
                    <a:cubicBezTo>
                      <a:pt x="2214" y="1"/>
                      <a:pt x="2010" y="8"/>
                      <a:pt x="1810" y="8"/>
                    </a:cubicBezTo>
                    <a:cubicBezTo>
                      <a:pt x="1556" y="8"/>
                      <a:pt x="1304" y="3"/>
                      <a:pt x="1053" y="3"/>
                    </a:cubicBezTo>
                    <a:cubicBezTo>
                      <a:pt x="739" y="3"/>
                      <a:pt x="425" y="11"/>
                      <a:pt x="107" y="44"/>
                    </a:cubicBezTo>
                    <a:cubicBezTo>
                      <a:pt x="0" y="68"/>
                      <a:pt x="0" y="187"/>
                      <a:pt x="107" y="199"/>
                    </a:cubicBezTo>
                    <a:cubicBezTo>
                      <a:pt x="679" y="258"/>
                      <a:pt x="1239" y="282"/>
                      <a:pt x="1810" y="306"/>
                    </a:cubicBezTo>
                    <a:cubicBezTo>
                      <a:pt x="2054" y="312"/>
                      <a:pt x="2307" y="330"/>
                      <a:pt x="2560" y="330"/>
                    </a:cubicBezTo>
                    <a:cubicBezTo>
                      <a:pt x="2813" y="330"/>
                      <a:pt x="3066" y="312"/>
                      <a:pt x="3310" y="246"/>
                    </a:cubicBezTo>
                    <a:cubicBezTo>
                      <a:pt x="3382" y="222"/>
                      <a:pt x="3382" y="127"/>
                      <a:pt x="3310" y="103"/>
                    </a:cubicBezTo>
                    <a:cubicBezTo>
                      <a:pt x="3024" y="18"/>
                      <a:pt x="2722" y="1"/>
                      <a:pt x="2417"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2" name="Google Shape;812;p8"/>
              <p:cNvSpPr/>
              <p:nvPr/>
            </p:nvSpPr>
            <p:spPr>
              <a:xfrm>
                <a:off x="3712650" y="3381600"/>
                <a:ext cx="73250" cy="7850"/>
              </a:xfrm>
              <a:custGeom>
                <a:avLst/>
                <a:gdLst/>
                <a:ahLst/>
                <a:cxnLst/>
                <a:rect l="l" t="t" r="r" b="b"/>
                <a:pathLst>
                  <a:path w="2930" h="314" extrusionOk="0">
                    <a:moveTo>
                      <a:pt x="1027" y="1"/>
                    </a:moveTo>
                    <a:cubicBezTo>
                      <a:pt x="724" y="1"/>
                      <a:pt x="421" y="17"/>
                      <a:pt x="120" y="56"/>
                    </a:cubicBezTo>
                    <a:cubicBezTo>
                      <a:pt x="1" y="56"/>
                      <a:pt x="1" y="223"/>
                      <a:pt x="120" y="235"/>
                    </a:cubicBezTo>
                    <a:cubicBezTo>
                      <a:pt x="542" y="289"/>
                      <a:pt x="962" y="314"/>
                      <a:pt x="1383" y="314"/>
                    </a:cubicBezTo>
                    <a:cubicBezTo>
                      <a:pt x="1876" y="314"/>
                      <a:pt x="2369" y="280"/>
                      <a:pt x="2870" y="223"/>
                    </a:cubicBezTo>
                    <a:cubicBezTo>
                      <a:pt x="2930" y="223"/>
                      <a:pt x="2930" y="139"/>
                      <a:pt x="2870" y="139"/>
                    </a:cubicBezTo>
                    <a:cubicBezTo>
                      <a:pt x="2263" y="67"/>
                      <a:pt x="1645" y="1"/>
                      <a:pt x="1027"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3" name="Google Shape;813;p8"/>
              <p:cNvSpPr/>
              <p:nvPr/>
            </p:nvSpPr>
            <p:spPr>
              <a:xfrm>
                <a:off x="3694800" y="3408650"/>
                <a:ext cx="86625" cy="9900"/>
              </a:xfrm>
              <a:custGeom>
                <a:avLst/>
                <a:gdLst/>
                <a:ahLst/>
                <a:cxnLst/>
                <a:rect l="l" t="t" r="r" b="b"/>
                <a:pathLst>
                  <a:path w="3465" h="396" extrusionOk="0">
                    <a:moveTo>
                      <a:pt x="1681" y="1"/>
                    </a:moveTo>
                    <a:cubicBezTo>
                      <a:pt x="1123" y="1"/>
                      <a:pt x="567" y="43"/>
                      <a:pt x="72" y="129"/>
                    </a:cubicBezTo>
                    <a:cubicBezTo>
                      <a:pt x="0" y="141"/>
                      <a:pt x="0" y="272"/>
                      <a:pt x="72" y="272"/>
                    </a:cubicBezTo>
                    <a:cubicBezTo>
                      <a:pt x="557" y="356"/>
                      <a:pt x="1102" y="396"/>
                      <a:pt x="1649" y="396"/>
                    </a:cubicBezTo>
                    <a:cubicBezTo>
                      <a:pt x="2256" y="396"/>
                      <a:pt x="2867" y="347"/>
                      <a:pt x="3405" y="260"/>
                    </a:cubicBezTo>
                    <a:cubicBezTo>
                      <a:pt x="3465" y="248"/>
                      <a:pt x="3465" y="153"/>
                      <a:pt x="3405" y="141"/>
                    </a:cubicBezTo>
                    <a:cubicBezTo>
                      <a:pt x="2876" y="48"/>
                      <a:pt x="2278" y="1"/>
                      <a:pt x="1681"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4" name="Google Shape;814;p8"/>
              <p:cNvSpPr/>
              <p:nvPr/>
            </p:nvSpPr>
            <p:spPr>
              <a:xfrm>
                <a:off x="3708200" y="3437675"/>
                <a:ext cx="69675" cy="8375"/>
              </a:xfrm>
              <a:custGeom>
                <a:avLst/>
                <a:gdLst/>
                <a:ahLst/>
                <a:cxnLst/>
                <a:rect l="l" t="t" r="r" b="b"/>
                <a:pathLst>
                  <a:path w="2787" h="335" extrusionOk="0">
                    <a:moveTo>
                      <a:pt x="1427" y="1"/>
                    </a:moveTo>
                    <a:cubicBezTo>
                      <a:pt x="979" y="1"/>
                      <a:pt x="530" y="33"/>
                      <a:pt x="95" y="75"/>
                    </a:cubicBezTo>
                    <a:cubicBezTo>
                      <a:pt x="0" y="99"/>
                      <a:pt x="0" y="230"/>
                      <a:pt x="95" y="242"/>
                    </a:cubicBezTo>
                    <a:cubicBezTo>
                      <a:pt x="562" y="294"/>
                      <a:pt x="1056" y="335"/>
                      <a:pt x="1546" y="335"/>
                    </a:cubicBezTo>
                    <a:cubicBezTo>
                      <a:pt x="1957" y="335"/>
                      <a:pt x="2365" y="306"/>
                      <a:pt x="2750" y="230"/>
                    </a:cubicBezTo>
                    <a:cubicBezTo>
                      <a:pt x="2786" y="218"/>
                      <a:pt x="2786" y="135"/>
                      <a:pt x="2750" y="123"/>
                    </a:cubicBezTo>
                    <a:cubicBezTo>
                      <a:pt x="2322" y="33"/>
                      <a:pt x="1875" y="1"/>
                      <a:pt x="1427"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5" name="Google Shape;815;p8"/>
              <p:cNvSpPr/>
              <p:nvPr/>
            </p:nvSpPr>
            <p:spPr>
              <a:xfrm>
                <a:off x="3711750" y="3493600"/>
                <a:ext cx="58975" cy="8975"/>
              </a:xfrm>
              <a:custGeom>
                <a:avLst/>
                <a:gdLst/>
                <a:ahLst/>
                <a:cxnLst/>
                <a:rect l="l" t="t" r="r" b="b"/>
                <a:pathLst>
                  <a:path w="2359" h="359" extrusionOk="0">
                    <a:moveTo>
                      <a:pt x="1209" y="1"/>
                    </a:moveTo>
                    <a:cubicBezTo>
                      <a:pt x="820" y="1"/>
                      <a:pt x="431" y="39"/>
                      <a:pt x="72" y="124"/>
                    </a:cubicBezTo>
                    <a:cubicBezTo>
                      <a:pt x="1" y="136"/>
                      <a:pt x="1" y="255"/>
                      <a:pt x="72" y="267"/>
                    </a:cubicBezTo>
                    <a:cubicBezTo>
                      <a:pt x="363" y="331"/>
                      <a:pt x="673" y="358"/>
                      <a:pt x="988" y="358"/>
                    </a:cubicBezTo>
                    <a:cubicBezTo>
                      <a:pt x="1434" y="358"/>
                      <a:pt x="1887" y="303"/>
                      <a:pt x="2299" y="219"/>
                    </a:cubicBezTo>
                    <a:cubicBezTo>
                      <a:pt x="2358" y="207"/>
                      <a:pt x="2358" y="124"/>
                      <a:pt x="2299" y="100"/>
                    </a:cubicBezTo>
                    <a:cubicBezTo>
                      <a:pt x="1955" y="36"/>
                      <a:pt x="1582" y="1"/>
                      <a:pt x="1209"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6" name="Google Shape;816;p8"/>
              <p:cNvSpPr/>
              <p:nvPr/>
            </p:nvSpPr>
            <p:spPr>
              <a:xfrm>
                <a:off x="3712650" y="3465950"/>
                <a:ext cx="61650" cy="8300"/>
              </a:xfrm>
              <a:custGeom>
                <a:avLst/>
                <a:gdLst/>
                <a:ahLst/>
                <a:cxnLst/>
                <a:rect l="l" t="t" r="r" b="b"/>
                <a:pathLst>
                  <a:path w="2466" h="332" extrusionOk="0">
                    <a:moveTo>
                      <a:pt x="1019" y="0"/>
                    </a:moveTo>
                    <a:cubicBezTo>
                      <a:pt x="706" y="0"/>
                      <a:pt x="393" y="22"/>
                      <a:pt x="84" y="75"/>
                    </a:cubicBezTo>
                    <a:cubicBezTo>
                      <a:pt x="1" y="99"/>
                      <a:pt x="1" y="242"/>
                      <a:pt x="84" y="254"/>
                    </a:cubicBezTo>
                    <a:cubicBezTo>
                      <a:pt x="383" y="310"/>
                      <a:pt x="687" y="331"/>
                      <a:pt x="991" y="331"/>
                    </a:cubicBezTo>
                    <a:cubicBezTo>
                      <a:pt x="1460" y="331"/>
                      <a:pt x="1931" y="281"/>
                      <a:pt x="2394" y="230"/>
                    </a:cubicBezTo>
                    <a:cubicBezTo>
                      <a:pt x="2465" y="218"/>
                      <a:pt x="2465" y="123"/>
                      <a:pt x="2394" y="111"/>
                    </a:cubicBezTo>
                    <a:cubicBezTo>
                      <a:pt x="1941" y="47"/>
                      <a:pt x="1479" y="0"/>
                      <a:pt x="1019"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7" name="Google Shape;817;p8"/>
              <p:cNvSpPr/>
              <p:nvPr/>
            </p:nvSpPr>
            <p:spPr>
              <a:xfrm>
                <a:off x="3713550" y="3522500"/>
                <a:ext cx="53600" cy="8725"/>
              </a:xfrm>
              <a:custGeom>
                <a:avLst/>
                <a:gdLst/>
                <a:ahLst/>
                <a:cxnLst/>
                <a:rect l="l" t="t" r="r" b="b"/>
                <a:pathLst>
                  <a:path w="2144" h="349" extrusionOk="0">
                    <a:moveTo>
                      <a:pt x="934" y="0"/>
                    </a:moveTo>
                    <a:cubicBezTo>
                      <a:pt x="640" y="0"/>
                      <a:pt x="349" y="28"/>
                      <a:pt x="84" y="99"/>
                    </a:cubicBezTo>
                    <a:cubicBezTo>
                      <a:pt x="0" y="111"/>
                      <a:pt x="0" y="242"/>
                      <a:pt x="84" y="254"/>
                    </a:cubicBezTo>
                    <a:cubicBezTo>
                      <a:pt x="337" y="322"/>
                      <a:pt x="612" y="349"/>
                      <a:pt x="892" y="349"/>
                    </a:cubicBezTo>
                    <a:cubicBezTo>
                      <a:pt x="1297" y="349"/>
                      <a:pt x="1711" y="294"/>
                      <a:pt x="2084" y="230"/>
                    </a:cubicBezTo>
                    <a:cubicBezTo>
                      <a:pt x="2144" y="206"/>
                      <a:pt x="2144" y="123"/>
                      <a:pt x="2084" y="111"/>
                    </a:cubicBezTo>
                    <a:cubicBezTo>
                      <a:pt x="1730" y="50"/>
                      <a:pt x="1329" y="0"/>
                      <a:pt x="934"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8" name="Google Shape;818;p8"/>
              <p:cNvSpPr/>
              <p:nvPr/>
            </p:nvSpPr>
            <p:spPr>
              <a:xfrm>
                <a:off x="3714150" y="3550250"/>
                <a:ext cx="48225" cy="9400"/>
              </a:xfrm>
              <a:custGeom>
                <a:avLst/>
                <a:gdLst/>
                <a:ahLst/>
                <a:cxnLst/>
                <a:rect l="l" t="t" r="r" b="b"/>
                <a:pathLst>
                  <a:path w="1929" h="376" extrusionOk="0">
                    <a:moveTo>
                      <a:pt x="1042" y="1"/>
                    </a:moveTo>
                    <a:cubicBezTo>
                      <a:pt x="711" y="1"/>
                      <a:pt x="380" y="43"/>
                      <a:pt x="84" y="120"/>
                    </a:cubicBezTo>
                    <a:cubicBezTo>
                      <a:pt x="0" y="132"/>
                      <a:pt x="0" y="263"/>
                      <a:pt x="84" y="299"/>
                    </a:cubicBezTo>
                    <a:cubicBezTo>
                      <a:pt x="320" y="350"/>
                      <a:pt x="581" y="375"/>
                      <a:pt x="846" y="375"/>
                    </a:cubicBezTo>
                    <a:cubicBezTo>
                      <a:pt x="1193" y="375"/>
                      <a:pt x="1547" y="332"/>
                      <a:pt x="1858" y="251"/>
                    </a:cubicBezTo>
                    <a:cubicBezTo>
                      <a:pt x="1929" y="239"/>
                      <a:pt x="1929" y="132"/>
                      <a:pt x="1858" y="96"/>
                    </a:cubicBezTo>
                    <a:cubicBezTo>
                      <a:pt x="1601" y="31"/>
                      <a:pt x="1322" y="1"/>
                      <a:pt x="1042"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9" name="Google Shape;819;p8"/>
              <p:cNvSpPr/>
              <p:nvPr/>
            </p:nvSpPr>
            <p:spPr>
              <a:xfrm>
                <a:off x="3708475" y="3579350"/>
                <a:ext cx="50650" cy="7775"/>
              </a:xfrm>
              <a:custGeom>
                <a:avLst/>
                <a:gdLst/>
                <a:ahLst/>
                <a:cxnLst/>
                <a:rect l="l" t="t" r="r" b="b"/>
                <a:pathLst>
                  <a:path w="2026" h="311" extrusionOk="0">
                    <a:moveTo>
                      <a:pt x="1177" y="0"/>
                    </a:moveTo>
                    <a:cubicBezTo>
                      <a:pt x="1107" y="0"/>
                      <a:pt x="1037" y="2"/>
                      <a:pt x="965" y="4"/>
                    </a:cubicBezTo>
                    <a:cubicBezTo>
                      <a:pt x="883" y="4"/>
                      <a:pt x="799" y="2"/>
                      <a:pt x="714" y="2"/>
                    </a:cubicBezTo>
                    <a:cubicBezTo>
                      <a:pt x="482" y="2"/>
                      <a:pt x="249" y="15"/>
                      <a:pt x="49" y="111"/>
                    </a:cubicBezTo>
                    <a:cubicBezTo>
                      <a:pt x="1" y="147"/>
                      <a:pt x="1" y="206"/>
                      <a:pt x="49" y="218"/>
                    </a:cubicBezTo>
                    <a:cubicBezTo>
                      <a:pt x="207" y="294"/>
                      <a:pt x="386" y="310"/>
                      <a:pt x="568" y="310"/>
                    </a:cubicBezTo>
                    <a:cubicBezTo>
                      <a:pt x="700" y="310"/>
                      <a:pt x="835" y="302"/>
                      <a:pt x="965" y="302"/>
                    </a:cubicBezTo>
                    <a:cubicBezTo>
                      <a:pt x="1311" y="302"/>
                      <a:pt x="1632" y="278"/>
                      <a:pt x="1966" y="206"/>
                    </a:cubicBezTo>
                    <a:cubicBezTo>
                      <a:pt x="2025" y="183"/>
                      <a:pt x="2025" y="99"/>
                      <a:pt x="1966" y="87"/>
                    </a:cubicBezTo>
                    <a:cubicBezTo>
                      <a:pt x="1701" y="21"/>
                      <a:pt x="1444" y="0"/>
                      <a:pt x="1177"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p8"/>
              <p:cNvSpPr/>
              <p:nvPr/>
            </p:nvSpPr>
            <p:spPr>
              <a:xfrm>
                <a:off x="3706700" y="3607700"/>
                <a:ext cx="47950" cy="7875"/>
              </a:xfrm>
              <a:custGeom>
                <a:avLst/>
                <a:gdLst/>
                <a:ahLst/>
                <a:cxnLst/>
                <a:rect l="l" t="t" r="r" b="b"/>
                <a:pathLst>
                  <a:path w="1918" h="315" extrusionOk="0">
                    <a:moveTo>
                      <a:pt x="761" y="1"/>
                    </a:moveTo>
                    <a:cubicBezTo>
                      <a:pt x="517" y="1"/>
                      <a:pt x="264" y="9"/>
                      <a:pt x="36" y="108"/>
                    </a:cubicBezTo>
                    <a:cubicBezTo>
                      <a:pt x="1" y="144"/>
                      <a:pt x="1" y="204"/>
                      <a:pt x="36" y="215"/>
                    </a:cubicBezTo>
                    <a:cubicBezTo>
                      <a:pt x="204" y="292"/>
                      <a:pt x="397" y="314"/>
                      <a:pt x="589" y="314"/>
                    </a:cubicBezTo>
                    <a:cubicBezTo>
                      <a:pt x="696" y="314"/>
                      <a:pt x="803" y="307"/>
                      <a:pt x="905" y="299"/>
                    </a:cubicBezTo>
                    <a:cubicBezTo>
                      <a:pt x="1215" y="287"/>
                      <a:pt x="1536" y="287"/>
                      <a:pt x="1834" y="215"/>
                    </a:cubicBezTo>
                    <a:cubicBezTo>
                      <a:pt x="1917" y="204"/>
                      <a:pt x="1917" y="96"/>
                      <a:pt x="1834" y="84"/>
                    </a:cubicBezTo>
                    <a:cubicBezTo>
                      <a:pt x="1525" y="1"/>
                      <a:pt x="1215" y="1"/>
                      <a:pt x="905" y="1"/>
                    </a:cubicBezTo>
                    <a:cubicBezTo>
                      <a:pt x="858" y="1"/>
                      <a:pt x="810" y="1"/>
                      <a:pt x="761"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p8"/>
              <p:cNvSpPr/>
              <p:nvPr/>
            </p:nvSpPr>
            <p:spPr>
              <a:xfrm>
                <a:off x="3705500" y="3635325"/>
                <a:ext cx="47950" cy="10000"/>
              </a:xfrm>
              <a:custGeom>
                <a:avLst/>
                <a:gdLst/>
                <a:ahLst/>
                <a:cxnLst/>
                <a:rect l="l" t="t" r="r" b="b"/>
                <a:pathLst>
                  <a:path w="1918" h="400" extrusionOk="0">
                    <a:moveTo>
                      <a:pt x="779" y="1"/>
                    </a:moveTo>
                    <a:cubicBezTo>
                      <a:pt x="515" y="1"/>
                      <a:pt x="260" y="36"/>
                      <a:pt x="49" y="134"/>
                    </a:cubicBezTo>
                    <a:cubicBezTo>
                      <a:pt x="1" y="146"/>
                      <a:pt x="1" y="242"/>
                      <a:pt x="49" y="265"/>
                    </a:cubicBezTo>
                    <a:cubicBezTo>
                      <a:pt x="260" y="364"/>
                      <a:pt x="513" y="399"/>
                      <a:pt x="775" y="399"/>
                    </a:cubicBezTo>
                    <a:cubicBezTo>
                      <a:pt x="1146" y="399"/>
                      <a:pt x="1537" y="328"/>
                      <a:pt x="1858" y="265"/>
                    </a:cubicBezTo>
                    <a:cubicBezTo>
                      <a:pt x="1918" y="253"/>
                      <a:pt x="1918" y="146"/>
                      <a:pt x="1858" y="134"/>
                    </a:cubicBezTo>
                    <a:cubicBezTo>
                      <a:pt x="1544" y="72"/>
                      <a:pt x="1152" y="1"/>
                      <a:pt x="779"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2" name="Google Shape;822;p8"/>
              <p:cNvSpPr/>
              <p:nvPr/>
            </p:nvSpPr>
            <p:spPr>
              <a:xfrm>
                <a:off x="3699850" y="3664175"/>
                <a:ext cx="47650" cy="9175"/>
              </a:xfrm>
              <a:custGeom>
                <a:avLst/>
                <a:gdLst/>
                <a:ahLst/>
                <a:cxnLst/>
                <a:rect l="l" t="t" r="r" b="b"/>
                <a:pathLst>
                  <a:path w="1906" h="367" extrusionOk="0">
                    <a:moveTo>
                      <a:pt x="763" y="1"/>
                    </a:moveTo>
                    <a:cubicBezTo>
                      <a:pt x="513" y="1"/>
                      <a:pt x="270" y="30"/>
                      <a:pt x="60" y="111"/>
                    </a:cubicBezTo>
                    <a:cubicBezTo>
                      <a:pt x="1" y="147"/>
                      <a:pt x="1" y="219"/>
                      <a:pt x="60" y="242"/>
                    </a:cubicBezTo>
                    <a:cubicBezTo>
                      <a:pt x="282" y="333"/>
                      <a:pt x="539" y="366"/>
                      <a:pt x="803" y="366"/>
                    </a:cubicBezTo>
                    <a:cubicBezTo>
                      <a:pt x="1164" y="366"/>
                      <a:pt x="1537" y="304"/>
                      <a:pt x="1846" y="242"/>
                    </a:cubicBezTo>
                    <a:cubicBezTo>
                      <a:pt x="1906" y="231"/>
                      <a:pt x="1906" y="147"/>
                      <a:pt x="1846" y="123"/>
                    </a:cubicBezTo>
                    <a:cubicBezTo>
                      <a:pt x="1525" y="66"/>
                      <a:pt x="1136" y="1"/>
                      <a:pt x="763"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3" name="Google Shape;823;p8"/>
              <p:cNvSpPr/>
              <p:nvPr/>
            </p:nvSpPr>
            <p:spPr>
              <a:xfrm>
                <a:off x="3705225" y="3692750"/>
                <a:ext cx="38700" cy="8050"/>
              </a:xfrm>
              <a:custGeom>
                <a:avLst/>
                <a:gdLst/>
                <a:ahLst/>
                <a:cxnLst/>
                <a:rect l="l" t="t" r="r" b="b"/>
                <a:pathLst>
                  <a:path w="1548" h="322" extrusionOk="0">
                    <a:moveTo>
                      <a:pt x="906" y="1"/>
                    </a:moveTo>
                    <a:cubicBezTo>
                      <a:pt x="854" y="1"/>
                      <a:pt x="802" y="2"/>
                      <a:pt x="750" y="4"/>
                    </a:cubicBezTo>
                    <a:cubicBezTo>
                      <a:pt x="707" y="4"/>
                      <a:pt x="663" y="4"/>
                      <a:pt x="619" y="4"/>
                    </a:cubicBezTo>
                    <a:cubicBezTo>
                      <a:pt x="422" y="4"/>
                      <a:pt x="221" y="12"/>
                      <a:pt x="36" y="100"/>
                    </a:cubicBezTo>
                    <a:cubicBezTo>
                      <a:pt x="0" y="135"/>
                      <a:pt x="0" y="219"/>
                      <a:pt x="36" y="231"/>
                    </a:cubicBezTo>
                    <a:cubicBezTo>
                      <a:pt x="190" y="304"/>
                      <a:pt x="356" y="321"/>
                      <a:pt x="522" y="321"/>
                    </a:cubicBezTo>
                    <a:cubicBezTo>
                      <a:pt x="598" y="321"/>
                      <a:pt x="675" y="318"/>
                      <a:pt x="750" y="314"/>
                    </a:cubicBezTo>
                    <a:cubicBezTo>
                      <a:pt x="1012" y="314"/>
                      <a:pt x="1262" y="290"/>
                      <a:pt x="1500" y="207"/>
                    </a:cubicBezTo>
                    <a:cubicBezTo>
                      <a:pt x="1548" y="195"/>
                      <a:pt x="1548" y="111"/>
                      <a:pt x="1500" y="100"/>
                    </a:cubicBezTo>
                    <a:cubicBezTo>
                      <a:pt x="1310" y="23"/>
                      <a:pt x="1112" y="1"/>
                      <a:pt x="906"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4" name="Google Shape;824;p8"/>
              <p:cNvSpPr/>
              <p:nvPr/>
            </p:nvSpPr>
            <p:spPr>
              <a:xfrm>
                <a:off x="3710575" y="3721700"/>
                <a:ext cx="29775" cy="7200"/>
              </a:xfrm>
              <a:custGeom>
                <a:avLst/>
                <a:gdLst/>
                <a:ahLst/>
                <a:cxnLst/>
                <a:rect l="l" t="t" r="r" b="b"/>
                <a:pathLst>
                  <a:path w="1191" h="288" extrusionOk="0">
                    <a:moveTo>
                      <a:pt x="476" y="0"/>
                    </a:moveTo>
                    <a:cubicBezTo>
                      <a:pt x="344" y="0"/>
                      <a:pt x="215" y="17"/>
                      <a:pt x="96" y="61"/>
                    </a:cubicBezTo>
                    <a:cubicBezTo>
                      <a:pt x="0" y="85"/>
                      <a:pt x="0" y="204"/>
                      <a:pt x="96" y="239"/>
                    </a:cubicBezTo>
                    <a:cubicBezTo>
                      <a:pt x="197" y="275"/>
                      <a:pt x="309" y="288"/>
                      <a:pt x="425" y="288"/>
                    </a:cubicBezTo>
                    <a:cubicBezTo>
                      <a:pt x="662" y="288"/>
                      <a:pt x="915" y="232"/>
                      <a:pt x="1131" y="192"/>
                    </a:cubicBezTo>
                    <a:cubicBezTo>
                      <a:pt x="1191" y="180"/>
                      <a:pt x="1191" y="85"/>
                      <a:pt x="1131" y="85"/>
                    </a:cubicBezTo>
                    <a:cubicBezTo>
                      <a:pt x="929" y="47"/>
                      <a:pt x="699" y="0"/>
                      <a:pt x="476"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5" name="Google Shape;825;p8"/>
              <p:cNvSpPr/>
              <p:nvPr/>
            </p:nvSpPr>
            <p:spPr>
              <a:xfrm>
                <a:off x="3713250" y="3749650"/>
                <a:ext cx="25025" cy="8025"/>
              </a:xfrm>
              <a:custGeom>
                <a:avLst/>
                <a:gdLst/>
                <a:ahLst/>
                <a:cxnLst/>
                <a:rect l="l" t="t" r="r" b="b"/>
                <a:pathLst>
                  <a:path w="1001" h="321" extrusionOk="0">
                    <a:moveTo>
                      <a:pt x="489" y="0"/>
                    </a:moveTo>
                    <a:cubicBezTo>
                      <a:pt x="352" y="0"/>
                      <a:pt x="216" y="24"/>
                      <a:pt x="96" y="74"/>
                    </a:cubicBezTo>
                    <a:cubicBezTo>
                      <a:pt x="0" y="98"/>
                      <a:pt x="0" y="217"/>
                      <a:pt x="96" y="252"/>
                    </a:cubicBezTo>
                    <a:cubicBezTo>
                      <a:pt x="210" y="299"/>
                      <a:pt x="337" y="321"/>
                      <a:pt x="466" y="321"/>
                    </a:cubicBezTo>
                    <a:cubicBezTo>
                      <a:pt x="634" y="321"/>
                      <a:pt x="805" y="284"/>
                      <a:pt x="953" y="217"/>
                    </a:cubicBezTo>
                    <a:cubicBezTo>
                      <a:pt x="1001" y="205"/>
                      <a:pt x="1001" y="110"/>
                      <a:pt x="953" y="98"/>
                    </a:cubicBezTo>
                    <a:cubicBezTo>
                      <a:pt x="812" y="33"/>
                      <a:pt x="650" y="0"/>
                      <a:pt x="489"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6" name="Google Shape;826;p8"/>
              <p:cNvSpPr/>
              <p:nvPr/>
            </p:nvSpPr>
            <p:spPr>
              <a:xfrm>
                <a:off x="3708775" y="3777775"/>
                <a:ext cx="24750" cy="8725"/>
              </a:xfrm>
              <a:custGeom>
                <a:avLst/>
                <a:gdLst/>
                <a:ahLst/>
                <a:cxnLst/>
                <a:rect l="l" t="t" r="r" b="b"/>
                <a:pathLst>
                  <a:path w="990" h="349" extrusionOk="0">
                    <a:moveTo>
                      <a:pt x="370" y="1"/>
                    </a:moveTo>
                    <a:cubicBezTo>
                      <a:pt x="239" y="1"/>
                      <a:pt x="118" y="28"/>
                      <a:pt x="37" y="104"/>
                    </a:cubicBezTo>
                    <a:cubicBezTo>
                      <a:pt x="1" y="139"/>
                      <a:pt x="1" y="199"/>
                      <a:pt x="37" y="247"/>
                    </a:cubicBezTo>
                    <a:cubicBezTo>
                      <a:pt x="115" y="321"/>
                      <a:pt x="232" y="348"/>
                      <a:pt x="359" y="348"/>
                    </a:cubicBezTo>
                    <a:cubicBezTo>
                      <a:pt x="559" y="348"/>
                      <a:pt x="784" y="281"/>
                      <a:pt x="930" y="223"/>
                    </a:cubicBezTo>
                    <a:cubicBezTo>
                      <a:pt x="989" y="211"/>
                      <a:pt x="989" y="116"/>
                      <a:pt x="930" y="104"/>
                    </a:cubicBezTo>
                    <a:cubicBezTo>
                      <a:pt x="787" y="61"/>
                      <a:pt x="567" y="1"/>
                      <a:pt x="370"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7" name="Google Shape;827;p8"/>
              <p:cNvSpPr/>
              <p:nvPr/>
            </p:nvSpPr>
            <p:spPr>
              <a:xfrm>
                <a:off x="3709675" y="3807775"/>
                <a:ext cx="21750" cy="5725"/>
              </a:xfrm>
              <a:custGeom>
                <a:avLst/>
                <a:gdLst/>
                <a:ahLst/>
                <a:cxnLst/>
                <a:rect l="l" t="t" r="r" b="b"/>
                <a:pathLst>
                  <a:path w="870" h="229" extrusionOk="0">
                    <a:moveTo>
                      <a:pt x="367" y="0"/>
                    </a:moveTo>
                    <a:cubicBezTo>
                      <a:pt x="270" y="0"/>
                      <a:pt x="173" y="11"/>
                      <a:pt x="72" y="35"/>
                    </a:cubicBezTo>
                    <a:cubicBezTo>
                      <a:pt x="1" y="35"/>
                      <a:pt x="1" y="178"/>
                      <a:pt x="72" y="190"/>
                    </a:cubicBezTo>
                    <a:cubicBezTo>
                      <a:pt x="190" y="216"/>
                      <a:pt x="301" y="229"/>
                      <a:pt x="410" y="229"/>
                    </a:cubicBezTo>
                    <a:cubicBezTo>
                      <a:pt x="543" y="229"/>
                      <a:pt x="673" y="210"/>
                      <a:pt x="810" y="178"/>
                    </a:cubicBezTo>
                    <a:cubicBezTo>
                      <a:pt x="870" y="154"/>
                      <a:pt x="870" y="71"/>
                      <a:pt x="810" y="59"/>
                    </a:cubicBezTo>
                    <a:cubicBezTo>
                      <a:pt x="654" y="23"/>
                      <a:pt x="511" y="0"/>
                      <a:pt x="367"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8" name="Google Shape;828;p8"/>
              <p:cNvSpPr/>
              <p:nvPr/>
            </p:nvSpPr>
            <p:spPr>
              <a:xfrm>
                <a:off x="3715625" y="2912100"/>
                <a:ext cx="918900" cy="232200"/>
              </a:xfrm>
              <a:custGeom>
                <a:avLst/>
                <a:gdLst/>
                <a:ahLst/>
                <a:cxnLst/>
                <a:rect l="l" t="t" r="r" b="b"/>
                <a:pathLst>
                  <a:path w="36756" h="9288" extrusionOk="0">
                    <a:moveTo>
                      <a:pt x="4358" y="0"/>
                    </a:moveTo>
                    <a:lnTo>
                      <a:pt x="1" y="4644"/>
                    </a:lnTo>
                    <a:lnTo>
                      <a:pt x="4835" y="9287"/>
                    </a:lnTo>
                    <a:lnTo>
                      <a:pt x="36755" y="4453"/>
                    </a:lnTo>
                    <a:lnTo>
                      <a:pt x="4358" y="0"/>
                    </a:lnTo>
                    <a:close/>
                  </a:path>
                </a:pathLst>
              </a:custGeom>
              <a:solidFill>
                <a:srgbClr val="DFD5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9" name="Google Shape;829;p8"/>
              <p:cNvSpPr/>
              <p:nvPr/>
            </p:nvSpPr>
            <p:spPr>
              <a:xfrm>
                <a:off x="3705500" y="2904350"/>
                <a:ext cx="930200" cy="247375"/>
              </a:xfrm>
              <a:custGeom>
                <a:avLst/>
                <a:gdLst/>
                <a:ahLst/>
                <a:cxnLst/>
                <a:rect l="l" t="t" r="r" b="b"/>
                <a:pathLst>
                  <a:path w="37208" h="9895" extrusionOk="0">
                    <a:moveTo>
                      <a:pt x="4859" y="608"/>
                    </a:moveTo>
                    <a:lnTo>
                      <a:pt x="35160" y="4775"/>
                    </a:lnTo>
                    <a:lnTo>
                      <a:pt x="5323" y="9288"/>
                    </a:lnTo>
                    <a:lnTo>
                      <a:pt x="799" y="4942"/>
                    </a:lnTo>
                    <a:lnTo>
                      <a:pt x="4859" y="608"/>
                    </a:lnTo>
                    <a:close/>
                    <a:moveTo>
                      <a:pt x="4656" y="1"/>
                    </a:moveTo>
                    <a:lnTo>
                      <a:pt x="1" y="4954"/>
                    </a:lnTo>
                    <a:lnTo>
                      <a:pt x="5133" y="9895"/>
                    </a:lnTo>
                    <a:lnTo>
                      <a:pt x="37208" y="5025"/>
                    </a:lnTo>
                    <a:lnTo>
                      <a:pt x="37208" y="4466"/>
                    </a:lnTo>
                    <a:lnTo>
                      <a:pt x="4811" y="13"/>
                    </a:lnTo>
                    <a:lnTo>
                      <a:pt x="4656" y="1"/>
                    </a:ln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0" name="Google Shape;830;p8"/>
              <p:cNvSpPr/>
              <p:nvPr/>
            </p:nvSpPr>
            <p:spPr>
              <a:xfrm>
                <a:off x="3754625" y="2948775"/>
                <a:ext cx="11925" cy="98700"/>
              </a:xfrm>
              <a:custGeom>
                <a:avLst/>
                <a:gdLst/>
                <a:ahLst/>
                <a:cxnLst/>
                <a:rect l="l" t="t" r="r" b="b"/>
                <a:pathLst>
                  <a:path w="477" h="3948" extrusionOk="0">
                    <a:moveTo>
                      <a:pt x="239" y="1"/>
                    </a:moveTo>
                    <a:cubicBezTo>
                      <a:pt x="215" y="1"/>
                      <a:pt x="191" y="16"/>
                      <a:pt x="191" y="45"/>
                    </a:cubicBezTo>
                    <a:cubicBezTo>
                      <a:pt x="72" y="1319"/>
                      <a:pt x="0" y="2641"/>
                      <a:pt x="179" y="3903"/>
                    </a:cubicBezTo>
                    <a:cubicBezTo>
                      <a:pt x="179" y="3933"/>
                      <a:pt x="209" y="3948"/>
                      <a:pt x="239" y="3948"/>
                    </a:cubicBezTo>
                    <a:cubicBezTo>
                      <a:pt x="268" y="3948"/>
                      <a:pt x="298" y="3933"/>
                      <a:pt x="298" y="3903"/>
                    </a:cubicBezTo>
                    <a:cubicBezTo>
                      <a:pt x="477" y="2641"/>
                      <a:pt x="405" y="1319"/>
                      <a:pt x="286" y="45"/>
                    </a:cubicBezTo>
                    <a:cubicBezTo>
                      <a:pt x="286" y="16"/>
                      <a:pt x="262" y="1"/>
                      <a:pt x="239"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1" name="Google Shape;831;p8"/>
              <p:cNvSpPr/>
              <p:nvPr/>
            </p:nvSpPr>
            <p:spPr>
              <a:xfrm>
                <a:off x="3782600" y="2949225"/>
                <a:ext cx="12525" cy="105175"/>
              </a:xfrm>
              <a:custGeom>
                <a:avLst/>
                <a:gdLst/>
                <a:ahLst/>
                <a:cxnLst/>
                <a:rect l="l" t="t" r="r" b="b"/>
                <a:pathLst>
                  <a:path w="501" h="4207" extrusionOk="0">
                    <a:moveTo>
                      <a:pt x="257" y="1"/>
                    </a:moveTo>
                    <a:cubicBezTo>
                      <a:pt x="236" y="1"/>
                      <a:pt x="215" y="10"/>
                      <a:pt x="215" y="27"/>
                    </a:cubicBezTo>
                    <a:cubicBezTo>
                      <a:pt x="96" y="1361"/>
                      <a:pt x="1" y="2849"/>
                      <a:pt x="215" y="4171"/>
                    </a:cubicBezTo>
                    <a:cubicBezTo>
                      <a:pt x="215" y="4195"/>
                      <a:pt x="236" y="4206"/>
                      <a:pt x="257" y="4206"/>
                    </a:cubicBezTo>
                    <a:cubicBezTo>
                      <a:pt x="277" y="4206"/>
                      <a:pt x="298" y="4195"/>
                      <a:pt x="298" y="4171"/>
                    </a:cubicBezTo>
                    <a:cubicBezTo>
                      <a:pt x="501" y="2861"/>
                      <a:pt x="417" y="1361"/>
                      <a:pt x="298" y="27"/>
                    </a:cubicBezTo>
                    <a:cubicBezTo>
                      <a:pt x="298" y="10"/>
                      <a:pt x="277" y="1"/>
                      <a:pt x="257"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2" name="Google Shape;832;p8"/>
              <p:cNvSpPr/>
              <p:nvPr/>
            </p:nvSpPr>
            <p:spPr>
              <a:xfrm>
                <a:off x="3812975" y="2934875"/>
                <a:ext cx="8650" cy="103150"/>
              </a:xfrm>
              <a:custGeom>
                <a:avLst/>
                <a:gdLst/>
                <a:ahLst/>
                <a:cxnLst/>
                <a:rect l="l" t="t" r="r" b="b"/>
                <a:pathLst>
                  <a:path w="346" h="4126" extrusionOk="0">
                    <a:moveTo>
                      <a:pt x="173" y="0"/>
                    </a:moveTo>
                    <a:cubicBezTo>
                      <a:pt x="146" y="0"/>
                      <a:pt x="119" y="18"/>
                      <a:pt x="119" y="54"/>
                    </a:cubicBezTo>
                    <a:cubicBezTo>
                      <a:pt x="0" y="1375"/>
                      <a:pt x="12" y="2721"/>
                      <a:pt x="107" y="4054"/>
                    </a:cubicBezTo>
                    <a:cubicBezTo>
                      <a:pt x="107" y="4102"/>
                      <a:pt x="137" y="4126"/>
                      <a:pt x="168" y="4126"/>
                    </a:cubicBezTo>
                    <a:cubicBezTo>
                      <a:pt x="200" y="4126"/>
                      <a:pt x="232" y="4102"/>
                      <a:pt x="238" y="4054"/>
                    </a:cubicBezTo>
                    <a:cubicBezTo>
                      <a:pt x="333" y="2721"/>
                      <a:pt x="345" y="1375"/>
                      <a:pt x="226" y="54"/>
                    </a:cubicBezTo>
                    <a:cubicBezTo>
                      <a:pt x="226" y="18"/>
                      <a:pt x="200" y="0"/>
                      <a:pt x="173"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3" name="Google Shape;833;p8"/>
              <p:cNvSpPr/>
              <p:nvPr/>
            </p:nvSpPr>
            <p:spPr>
              <a:xfrm>
                <a:off x="3838575" y="2921400"/>
                <a:ext cx="14300" cy="118125"/>
              </a:xfrm>
              <a:custGeom>
                <a:avLst/>
                <a:gdLst/>
                <a:ahLst/>
                <a:cxnLst/>
                <a:rect l="l" t="t" r="r" b="b"/>
                <a:pathLst>
                  <a:path w="572" h="4725" extrusionOk="0">
                    <a:moveTo>
                      <a:pt x="281" y="0"/>
                    </a:moveTo>
                    <a:cubicBezTo>
                      <a:pt x="253" y="0"/>
                      <a:pt x="226" y="15"/>
                      <a:pt x="226" y="45"/>
                    </a:cubicBezTo>
                    <a:cubicBezTo>
                      <a:pt x="0" y="1545"/>
                      <a:pt x="179" y="3141"/>
                      <a:pt x="214" y="4653"/>
                    </a:cubicBezTo>
                    <a:cubicBezTo>
                      <a:pt x="214" y="4700"/>
                      <a:pt x="250" y="4724"/>
                      <a:pt x="286" y="4724"/>
                    </a:cubicBezTo>
                    <a:cubicBezTo>
                      <a:pt x="321" y="4724"/>
                      <a:pt x="357" y="4700"/>
                      <a:pt x="357" y="4653"/>
                    </a:cubicBezTo>
                    <a:cubicBezTo>
                      <a:pt x="393" y="3141"/>
                      <a:pt x="572" y="1545"/>
                      <a:pt x="345" y="45"/>
                    </a:cubicBezTo>
                    <a:cubicBezTo>
                      <a:pt x="339" y="15"/>
                      <a:pt x="310" y="0"/>
                      <a:pt x="281"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4" name="Google Shape;834;p8"/>
              <p:cNvSpPr/>
              <p:nvPr/>
            </p:nvSpPr>
            <p:spPr>
              <a:xfrm>
                <a:off x="3868925" y="2931825"/>
                <a:ext cx="10450" cy="98550"/>
              </a:xfrm>
              <a:custGeom>
                <a:avLst/>
                <a:gdLst/>
                <a:ahLst/>
                <a:cxnLst/>
                <a:rect l="l" t="t" r="r" b="b"/>
                <a:pathLst>
                  <a:path w="418" h="3942" extrusionOk="0">
                    <a:moveTo>
                      <a:pt x="212" y="0"/>
                    </a:moveTo>
                    <a:cubicBezTo>
                      <a:pt x="191" y="0"/>
                      <a:pt x="167" y="15"/>
                      <a:pt x="155" y="45"/>
                    </a:cubicBezTo>
                    <a:cubicBezTo>
                      <a:pt x="0" y="1307"/>
                      <a:pt x="120" y="2605"/>
                      <a:pt x="143" y="3879"/>
                    </a:cubicBezTo>
                    <a:cubicBezTo>
                      <a:pt x="143" y="3920"/>
                      <a:pt x="173" y="3941"/>
                      <a:pt x="203" y="3941"/>
                    </a:cubicBezTo>
                    <a:cubicBezTo>
                      <a:pt x="233" y="3941"/>
                      <a:pt x="262" y="3920"/>
                      <a:pt x="262" y="3879"/>
                    </a:cubicBezTo>
                    <a:cubicBezTo>
                      <a:pt x="298" y="2616"/>
                      <a:pt x="417" y="1307"/>
                      <a:pt x="250" y="45"/>
                    </a:cubicBezTo>
                    <a:cubicBezTo>
                      <a:pt x="250" y="15"/>
                      <a:pt x="233" y="0"/>
                      <a:pt x="212"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5" name="Google Shape;835;p8"/>
              <p:cNvSpPr/>
              <p:nvPr/>
            </p:nvSpPr>
            <p:spPr>
              <a:xfrm>
                <a:off x="3895725" y="2936200"/>
                <a:ext cx="13400" cy="95500"/>
              </a:xfrm>
              <a:custGeom>
                <a:avLst/>
                <a:gdLst/>
                <a:ahLst/>
                <a:cxnLst/>
                <a:rect l="l" t="t" r="r" b="b"/>
                <a:pathLst>
                  <a:path w="536" h="3820" extrusionOk="0">
                    <a:moveTo>
                      <a:pt x="284" y="1"/>
                    </a:moveTo>
                    <a:cubicBezTo>
                      <a:pt x="265" y="1"/>
                      <a:pt x="244" y="13"/>
                      <a:pt x="238" y="36"/>
                    </a:cubicBezTo>
                    <a:cubicBezTo>
                      <a:pt x="60" y="1203"/>
                      <a:pt x="0" y="2632"/>
                      <a:pt x="238" y="3811"/>
                    </a:cubicBezTo>
                    <a:cubicBezTo>
                      <a:pt x="238" y="3817"/>
                      <a:pt x="253" y="3820"/>
                      <a:pt x="268" y="3820"/>
                    </a:cubicBezTo>
                    <a:cubicBezTo>
                      <a:pt x="283" y="3820"/>
                      <a:pt x="298" y="3817"/>
                      <a:pt x="298" y="3811"/>
                    </a:cubicBezTo>
                    <a:cubicBezTo>
                      <a:pt x="536" y="2632"/>
                      <a:pt x="500" y="1203"/>
                      <a:pt x="321" y="36"/>
                    </a:cubicBezTo>
                    <a:cubicBezTo>
                      <a:pt x="321" y="13"/>
                      <a:pt x="304" y="1"/>
                      <a:pt x="284"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6" name="Google Shape;836;p8"/>
              <p:cNvSpPr/>
              <p:nvPr/>
            </p:nvSpPr>
            <p:spPr>
              <a:xfrm>
                <a:off x="3925775" y="2937325"/>
                <a:ext cx="10150" cy="91325"/>
              </a:xfrm>
              <a:custGeom>
                <a:avLst/>
                <a:gdLst/>
                <a:ahLst/>
                <a:cxnLst/>
                <a:rect l="l" t="t" r="r" b="b"/>
                <a:pathLst>
                  <a:path w="406" h="3653" extrusionOk="0">
                    <a:moveTo>
                      <a:pt x="198" y="0"/>
                    </a:moveTo>
                    <a:cubicBezTo>
                      <a:pt x="170" y="0"/>
                      <a:pt x="143" y="21"/>
                      <a:pt x="143" y="63"/>
                    </a:cubicBezTo>
                    <a:cubicBezTo>
                      <a:pt x="72" y="694"/>
                      <a:pt x="60" y="1337"/>
                      <a:pt x="60" y="1980"/>
                    </a:cubicBezTo>
                    <a:cubicBezTo>
                      <a:pt x="60" y="2527"/>
                      <a:pt x="1" y="3111"/>
                      <a:pt x="191" y="3635"/>
                    </a:cubicBezTo>
                    <a:cubicBezTo>
                      <a:pt x="185" y="3647"/>
                      <a:pt x="188" y="3653"/>
                      <a:pt x="196" y="3653"/>
                    </a:cubicBezTo>
                    <a:cubicBezTo>
                      <a:pt x="203" y="3653"/>
                      <a:pt x="215" y="3647"/>
                      <a:pt x="227" y="3635"/>
                    </a:cubicBezTo>
                    <a:cubicBezTo>
                      <a:pt x="405" y="3111"/>
                      <a:pt x="346" y="2516"/>
                      <a:pt x="358" y="1980"/>
                    </a:cubicBezTo>
                    <a:cubicBezTo>
                      <a:pt x="358" y="1337"/>
                      <a:pt x="346" y="694"/>
                      <a:pt x="262" y="63"/>
                    </a:cubicBezTo>
                    <a:cubicBezTo>
                      <a:pt x="257" y="21"/>
                      <a:pt x="227" y="0"/>
                      <a:pt x="198"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7" name="Google Shape;837;p8"/>
              <p:cNvSpPr/>
              <p:nvPr/>
            </p:nvSpPr>
            <p:spPr>
              <a:xfrm>
                <a:off x="3950175" y="2942525"/>
                <a:ext cx="17600" cy="85675"/>
              </a:xfrm>
              <a:custGeom>
                <a:avLst/>
                <a:gdLst/>
                <a:ahLst/>
                <a:cxnLst/>
                <a:rect l="l" t="t" r="r" b="b"/>
                <a:pathLst>
                  <a:path w="704" h="3427" extrusionOk="0">
                    <a:moveTo>
                      <a:pt x="376" y="1"/>
                    </a:moveTo>
                    <a:cubicBezTo>
                      <a:pt x="355" y="1"/>
                      <a:pt x="334" y="16"/>
                      <a:pt x="334" y="45"/>
                    </a:cubicBezTo>
                    <a:cubicBezTo>
                      <a:pt x="239" y="1069"/>
                      <a:pt x="1" y="2403"/>
                      <a:pt x="299" y="3391"/>
                    </a:cubicBezTo>
                    <a:cubicBezTo>
                      <a:pt x="310" y="3415"/>
                      <a:pt x="334" y="3427"/>
                      <a:pt x="357" y="3427"/>
                    </a:cubicBezTo>
                    <a:cubicBezTo>
                      <a:pt x="379" y="3427"/>
                      <a:pt x="400" y="3415"/>
                      <a:pt x="406" y="3391"/>
                    </a:cubicBezTo>
                    <a:cubicBezTo>
                      <a:pt x="703" y="2403"/>
                      <a:pt x="513" y="1057"/>
                      <a:pt x="418" y="45"/>
                    </a:cubicBezTo>
                    <a:cubicBezTo>
                      <a:pt x="418" y="16"/>
                      <a:pt x="397" y="1"/>
                      <a:pt x="376"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8" name="Google Shape;838;p8"/>
              <p:cNvSpPr/>
              <p:nvPr/>
            </p:nvSpPr>
            <p:spPr>
              <a:xfrm>
                <a:off x="3982025" y="2946250"/>
                <a:ext cx="9850" cy="85150"/>
              </a:xfrm>
              <a:custGeom>
                <a:avLst/>
                <a:gdLst/>
                <a:ahLst/>
                <a:cxnLst/>
                <a:rect l="l" t="t" r="r" b="b"/>
                <a:pathLst>
                  <a:path w="394" h="3406" extrusionOk="0">
                    <a:moveTo>
                      <a:pt x="191" y="0"/>
                    </a:moveTo>
                    <a:cubicBezTo>
                      <a:pt x="163" y="0"/>
                      <a:pt x="137" y="19"/>
                      <a:pt x="132" y="63"/>
                    </a:cubicBezTo>
                    <a:cubicBezTo>
                      <a:pt x="72" y="646"/>
                      <a:pt x="60" y="1218"/>
                      <a:pt x="60" y="1813"/>
                    </a:cubicBezTo>
                    <a:cubicBezTo>
                      <a:pt x="60" y="2325"/>
                      <a:pt x="1" y="2873"/>
                      <a:pt x="144" y="3361"/>
                    </a:cubicBezTo>
                    <a:cubicBezTo>
                      <a:pt x="162" y="3391"/>
                      <a:pt x="188" y="3406"/>
                      <a:pt x="212" y="3406"/>
                    </a:cubicBezTo>
                    <a:cubicBezTo>
                      <a:pt x="236" y="3406"/>
                      <a:pt x="257" y="3391"/>
                      <a:pt x="263" y="3361"/>
                    </a:cubicBezTo>
                    <a:cubicBezTo>
                      <a:pt x="394" y="2873"/>
                      <a:pt x="358" y="2325"/>
                      <a:pt x="334" y="1813"/>
                    </a:cubicBezTo>
                    <a:cubicBezTo>
                      <a:pt x="334" y="1218"/>
                      <a:pt x="322" y="646"/>
                      <a:pt x="263" y="63"/>
                    </a:cubicBezTo>
                    <a:cubicBezTo>
                      <a:pt x="256" y="25"/>
                      <a:pt x="223" y="0"/>
                      <a:pt x="191"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9" name="Google Shape;839;p8"/>
              <p:cNvSpPr/>
              <p:nvPr/>
            </p:nvSpPr>
            <p:spPr>
              <a:xfrm>
                <a:off x="4010300" y="2949975"/>
                <a:ext cx="10450" cy="82550"/>
              </a:xfrm>
              <a:custGeom>
                <a:avLst/>
                <a:gdLst/>
                <a:ahLst/>
                <a:cxnLst/>
                <a:rect l="l" t="t" r="r" b="b"/>
                <a:pathLst>
                  <a:path w="418" h="3302" extrusionOk="0">
                    <a:moveTo>
                      <a:pt x="203" y="0"/>
                    </a:moveTo>
                    <a:cubicBezTo>
                      <a:pt x="177" y="0"/>
                      <a:pt x="150" y="15"/>
                      <a:pt x="144" y="45"/>
                    </a:cubicBezTo>
                    <a:cubicBezTo>
                      <a:pt x="1" y="1105"/>
                      <a:pt x="72" y="2164"/>
                      <a:pt x="144" y="3212"/>
                    </a:cubicBezTo>
                    <a:cubicBezTo>
                      <a:pt x="144" y="3272"/>
                      <a:pt x="182" y="3301"/>
                      <a:pt x="223" y="3301"/>
                    </a:cubicBezTo>
                    <a:cubicBezTo>
                      <a:pt x="263" y="3301"/>
                      <a:pt x="305" y="3272"/>
                      <a:pt x="310" y="3212"/>
                    </a:cubicBezTo>
                    <a:cubicBezTo>
                      <a:pt x="370" y="2152"/>
                      <a:pt x="418" y="1105"/>
                      <a:pt x="263" y="45"/>
                    </a:cubicBezTo>
                    <a:cubicBezTo>
                      <a:pt x="257" y="15"/>
                      <a:pt x="230" y="0"/>
                      <a:pt x="203"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0" name="Google Shape;840;p8"/>
              <p:cNvSpPr/>
              <p:nvPr/>
            </p:nvSpPr>
            <p:spPr>
              <a:xfrm>
                <a:off x="4040075" y="2951900"/>
                <a:ext cx="10150" cy="83375"/>
              </a:xfrm>
              <a:custGeom>
                <a:avLst/>
                <a:gdLst/>
                <a:ahLst/>
                <a:cxnLst/>
                <a:rect l="l" t="t" r="r" b="b"/>
                <a:pathLst>
                  <a:path w="406" h="3335" extrusionOk="0">
                    <a:moveTo>
                      <a:pt x="209" y="1"/>
                    </a:moveTo>
                    <a:cubicBezTo>
                      <a:pt x="179" y="1"/>
                      <a:pt x="149" y="22"/>
                      <a:pt x="143" y="63"/>
                    </a:cubicBezTo>
                    <a:cubicBezTo>
                      <a:pt x="1" y="540"/>
                      <a:pt x="36" y="1051"/>
                      <a:pt x="36" y="1563"/>
                    </a:cubicBezTo>
                    <a:cubicBezTo>
                      <a:pt x="36" y="2123"/>
                      <a:pt x="24" y="2695"/>
                      <a:pt x="84" y="3254"/>
                    </a:cubicBezTo>
                    <a:cubicBezTo>
                      <a:pt x="90" y="3308"/>
                      <a:pt x="123" y="3334"/>
                      <a:pt x="157" y="3334"/>
                    </a:cubicBezTo>
                    <a:cubicBezTo>
                      <a:pt x="191" y="3334"/>
                      <a:pt x="227" y="3308"/>
                      <a:pt x="239" y="3254"/>
                    </a:cubicBezTo>
                    <a:cubicBezTo>
                      <a:pt x="298" y="2695"/>
                      <a:pt x="322" y="2123"/>
                      <a:pt x="334" y="1563"/>
                    </a:cubicBezTo>
                    <a:cubicBezTo>
                      <a:pt x="346" y="1075"/>
                      <a:pt x="405" y="551"/>
                      <a:pt x="274" y="63"/>
                    </a:cubicBezTo>
                    <a:cubicBezTo>
                      <a:pt x="268" y="22"/>
                      <a:pt x="239" y="1"/>
                      <a:pt x="209"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1" name="Google Shape;841;p8"/>
              <p:cNvSpPr/>
              <p:nvPr/>
            </p:nvSpPr>
            <p:spPr>
              <a:xfrm>
                <a:off x="4067450" y="2958225"/>
                <a:ext cx="10450" cy="72225"/>
              </a:xfrm>
              <a:custGeom>
                <a:avLst/>
                <a:gdLst/>
                <a:ahLst/>
                <a:cxnLst/>
                <a:rect l="l" t="t" r="r" b="b"/>
                <a:pathLst>
                  <a:path w="418" h="2889" extrusionOk="0">
                    <a:moveTo>
                      <a:pt x="239" y="1"/>
                    </a:moveTo>
                    <a:cubicBezTo>
                      <a:pt x="215" y="1"/>
                      <a:pt x="191" y="13"/>
                      <a:pt x="191" y="36"/>
                    </a:cubicBezTo>
                    <a:cubicBezTo>
                      <a:pt x="96" y="953"/>
                      <a:pt x="1" y="1870"/>
                      <a:pt x="120" y="2799"/>
                    </a:cubicBezTo>
                    <a:cubicBezTo>
                      <a:pt x="120" y="2858"/>
                      <a:pt x="162" y="2888"/>
                      <a:pt x="205" y="2888"/>
                    </a:cubicBezTo>
                    <a:cubicBezTo>
                      <a:pt x="248" y="2888"/>
                      <a:pt x="293" y="2858"/>
                      <a:pt x="299" y="2799"/>
                    </a:cubicBezTo>
                    <a:cubicBezTo>
                      <a:pt x="418" y="1870"/>
                      <a:pt x="394" y="965"/>
                      <a:pt x="287" y="36"/>
                    </a:cubicBezTo>
                    <a:cubicBezTo>
                      <a:pt x="287" y="13"/>
                      <a:pt x="263" y="1"/>
                      <a:pt x="239"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2" name="Google Shape;842;p8"/>
              <p:cNvSpPr/>
              <p:nvPr/>
            </p:nvSpPr>
            <p:spPr>
              <a:xfrm>
                <a:off x="4094550" y="2962775"/>
                <a:ext cx="12825" cy="85825"/>
              </a:xfrm>
              <a:custGeom>
                <a:avLst/>
                <a:gdLst/>
                <a:ahLst/>
                <a:cxnLst/>
                <a:rect l="l" t="t" r="r" b="b"/>
                <a:pathLst>
                  <a:path w="513" h="3433" extrusionOk="0">
                    <a:moveTo>
                      <a:pt x="258" y="0"/>
                    </a:moveTo>
                    <a:cubicBezTo>
                      <a:pt x="233" y="0"/>
                      <a:pt x="209" y="15"/>
                      <a:pt x="203" y="45"/>
                    </a:cubicBezTo>
                    <a:cubicBezTo>
                      <a:pt x="24" y="1069"/>
                      <a:pt x="0" y="2343"/>
                      <a:pt x="179" y="3379"/>
                    </a:cubicBezTo>
                    <a:cubicBezTo>
                      <a:pt x="191" y="3414"/>
                      <a:pt x="224" y="3432"/>
                      <a:pt x="256" y="3432"/>
                    </a:cubicBezTo>
                    <a:cubicBezTo>
                      <a:pt x="289" y="3432"/>
                      <a:pt x="322" y="3414"/>
                      <a:pt x="334" y="3379"/>
                    </a:cubicBezTo>
                    <a:cubicBezTo>
                      <a:pt x="512" y="2343"/>
                      <a:pt x="477" y="1069"/>
                      <a:pt x="322" y="45"/>
                    </a:cubicBezTo>
                    <a:cubicBezTo>
                      <a:pt x="310" y="15"/>
                      <a:pt x="283" y="0"/>
                      <a:pt x="258"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3" name="Google Shape;843;p8"/>
              <p:cNvSpPr/>
              <p:nvPr/>
            </p:nvSpPr>
            <p:spPr>
              <a:xfrm>
                <a:off x="4123725" y="2965975"/>
                <a:ext cx="11025" cy="69000"/>
              </a:xfrm>
              <a:custGeom>
                <a:avLst/>
                <a:gdLst/>
                <a:ahLst/>
                <a:cxnLst/>
                <a:rect l="l" t="t" r="r" b="b"/>
                <a:pathLst>
                  <a:path w="441" h="2760" extrusionOk="0">
                    <a:moveTo>
                      <a:pt x="228" y="0"/>
                    </a:moveTo>
                    <a:cubicBezTo>
                      <a:pt x="206" y="0"/>
                      <a:pt x="185" y="12"/>
                      <a:pt x="179" y="36"/>
                    </a:cubicBezTo>
                    <a:cubicBezTo>
                      <a:pt x="0" y="881"/>
                      <a:pt x="36" y="1822"/>
                      <a:pt x="131" y="2679"/>
                    </a:cubicBezTo>
                    <a:cubicBezTo>
                      <a:pt x="137" y="2733"/>
                      <a:pt x="176" y="2760"/>
                      <a:pt x="215" y="2760"/>
                    </a:cubicBezTo>
                    <a:cubicBezTo>
                      <a:pt x="253" y="2760"/>
                      <a:pt x="292" y="2733"/>
                      <a:pt x="298" y="2679"/>
                    </a:cubicBezTo>
                    <a:cubicBezTo>
                      <a:pt x="381" y="1834"/>
                      <a:pt x="441" y="881"/>
                      <a:pt x="286" y="36"/>
                    </a:cubicBezTo>
                    <a:cubicBezTo>
                      <a:pt x="274" y="12"/>
                      <a:pt x="250" y="0"/>
                      <a:pt x="228"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4" name="Google Shape;844;p8"/>
              <p:cNvSpPr/>
              <p:nvPr/>
            </p:nvSpPr>
            <p:spPr>
              <a:xfrm>
                <a:off x="4179975" y="2973475"/>
                <a:ext cx="11325" cy="57850"/>
              </a:xfrm>
              <a:custGeom>
                <a:avLst/>
                <a:gdLst/>
                <a:ahLst/>
                <a:cxnLst/>
                <a:rect l="l" t="t" r="r" b="b"/>
                <a:pathLst>
                  <a:path w="453" h="2314" extrusionOk="0">
                    <a:moveTo>
                      <a:pt x="203" y="1"/>
                    </a:moveTo>
                    <a:cubicBezTo>
                      <a:pt x="176" y="1"/>
                      <a:pt x="149" y="16"/>
                      <a:pt x="143" y="46"/>
                    </a:cubicBezTo>
                    <a:cubicBezTo>
                      <a:pt x="12" y="748"/>
                      <a:pt x="0" y="1558"/>
                      <a:pt x="155" y="2260"/>
                    </a:cubicBezTo>
                    <a:cubicBezTo>
                      <a:pt x="161" y="2296"/>
                      <a:pt x="197" y="2314"/>
                      <a:pt x="233" y="2314"/>
                    </a:cubicBezTo>
                    <a:cubicBezTo>
                      <a:pt x="268" y="2314"/>
                      <a:pt x="304" y="2296"/>
                      <a:pt x="310" y="2260"/>
                    </a:cubicBezTo>
                    <a:cubicBezTo>
                      <a:pt x="453" y="1558"/>
                      <a:pt x="393" y="736"/>
                      <a:pt x="262" y="46"/>
                    </a:cubicBezTo>
                    <a:cubicBezTo>
                      <a:pt x="256" y="16"/>
                      <a:pt x="230" y="1"/>
                      <a:pt x="203"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5" name="Google Shape;845;p8"/>
              <p:cNvSpPr/>
              <p:nvPr/>
            </p:nvSpPr>
            <p:spPr>
              <a:xfrm>
                <a:off x="4152000" y="2969775"/>
                <a:ext cx="11025" cy="60800"/>
              </a:xfrm>
              <a:custGeom>
                <a:avLst/>
                <a:gdLst/>
                <a:ahLst/>
                <a:cxnLst/>
                <a:rect l="l" t="t" r="r" b="b"/>
                <a:pathLst>
                  <a:path w="441" h="2432" extrusionOk="0">
                    <a:moveTo>
                      <a:pt x="222" y="0"/>
                    </a:moveTo>
                    <a:cubicBezTo>
                      <a:pt x="197" y="0"/>
                      <a:pt x="173" y="21"/>
                      <a:pt x="167" y="63"/>
                    </a:cubicBezTo>
                    <a:cubicBezTo>
                      <a:pt x="60" y="813"/>
                      <a:pt x="0" y="1610"/>
                      <a:pt x="131" y="2361"/>
                    </a:cubicBezTo>
                    <a:cubicBezTo>
                      <a:pt x="137" y="2408"/>
                      <a:pt x="179" y="2432"/>
                      <a:pt x="221" y="2432"/>
                    </a:cubicBezTo>
                    <a:cubicBezTo>
                      <a:pt x="262" y="2432"/>
                      <a:pt x="304" y="2408"/>
                      <a:pt x="310" y="2361"/>
                    </a:cubicBezTo>
                    <a:cubicBezTo>
                      <a:pt x="441" y="1610"/>
                      <a:pt x="369" y="813"/>
                      <a:pt x="286" y="63"/>
                    </a:cubicBezTo>
                    <a:cubicBezTo>
                      <a:pt x="274" y="21"/>
                      <a:pt x="247" y="0"/>
                      <a:pt x="222"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6" name="Google Shape;846;p8"/>
              <p:cNvSpPr/>
              <p:nvPr/>
            </p:nvSpPr>
            <p:spPr>
              <a:xfrm>
                <a:off x="4208250" y="2976750"/>
                <a:ext cx="12225" cy="53025"/>
              </a:xfrm>
              <a:custGeom>
                <a:avLst/>
                <a:gdLst/>
                <a:ahLst/>
                <a:cxnLst/>
                <a:rect l="l" t="t" r="r" b="b"/>
                <a:pathLst>
                  <a:path w="489" h="2121" extrusionOk="0">
                    <a:moveTo>
                      <a:pt x="234" y="1"/>
                    </a:moveTo>
                    <a:cubicBezTo>
                      <a:pt x="209" y="1"/>
                      <a:pt x="185" y="16"/>
                      <a:pt x="179" y="46"/>
                    </a:cubicBezTo>
                    <a:cubicBezTo>
                      <a:pt x="72" y="677"/>
                      <a:pt x="1" y="1427"/>
                      <a:pt x="155" y="2058"/>
                    </a:cubicBezTo>
                    <a:cubicBezTo>
                      <a:pt x="167" y="2099"/>
                      <a:pt x="203" y="2120"/>
                      <a:pt x="239" y="2120"/>
                    </a:cubicBezTo>
                    <a:cubicBezTo>
                      <a:pt x="274" y="2120"/>
                      <a:pt x="310" y="2099"/>
                      <a:pt x="322" y="2058"/>
                    </a:cubicBezTo>
                    <a:cubicBezTo>
                      <a:pt x="489" y="1427"/>
                      <a:pt x="393" y="689"/>
                      <a:pt x="298" y="46"/>
                    </a:cubicBezTo>
                    <a:cubicBezTo>
                      <a:pt x="286" y="16"/>
                      <a:pt x="260" y="1"/>
                      <a:pt x="234"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7" name="Google Shape;847;p8"/>
              <p:cNvSpPr/>
              <p:nvPr/>
            </p:nvSpPr>
            <p:spPr>
              <a:xfrm>
                <a:off x="4235925" y="2982200"/>
                <a:ext cx="11650" cy="47050"/>
              </a:xfrm>
              <a:custGeom>
                <a:avLst/>
                <a:gdLst/>
                <a:ahLst/>
                <a:cxnLst/>
                <a:rect l="l" t="t" r="r" b="b"/>
                <a:pathLst>
                  <a:path w="466" h="1882" extrusionOk="0">
                    <a:moveTo>
                      <a:pt x="232" y="0"/>
                    </a:moveTo>
                    <a:cubicBezTo>
                      <a:pt x="200" y="0"/>
                      <a:pt x="168" y="18"/>
                      <a:pt x="156" y="54"/>
                    </a:cubicBezTo>
                    <a:cubicBezTo>
                      <a:pt x="1" y="601"/>
                      <a:pt x="37" y="1268"/>
                      <a:pt x="168" y="1828"/>
                    </a:cubicBezTo>
                    <a:cubicBezTo>
                      <a:pt x="185" y="1864"/>
                      <a:pt x="227" y="1881"/>
                      <a:pt x="266" y="1881"/>
                    </a:cubicBezTo>
                    <a:cubicBezTo>
                      <a:pt x="304" y="1881"/>
                      <a:pt x="340" y="1864"/>
                      <a:pt x="346" y="1828"/>
                    </a:cubicBezTo>
                    <a:cubicBezTo>
                      <a:pt x="465" y="1268"/>
                      <a:pt x="453" y="601"/>
                      <a:pt x="299" y="54"/>
                    </a:cubicBezTo>
                    <a:cubicBezTo>
                      <a:pt x="293" y="18"/>
                      <a:pt x="263" y="0"/>
                      <a:pt x="232"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8" name="Google Shape;848;p8"/>
              <p:cNvSpPr/>
              <p:nvPr/>
            </p:nvSpPr>
            <p:spPr>
              <a:xfrm>
                <a:off x="4266000" y="2984800"/>
                <a:ext cx="9550" cy="50250"/>
              </a:xfrm>
              <a:custGeom>
                <a:avLst/>
                <a:gdLst/>
                <a:ahLst/>
                <a:cxnLst/>
                <a:rect l="l" t="t" r="r" b="b"/>
                <a:pathLst>
                  <a:path w="382" h="2010" extrusionOk="0">
                    <a:moveTo>
                      <a:pt x="167" y="0"/>
                    </a:moveTo>
                    <a:cubicBezTo>
                      <a:pt x="140" y="0"/>
                      <a:pt x="113" y="15"/>
                      <a:pt x="108" y="45"/>
                    </a:cubicBezTo>
                    <a:cubicBezTo>
                      <a:pt x="36" y="378"/>
                      <a:pt x="24" y="700"/>
                      <a:pt x="36" y="1045"/>
                    </a:cubicBezTo>
                    <a:cubicBezTo>
                      <a:pt x="36" y="1355"/>
                      <a:pt x="0" y="1688"/>
                      <a:pt x="143" y="1974"/>
                    </a:cubicBezTo>
                    <a:cubicBezTo>
                      <a:pt x="155" y="1998"/>
                      <a:pt x="176" y="2010"/>
                      <a:pt x="197" y="2010"/>
                    </a:cubicBezTo>
                    <a:cubicBezTo>
                      <a:pt x="218" y="2010"/>
                      <a:pt x="239" y="1998"/>
                      <a:pt x="250" y="1974"/>
                    </a:cubicBezTo>
                    <a:cubicBezTo>
                      <a:pt x="381" y="1688"/>
                      <a:pt x="334" y="1355"/>
                      <a:pt x="334" y="1045"/>
                    </a:cubicBezTo>
                    <a:cubicBezTo>
                      <a:pt x="334" y="712"/>
                      <a:pt x="298" y="378"/>
                      <a:pt x="227" y="45"/>
                    </a:cubicBezTo>
                    <a:cubicBezTo>
                      <a:pt x="221" y="15"/>
                      <a:pt x="194" y="0"/>
                      <a:pt x="167"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9" name="Google Shape;849;p8"/>
              <p:cNvSpPr/>
              <p:nvPr/>
            </p:nvSpPr>
            <p:spPr>
              <a:xfrm>
                <a:off x="4294875" y="2989625"/>
                <a:ext cx="8350" cy="47200"/>
              </a:xfrm>
              <a:custGeom>
                <a:avLst/>
                <a:gdLst/>
                <a:ahLst/>
                <a:cxnLst/>
                <a:rect l="l" t="t" r="r" b="b"/>
                <a:pathLst>
                  <a:path w="334" h="1888" extrusionOk="0">
                    <a:moveTo>
                      <a:pt x="155" y="1"/>
                    </a:moveTo>
                    <a:cubicBezTo>
                      <a:pt x="125" y="1"/>
                      <a:pt x="96" y="19"/>
                      <a:pt x="84" y="54"/>
                    </a:cubicBezTo>
                    <a:cubicBezTo>
                      <a:pt x="12" y="364"/>
                      <a:pt x="12" y="674"/>
                      <a:pt x="12" y="995"/>
                    </a:cubicBezTo>
                    <a:cubicBezTo>
                      <a:pt x="12" y="1269"/>
                      <a:pt x="0" y="1590"/>
                      <a:pt x="119" y="1852"/>
                    </a:cubicBezTo>
                    <a:cubicBezTo>
                      <a:pt x="131" y="1876"/>
                      <a:pt x="152" y="1888"/>
                      <a:pt x="173" y="1888"/>
                    </a:cubicBezTo>
                    <a:cubicBezTo>
                      <a:pt x="194" y="1888"/>
                      <a:pt x="215" y="1876"/>
                      <a:pt x="227" y="1852"/>
                    </a:cubicBezTo>
                    <a:cubicBezTo>
                      <a:pt x="334" y="1602"/>
                      <a:pt x="322" y="1269"/>
                      <a:pt x="310" y="995"/>
                    </a:cubicBezTo>
                    <a:cubicBezTo>
                      <a:pt x="298" y="674"/>
                      <a:pt x="298" y="352"/>
                      <a:pt x="227" y="54"/>
                    </a:cubicBezTo>
                    <a:cubicBezTo>
                      <a:pt x="215" y="19"/>
                      <a:pt x="185" y="1"/>
                      <a:pt x="155"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0" name="Google Shape;850;p8"/>
              <p:cNvSpPr/>
              <p:nvPr/>
            </p:nvSpPr>
            <p:spPr>
              <a:xfrm>
                <a:off x="4320175" y="2990450"/>
                <a:ext cx="15200" cy="47575"/>
              </a:xfrm>
              <a:custGeom>
                <a:avLst/>
                <a:gdLst/>
                <a:ahLst/>
                <a:cxnLst/>
                <a:rect l="l" t="t" r="r" b="b"/>
                <a:pathLst>
                  <a:path w="608" h="1903" extrusionOk="0">
                    <a:moveTo>
                      <a:pt x="304" y="1"/>
                    </a:moveTo>
                    <a:cubicBezTo>
                      <a:pt x="274" y="1"/>
                      <a:pt x="244" y="15"/>
                      <a:pt x="238" y="45"/>
                    </a:cubicBezTo>
                    <a:cubicBezTo>
                      <a:pt x="131" y="581"/>
                      <a:pt x="0" y="1343"/>
                      <a:pt x="238" y="1867"/>
                    </a:cubicBezTo>
                    <a:cubicBezTo>
                      <a:pt x="244" y="1891"/>
                      <a:pt x="271" y="1903"/>
                      <a:pt x="299" y="1903"/>
                    </a:cubicBezTo>
                    <a:cubicBezTo>
                      <a:pt x="328" y="1903"/>
                      <a:pt x="358" y="1891"/>
                      <a:pt x="369" y="1867"/>
                    </a:cubicBezTo>
                    <a:cubicBezTo>
                      <a:pt x="608" y="1343"/>
                      <a:pt x="477" y="605"/>
                      <a:pt x="369" y="45"/>
                    </a:cubicBezTo>
                    <a:cubicBezTo>
                      <a:pt x="363" y="15"/>
                      <a:pt x="334" y="1"/>
                      <a:pt x="304"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1" name="Google Shape;851;p8"/>
              <p:cNvSpPr/>
              <p:nvPr/>
            </p:nvSpPr>
            <p:spPr>
              <a:xfrm>
                <a:off x="4349050" y="2996400"/>
                <a:ext cx="14000" cy="46900"/>
              </a:xfrm>
              <a:custGeom>
                <a:avLst/>
                <a:gdLst/>
                <a:ahLst/>
                <a:cxnLst/>
                <a:rect l="l" t="t" r="r" b="b"/>
                <a:pathLst>
                  <a:path w="560" h="1876" extrusionOk="0">
                    <a:moveTo>
                      <a:pt x="286" y="1"/>
                    </a:moveTo>
                    <a:cubicBezTo>
                      <a:pt x="259" y="1"/>
                      <a:pt x="232" y="16"/>
                      <a:pt x="226" y="45"/>
                    </a:cubicBezTo>
                    <a:cubicBezTo>
                      <a:pt x="119" y="581"/>
                      <a:pt x="0" y="1319"/>
                      <a:pt x="215" y="1831"/>
                    </a:cubicBezTo>
                    <a:cubicBezTo>
                      <a:pt x="226" y="1861"/>
                      <a:pt x="253" y="1876"/>
                      <a:pt x="280" y="1876"/>
                    </a:cubicBezTo>
                    <a:cubicBezTo>
                      <a:pt x="307" y="1876"/>
                      <a:pt x="334" y="1861"/>
                      <a:pt x="346" y="1831"/>
                    </a:cubicBezTo>
                    <a:cubicBezTo>
                      <a:pt x="560" y="1319"/>
                      <a:pt x="453" y="581"/>
                      <a:pt x="346" y="45"/>
                    </a:cubicBezTo>
                    <a:cubicBezTo>
                      <a:pt x="340" y="16"/>
                      <a:pt x="313" y="1"/>
                      <a:pt x="286"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2" name="Google Shape;852;p8"/>
              <p:cNvSpPr/>
              <p:nvPr/>
            </p:nvSpPr>
            <p:spPr>
              <a:xfrm>
                <a:off x="4380000" y="3000200"/>
                <a:ext cx="8650" cy="38125"/>
              </a:xfrm>
              <a:custGeom>
                <a:avLst/>
                <a:gdLst/>
                <a:ahLst/>
                <a:cxnLst/>
                <a:rect l="l" t="t" r="r" b="b"/>
                <a:pathLst>
                  <a:path w="346" h="1525" extrusionOk="0">
                    <a:moveTo>
                      <a:pt x="155" y="1"/>
                    </a:moveTo>
                    <a:cubicBezTo>
                      <a:pt x="134" y="1"/>
                      <a:pt x="114" y="12"/>
                      <a:pt x="108" y="36"/>
                    </a:cubicBezTo>
                    <a:cubicBezTo>
                      <a:pt x="12" y="274"/>
                      <a:pt x="0" y="524"/>
                      <a:pt x="12" y="774"/>
                    </a:cubicBezTo>
                    <a:cubicBezTo>
                      <a:pt x="12" y="1013"/>
                      <a:pt x="0" y="1263"/>
                      <a:pt x="108" y="1489"/>
                    </a:cubicBezTo>
                    <a:cubicBezTo>
                      <a:pt x="120" y="1513"/>
                      <a:pt x="143" y="1525"/>
                      <a:pt x="169" y="1525"/>
                    </a:cubicBezTo>
                    <a:cubicBezTo>
                      <a:pt x="194" y="1525"/>
                      <a:pt x="221" y="1513"/>
                      <a:pt x="239" y="1489"/>
                    </a:cubicBezTo>
                    <a:cubicBezTo>
                      <a:pt x="346" y="1263"/>
                      <a:pt x="322" y="1013"/>
                      <a:pt x="310" y="774"/>
                    </a:cubicBezTo>
                    <a:cubicBezTo>
                      <a:pt x="310" y="524"/>
                      <a:pt x="298" y="274"/>
                      <a:pt x="203" y="36"/>
                    </a:cubicBezTo>
                    <a:cubicBezTo>
                      <a:pt x="197" y="12"/>
                      <a:pt x="176" y="1"/>
                      <a:pt x="155"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3" name="Google Shape;853;p8"/>
              <p:cNvSpPr/>
              <p:nvPr/>
            </p:nvSpPr>
            <p:spPr>
              <a:xfrm>
                <a:off x="4407375" y="3003550"/>
                <a:ext cx="10150" cy="28900"/>
              </a:xfrm>
              <a:custGeom>
                <a:avLst/>
                <a:gdLst/>
                <a:ahLst/>
                <a:cxnLst/>
                <a:rect l="l" t="t" r="r" b="b"/>
                <a:pathLst>
                  <a:path w="406" h="1156" extrusionOk="0">
                    <a:moveTo>
                      <a:pt x="205" y="0"/>
                    </a:moveTo>
                    <a:cubicBezTo>
                      <a:pt x="179" y="0"/>
                      <a:pt x="156" y="15"/>
                      <a:pt x="156" y="45"/>
                    </a:cubicBezTo>
                    <a:cubicBezTo>
                      <a:pt x="96" y="379"/>
                      <a:pt x="1" y="760"/>
                      <a:pt x="120" y="1093"/>
                    </a:cubicBezTo>
                    <a:cubicBezTo>
                      <a:pt x="138" y="1135"/>
                      <a:pt x="176" y="1155"/>
                      <a:pt x="214" y="1155"/>
                    </a:cubicBezTo>
                    <a:cubicBezTo>
                      <a:pt x="251" y="1155"/>
                      <a:pt x="287" y="1135"/>
                      <a:pt x="299" y="1093"/>
                    </a:cubicBezTo>
                    <a:cubicBezTo>
                      <a:pt x="406" y="771"/>
                      <a:pt x="322" y="379"/>
                      <a:pt x="263" y="45"/>
                    </a:cubicBezTo>
                    <a:cubicBezTo>
                      <a:pt x="257" y="15"/>
                      <a:pt x="230" y="0"/>
                      <a:pt x="205"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4" name="Google Shape;854;p8"/>
              <p:cNvSpPr/>
              <p:nvPr/>
            </p:nvSpPr>
            <p:spPr>
              <a:xfrm>
                <a:off x="4436250" y="3005775"/>
                <a:ext cx="9550" cy="24000"/>
              </a:xfrm>
              <a:custGeom>
                <a:avLst/>
                <a:gdLst/>
                <a:ahLst/>
                <a:cxnLst/>
                <a:rect l="l" t="t" r="r" b="b"/>
                <a:pathLst>
                  <a:path w="382" h="960" extrusionOk="0">
                    <a:moveTo>
                      <a:pt x="191" y="1"/>
                    </a:moveTo>
                    <a:cubicBezTo>
                      <a:pt x="164" y="1"/>
                      <a:pt x="138" y="10"/>
                      <a:pt x="132" y="28"/>
                    </a:cubicBezTo>
                    <a:cubicBezTo>
                      <a:pt x="13" y="301"/>
                      <a:pt x="1" y="623"/>
                      <a:pt x="108" y="897"/>
                    </a:cubicBezTo>
                    <a:cubicBezTo>
                      <a:pt x="120" y="938"/>
                      <a:pt x="156" y="959"/>
                      <a:pt x="193" y="959"/>
                    </a:cubicBezTo>
                    <a:cubicBezTo>
                      <a:pt x="230" y="959"/>
                      <a:pt x="269" y="938"/>
                      <a:pt x="287" y="897"/>
                    </a:cubicBezTo>
                    <a:cubicBezTo>
                      <a:pt x="382" y="623"/>
                      <a:pt x="370" y="301"/>
                      <a:pt x="251" y="28"/>
                    </a:cubicBezTo>
                    <a:cubicBezTo>
                      <a:pt x="245" y="10"/>
                      <a:pt x="218" y="1"/>
                      <a:pt x="191"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5" name="Google Shape;855;p8"/>
              <p:cNvSpPr/>
              <p:nvPr/>
            </p:nvSpPr>
            <p:spPr>
              <a:xfrm>
                <a:off x="4463050" y="3010700"/>
                <a:ext cx="13125" cy="23900"/>
              </a:xfrm>
              <a:custGeom>
                <a:avLst/>
                <a:gdLst/>
                <a:ahLst/>
                <a:cxnLst/>
                <a:rect l="l" t="t" r="r" b="b"/>
                <a:pathLst>
                  <a:path w="525" h="956" extrusionOk="0">
                    <a:moveTo>
                      <a:pt x="250" y="0"/>
                    </a:moveTo>
                    <a:cubicBezTo>
                      <a:pt x="224" y="0"/>
                      <a:pt x="197" y="15"/>
                      <a:pt x="191" y="45"/>
                    </a:cubicBezTo>
                    <a:cubicBezTo>
                      <a:pt x="119" y="283"/>
                      <a:pt x="0" y="724"/>
                      <a:pt x="191" y="938"/>
                    </a:cubicBezTo>
                    <a:cubicBezTo>
                      <a:pt x="209" y="950"/>
                      <a:pt x="232" y="956"/>
                      <a:pt x="256" y="956"/>
                    </a:cubicBezTo>
                    <a:cubicBezTo>
                      <a:pt x="280" y="956"/>
                      <a:pt x="304" y="950"/>
                      <a:pt x="322" y="938"/>
                    </a:cubicBezTo>
                    <a:cubicBezTo>
                      <a:pt x="524" y="724"/>
                      <a:pt x="405" y="283"/>
                      <a:pt x="310" y="45"/>
                    </a:cubicBezTo>
                    <a:cubicBezTo>
                      <a:pt x="304" y="15"/>
                      <a:pt x="277" y="0"/>
                      <a:pt x="250" y="0"/>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6" name="Google Shape;856;p8"/>
              <p:cNvSpPr/>
              <p:nvPr/>
            </p:nvSpPr>
            <p:spPr>
              <a:xfrm>
                <a:off x="4494600" y="3012475"/>
                <a:ext cx="6875" cy="21225"/>
              </a:xfrm>
              <a:custGeom>
                <a:avLst/>
                <a:gdLst/>
                <a:ahLst/>
                <a:cxnLst/>
                <a:rect l="l" t="t" r="r" b="b"/>
                <a:pathLst>
                  <a:path w="275" h="849" extrusionOk="0">
                    <a:moveTo>
                      <a:pt x="136" y="1"/>
                    </a:moveTo>
                    <a:cubicBezTo>
                      <a:pt x="111" y="1"/>
                      <a:pt x="84" y="16"/>
                      <a:pt x="72" y="45"/>
                    </a:cubicBezTo>
                    <a:cubicBezTo>
                      <a:pt x="12" y="307"/>
                      <a:pt x="0" y="533"/>
                      <a:pt x="60" y="795"/>
                    </a:cubicBezTo>
                    <a:cubicBezTo>
                      <a:pt x="60" y="831"/>
                      <a:pt x="93" y="849"/>
                      <a:pt x="128" y="849"/>
                    </a:cubicBezTo>
                    <a:cubicBezTo>
                      <a:pt x="164" y="849"/>
                      <a:pt x="203" y="831"/>
                      <a:pt x="215" y="795"/>
                    </a:cubicBezTo>
                    <a:cubicBezTo>
                      <a:pt x="274" y="522"/>
                      <a:pt x="250" y="295"/>
                      <a:pt x="191" y="45"/>
                    </a:cubicBezTo>
                    <a:cubicBezTo>
                      <a:pt x="185" y="16"/>
                      <a:pt x="161" y="1"/>
                      <a:pt x="136" y="1"/>
                    </a:cubicBezTo>
                    <a:close/>
                  </a:path>
                </a:pathLst>
              </a:custGeom>
              <a:solidFill>
                <a:srgbClr val="9080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857" name="Google Shape;857;p8"/>
          <p:cNvSpPr txBox="1"/>
          <p:nvPr/>
        </p:nvSpPr>
        <p:spPr>
          <a:xfrm>
            <a:off x="1026491" y="997179"/>
            <a:ext cx="6360684" cy="607517"/>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s-MX" sz="1400" b="0" i="0" u="none" strike="noStrike" cap="none">
                <a:solidFill>
                  <a:schemeClr val="dk1"/>
                </a:solidFill>
                <a:latin typeface="Arial"/>
                <a:ea typeface="Arial"/>
                <a:cs typeface="Arial"/>
                <a:sym typeface="Arial"/>
              </a:rPr>
              <a:t>Los juglares y trovadores iban de pueblo en pueblo contando noticias, narrando las grandes hazañas de los grandes héroes, recitando y cantando poesías y canciones.</a:t>
            </a:r>
            <a:endParaRPr/>
          </a:p>
          <a:p>
            <a:pPr marL="0" marR="0" lvl="0" indent="0" algn="ctr" rtl="0">
              <a:lnSpc>
                <a:spcPct val="100000"/>
              </a:lnSpc>
              <a:spcBef>
                <a:spcPts val="0"/>
              </a:spcBef>
              <a:spcAft>
                <a:spcPts val="0"/>
              </a:spcAft>
              <a:buClr>
                <a:schemeClr val="dk2"/>
              </a:buClr>
              <a:buSzPts val="1600"/>
              <a:buFont typeface="PT Serif"/>
              <a:buNone/>
            </a:pPr>
            <a:endParaRPr sz="1400" b="0" i="0" u="none" strike="noStrike" cap="none">
              <a:solidFill>
                <a:schemeClr val="dk1"/>
              </a:solidFill>
              <a:latin typeface="Arial"/>
              <a:ea typeface="Arial"/>
              <a:cs typeface="Arial"/>
              <a:sym typeface="Arial"/>
            </a:endParaRPr>
          </a:p>
        </p:txBody>
      </p:sp>
      <p:sp>
        <p:nvSpPr>
          <p:cNvPr id="858" name="Google Shape;858;p8"/>
          <p:cNvSpPr/>
          <p:nvPr/>
        </p:nvSpPr>
        <p:spPr>
          <a:xfrm>
            <a:off x="1694420" y="3865438"/>
            <a:ext cx="730800" cy="730800"/>
          </a:xfrm>
          <a:prstGeom prst="rect">
            <a:avLst/>
          </a:prstGeom>
          <a:solidFill>
            <a:schemeClr val="accent4"/>
          </a:solidFill>
          <a:ln w="25400" cap="flat" cmpd="sng">
            <a:solidFill>
              <a:srgbClr val="AE9F7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59" name="Google Shape;859;p8"/>
          <p:cNvSpPr txBox="1"/>
          <p:nvPr/>
        </p:nvSpPr>
        <p:spPr>
          <a:xfrm>
            <a:off x="1580270" y="3865438"/>
            <a:ext cx="959100" cy="764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4000"/>
              <a:buFont typeface="PT Serif"/>
              <a:buNone/>
            </a:pPr>
            <a:r>
              <a:rPr lang="es-MX" sz="4000" b="1" i="0" u="none" strike="noStrike" cap="none">
                <a:solidFill>
                  <a:schemeClr val="dk2"/>
                </a:solidFill>
                <a:latin typeface="PT Serif"/>
                <a:ea typeface="PT Serif"/>
                <a:cs typeface="PT Serif"/>
                <a:sym typeface="PT Serif"/>
              </a:rPr>
              <a:t>03</a:t>
            </a:r>
            <a:endParaRPr/>
          </a:p>
        </p:txBody>
      </p:sp>
      <p:sp>
        <p:nvSpPr>
          <p:cNvPr id="860" name="Google Shape;860;p8"/>
          <p:cNvSpPr txBox="1"/>
          <p:nvPr/>
        </p:nvSpPr>
        <p:spPr>
          <a:xfrm>
            <a:off x="2549186" y="3865438"/>
            <a:ext cx="4613235" cy="764400"/>
          </a:xfrm>
          <a:prstGeom prst="rect">
            <a:avLst/>
          </a:prstGeom>
          <a:gradFill>
            <a:gsLst>
              <a:gs pos="0">
                <a:srgbClr val="FFF9B7"/>
              </a:gs>
              <a:gs pos="35000">
                <a:srgbClr val="FFFACB"/>
              </a:gs>
              <a:gs pos="100000">
                <a:srgbClr val="FFFDE8"/>
              </a:gs>
            </a:gsLst>
            <a:lin ang="16200000" scaled="0"/>
          </a:gradFill>
          <a:ln w="9525" cap="flat" cmpd="sng">
            <a:solidFill>
              <a:srgbClr val="EAD49D"/>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600"/>
              <a:buFont typeface="PT Serif"/>
              <a:buNone/>
            </a:pPr>
            <a:r>
              <a:rPr lang="es-MX" sz="1600" b="1" i="0" u="none" strike="noStrike" cap="none">
                <a:solidFill>
                  <a:schemeClr val="dk1"/>
                </a:solidFill>
                <a:latin typeface="Arial"/>
                <a:ea typeface="Arial"/>
                <a:cs typeface="Arial"/>
                <a:sym typeface="Arial"/>
              </a:rPr>
              <a:t>El mester de clerecía: </a:t>
            </a:r>
            <a:r>
              <a:rPr lang="es-MX" sz="1600" b="0" i="0" u="none" strike="noStrike" cap="none">
                <a:solidFill>
                  <a:schemeClr val="dk1"/>
                </a:solidFill>
                <a:latin typeface="Arial"/>
                <a:ea typeface="Arial"/>
                <a:cs typeface="Arial"/>
                <a:sym typeface="Arial"/>
              </a:rPr>
              <a:t>lo escribían los clérigos en los monasterios, con finalidad didáctica.</a:t>
            </a:r>
            <a:endParaRPr/>
          </a:p>
        </p:txBody>
      </p:sp>
    </p:spTree>
  </p:cSld>
  <p:clrMapOvr>
    <a:masterClrMapping/>
  </p:clrMapOvr>
</p:sld>
</file>

<file path=ppt/theme/theme1.xml><?xml version="1.0" encoding="utf-8"?>
<a:theme xmlns:a="http://schemas.openxmlformats.org/drawingml/2006/main" name="Lección de Historia de España by Slidesgo">
  <a:themeElements>
    <a:clrScheme name="Simple Light">
      <a:dk1>
        <a:srgbClr val="000000"/>
      </a:dk1>
      <a:lt1>
        <a:srgbClr val="FFFFFF"/>
      </a:lt1>
      <a:dk2>
        <a:srgbClr val="A01127"/>
      </a:dk2>
      <a:lt2>
        <a:srgbClr val="EFDAA3"/>
      </a:lt2>
      <a:accent1>
        <a:srgbClr val="FEFCE3"/>
      </a:accent1>
      <a:accent2>
        <a:srgbClr val="FFD629"/>
      </a:accent2>
      <a:accent3>
        <a:srgbClr val="A01127"/>
      </a:accent3>
      <a:accent4>
        <a:srgbClr val="EFDAA3"/>
      </a:accent4>
      <a:accent5>
        <a:srgbClr val="FFD629"/>
      </a:accent5>
      <a:accent6>
        <a:srgbClr val="A01127"/>
      </a:accent6>
      <a:hlink>
        <a:srgbClr val="FFD62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1174</Words>
  <Application>Microsoft Office PowerPoint</Application>
  <PresentationFormat>Presentación en pantalla (16:9)</PresentationFormat>
  <Paragraphs>87</Paragraphs>
  <Slides>23</Slides>
  <Notes>23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23</vt:i4>
      </vt:variant>
    </vt:vector>
  </HeadingPairs>
  <TitlesOfParts>
    <vt:vector size="30" baseType="lpstr">
      <vt:lpstr>Calibri</vt:lpstr>
      <vt:lpstr>Roboto Condensed Light</vt:lpstr>
      <vt:lpstr>Livvic</vt:lpstr>
      <vt:lpstr>PT Serif</vt:lpstr>
      <vt:lpstr>Arial</vt:lpstr>
      <vt:lpstr>Open Sans</vt:lpstr>
      <vt:lpstr>Lección de Historia de España by Slidesgo</vt:lpstr>
      <vt:lpstr>La literatura medieval en España</vt:lpstr>
      <vt:lpstr>Los periodos de la Edad Media española </vt:lpstr>
      <vt:lpstr>Presentación de PowerPoint</vt:lpstr>
      <vt:lpstr>La religión y la sociedad </vt:lpstr>
      <vt:lpstr>Presentación de PowerPoint</vt:lpstr>
      <vt:lpstr>Características culturales de la Edad Media española </vt:lpstr>
      <vt:lpstr>ACTIVIDAD EN CLASE</vt:lpstr>
      <vt:lpstr>La Literatura Española en la Edad Media</vt:lpstr>
      <vt:lpstr>02</vt:lpstr>
      <vt:lpstr>Presentación de PowerPoint</vt:lpstr>
      <vt:lpstr>Presentación de PowerPoint</vt:lpstr>
      <vt:lpstr>Contextualización</vt:lpstr>
      <vt:lpstr>Novelas de caballería</vt:lpstr>
      <vt:lpstr>ACTIVIDAD EN CLASE</vt:lpstr>
      <vt:lpstr>La poesía épica medieval</vt:lpstr>
      <vt:lpstr>Presentación de PowerPoint</vt:lpstr>
      <vt:lpstr>Presentación de PowerPoint</vt:lpstr>
      <vt:lpstr>Presentación de PowerPoint</vt:lpstr>
      <vt:lpstr>Presentación de PowerPoint</vt:lpstr>
      <vt:lpstr>Presentación de PowerPoint</vt:lpstr>
      <vt:lpstr>FUENTES LITERARIAS</vt:lpstr>
      <vt:lpstr>Literatura medieval  Española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literatura medieval en España</dc:title>
  <dc:creator>Paula Valero</dc:creator>
  <cp:lastModifiedBy>Juan Carlos Romero Leonel</cp:lastModifiedBy>
  <cp:revision>1</cp:revision>
  <dcterms:modified xsi:type="dcterms:W3CDTF">2021-02-12T12:26:26Z</dcterms:modified>
</cp:coreProperties>
</file>