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4" r:id="rId3"/>
    <p:sldId id="257" r:id="rId4"/>
    <p:sldId id="261" r:id="rId5"/>
    <p:sldId id="265" r:id="rId6"/>
    <p:sldId id="258" r:id="rId7"/>
    <p:sldId id="266" r:id="rId8"/>
    <p:sldId id="259" r:id="rId9"/>
    <p:sldId id="260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080008A-2247-4899-BAB8-9D6D97B39E69}" type="datetimeFigureOut">
              <a:rPr lang="es-CO" smtClean="0"/>
              <a:t>3/05/2020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104FFA-A367-4170-A557-FF05AFA75860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-315416"/>
            <a:ext cx="7315200" cy="2595025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MEDIOS MASIVOS DE COMUNICACION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5"/>
            <a:ext cx="5435134" cy="36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32848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dirty="0" smtClean="0">
                <a:solidFill>
                  <a:srgbClr val="92D050"/>
                </a:solidFill>
              </a:rPr>
              <a:t>Aspectos Positivos</a:t>
            </a:r>
            <a:r>
              <a:rPr lang="es-CO" sz="2000" dirty="0" smtClean="0">
                <a:solidFill>
                  <a:srgbClr val="92D050"/>
                </a:solidFill>
              </a:rPr>
              <a:t>:</a:t>
            </a:r>
            <a:br>
              <a:rPr lang="es-CO" sz="2000" dirty="0" smtClean="0">
                <a:solidFill>
                  <a:srgbClr val="92D050"/>
                </a:solidFill>
              </a:rPr>
            </a:br>
            <a:r>
              <a:rPr lang="es-CO" sz="2000" dirty="0" smtClean="0">
                <a:solidFill>
                  <a:srgbClr val="92D050"/>
                </a:solidFill>
              </a:rPr>
              <a:t>*</a:t>
            </a:r>
            <a:r>
              <a:rPr lang="es-CO" sz="2000" dirty="0" smtClean="0"/>
              <a:t>La información llega a diferentes partes del planeta en forma fácil, rápida y oportuna.</a:t>
            </a:r>
            <a:br>
              <a:rPr lang="es-CO" sz="2000" dirty="0" smtClean="0"/>
            </a:br>
            <a:r>
              <a:rPr lang="es-CO" sz="2000" dirty="0" smtClean="0"/>
              <a:t>*Muchas personas pueden estar comunicadas a la vez.</a:t>
            </a:r>
            <a:br>
              <a:rPr lang="es-CO" sz="2000" dirty="0" smtClean="0"/>
            </a:br>
            <a:r>
              <a:rPr lang="es-CO" sz="2000" dirty="0" smtClean="0"/>
              <a:t>*útil en la educación y entretenimiento.</a:t>
            </a:r>
            <a:br>
              <a:rPr lang="es-CO" sz="2000" dirty="0" smtClean="0"/>
            </a:br>
            <a:r>
              <a:rPr lang="es-CO" sz="2000" dirty="0" smtClean="0"/>
              <a:t>* Son fuente de negocios ( anuncios publicitarios, marketing).</a:t>
            </a:r>
            <a:br>
              <a:rPr lang="es-CO" sz="2000" dirty="0" smtClean="0"/>
            </a:br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92D050"/>
                </a:solidFill>
              </a:rPr>
              <a:t>Aspectos Negativos:</a:t>
            </a:r>
          </a:p>
          <a:p>
            <a:r>
              <a:rPr lang="es-CO" dirty="0" smtClean="0"/>
              <a:t>* Las características negativas recaen en la manipulación de la información y el uso de la misma para intereses propios de un grupo específico, ya que los medios de comunicación masiva están siendo controlados por las ideologías políticas, religiosas y económicas de éstos que modifican la manera en que los seres humanos conocen y comprenden la realidad que los rodea.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594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7155"/>
            <a:ext cx="6768752" cy="50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78868"/>
            <a:ext cx="7330008" cy="3446276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Los medios de comunicación masiva son aquellos medios tecnológicos que sirven para enviar mensajes a gran cantidad de público en un mínimo de tiempo.</a:t>
            </a:r>
            <a:endParaRPr lang="es-CO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887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1154097"/>
          </a:xfrm>
        </p:spPr>
        <p:txBody>
          <a:bodyPr/>
          <a:lstStyle/>
          <a:p>
            <a:r>
              <a:rPr lang="es-CO" dirty="0" smtClean="0"/>
              <a:t>               Funciones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39888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89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056" y="1124745"/>
            <a:ext cx="3153544" cy="5184616"/>
          </a:xfrm>
        </p:spPr>
        <p:txBody>
          <a:bodyPr>
            <a:noAutofit/>
          </a:bodyPr>
          <a:lstStyle/>
          <a:p>
            <a:r>
              <a:rPr lang="es-CO" sz="4000" dirty="0" smtClean="0">
                <a:latin typeface="AR CENA" panose="02000000000000000000" pitchFamily="2" charset="0"/>
              </a:rPr>
              <a:t>“Los medios </a:t>
            </a:r>
            <a:r>
              <a:rPr lang="es-CO" sz="4000" smtClean="0">
                <a:latin typeface="AR CENA" panose="02000000000000000000" pitchFamily="2" charset="0"/>
              </a:rPr>
              <a:t>de </a:t>
            </a:r>
            <a:r>
              <a:rPr lang="es-CO" sz="4000" smtClean="0">
                <a:latin typeface="AR CENA" panose="02000000000000000000" pitchFamily="2" charset="0"/>
              </a:rPr>
              <a:t>comunica-ción</a:t>
            </a:r>
            <a:r>
              <a:rPr lang="es-CO" sz="4000" dirty="0" smtClean="0">
                <a:latin typeface="AR CENA" panose="02000000000000000000" pitchFamily="2" charset="0"/>
              </a:rPr>
              <a:t> </a:t>
            </a:r>
            <a:r>
              <a:rPr lang="es-CO" sz="4000" dirty="0" smtClean="0">
                <a:latin typeface="AR CENA" panose="02000000000000000000" pitchFamily="2" charset="0"/>
              </a:rPr>
              <a:t>tienen la intención oculta de influir en otros sin que éstos se den cuenta” </a:t>
            </a:r>
            <a:endParaRPr lang="es-CO" sz="4000" dirty="0">
              <a:latin typeface="AR CENA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6" y="1124744"/>
            <a:ext cx="40324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47020"/>
            <a:ext cx="7474024" cy="1574068"/>
          </a:xfrm>
        </p:spPr>
        <p:txBody>
          <a:bodyPr>
            <a:normAutofit/>
          </a:bodyPr>
          <a:lstStyle/>
          <a:p>
            <a:r>
              <a:rPr lang="es-CO" dirty="0" smtClean="0"/>
              <a:t> 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dirty="0" smtClean="0"/>
              <a:t>Estos medios influyen sobre la forma de actuar o de pensar de las personas, logran modificar la forma en que los hombres conocen y comprenden la realidad que los rodea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525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7315200" cy="1154097"/>
          </a:xfrm>
        </p:spPr>
        <p:txBody>
          <a:bodyPr>
            <a:normAutofit/>
          </a:bodyPr>
          <a:lstStyle/>
          <a:p>
            <a:r>
              <a:rPr lang="es-CO" dirty="0" smtClean="0"/>
              <a:t>        Influencia de la televisión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51" y="4118295"/>
            <a:ext cx="2703724" cy="270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" y="1623787"/>
            <a:ext cx="2907136" cy="230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61" y="1511699"/>
            <a:ext cx="2804046" cy="24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08" y="1521408"/>
            <a:ext cx="2982610" cy="240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774811"/>
            <a:ext cx="7315200" cy="351828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>
                <a:solidFill>
                  <a:srgbClr val="92D050"/>
                </a:solidFill>
              </a:rPr>
              <a:t>* Los modelos de conducta repercuten como estímulo, produciendo conductas similares en el observador.</a:t>
            </a:r>
            <a:br>
              <a:rPr lang="es-CO" dirty="0" smtClean="0">
                <a:solidFill>
                  <a:srgbClr val="92D050"/>
                </a:solidFill>
              </a:rPr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/>
          </a:p>
          <a:p>
            <a:r>
              <a:rPr lang="es-CO" dirty="0" smtClean="0">
                <a:solidFill>
                  <a:srgbClr val="92D050"/>
                </a:solidFill>
              </a:rPr>
              <a:t>* </a:t>
            </a:r>
            <a:r>
              <a:rPr lang="es-CO" sz="3600" dirty="0" smtClean="0">
                <a:solidFill>
                  <a:srgbClr val="92D050"/>
                </a:solidFill>
              </a:rPr>
              <a:t>Determinan ideas, hábitos y costumbres.</a:t>
            </a:r>
          </a:p>
          <a:p>
            <a:r>
              <a:rPr lang="es-CO" sz="3600" dirty="0" smtClean="0">
                <a:solidFill>
                  <a:srgbClr val="92D050"/>
                </a:solidFill>
              </a:rPr>
              <a:t>* Crean Estereotipos</a:t>
            </a:r>
            <a:endParaRPr lang="es-CO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9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0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4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/>
          <a:lstStyle/>
          <a:p>
            <a:r>
              <a:rPr lang="es-CO" dirty="0" smtClean="0"/>
              <a:t> </a:t>
            </a:r>
            <a:r>
              <a:rPr lang="es-CO" dirty="0"/>
              <a:t> </a:t>
            </a:r>
            <a:r>
              <a:rPr lang="es-CO" dirty="0" smtClean="0"/>
              <a:t>                Internet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2728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171</TotalTime>
  <Words>171</Words>
  <Application>Microsoft Office PowerPoint</Application>
  <PresentationFormat>Presentación en pantalla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Perspectiva</vt:lpstr>
      <vt:lpstr>MEDIOS MASIVOS DE COMUNICACION</vt:lpstr>
      <vt:lpstr>Los medios de comunicación masiva son aquellos medios tecnológicos que sirven para enviar mensajes a gran cantidad de público en un mínimo de tiempo.</vt:lpstr>
      <vt:lpstr>               Funciones</vt:lpstr>
      <vt:lpstr>Presentación de PowerPoint</vt:lpstr>
      <vt:lpstr>  </vt:lpstr>
      <vt:lpstr>        Influencia de la televisión </vt:lpstr>
      <vt:lpstr>   * Los modelos de conducta repercuten como estímulo, produciendo conductas similares en el observador.  </vt:lpstr>
      <vt:lpstr>Presentación de PowerPoint</vt:lpstr>
      <vt:lpstr>                  Internet</vt:lpstr>
      <vt:lpstr>Presentación de PowerPoint</vt:lpstr>
      <vt:lpstr>Aspectos Positivos: *La información llega a diferentes partes del planeta en forma fácil, rápida y oportuna. *Muchas personas pueden estar comunicadas a la vez. *útil en la educación y entretenimiento. * Son fuente de negocios ( anuncios publicitarios, marketing). 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MEDIOS MASIVOS DE COMUNICACION</dc:title>
  <dc:creator>beatriz elena rojas tovar</dc:creator>
  <cp:lastModifiedBy>beatriz elena rojas tovar</cp:lastModifiedBy>
  <cp:revision>13</cp:revision>
  <dcterms:created xsi:type="dcterms:W3CDTF">2017-05-07T15:42:47Z</dcterms:created>
  <dcterms:modified xsi:type="dcterms:W3CDTF">2020-05-03T11:59:56Z</dcterms:modified>
</cp:coreProperties>
</file>