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49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70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0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1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76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926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6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23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30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76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3C3E-23B2-49F6-B81F-722D3F17956E}" type="datetimeFigureOut">
              <a:rPr lang="es-CO" smtClean="0"/>
              <a:t>7/05/2020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19B5-AC09-4875-B35C-01815A8BBF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35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9874" y="254157"/>
            <a:ext cx="7240089" cy="2262781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La Espiritualidad </a:t>
            </a:r>
            <a:br>
              <a:rPr lang="es-CO" b="1" dirty="0" smtClean="0"/>
            </a:br>
            <a:endParaRPr lang="en-US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181893" y="3861048"/>
            <a:ext cx="45042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BEATRIZ ELENA ROJAS TOVAR</a:t>
            </a:r>
          </a:p>
          <a:p>
            <a:pPr algn="ctr"/>
            <a:endParaRPr lang="en-US" b="1" dirty="0" smtClean="0"/>
          </a:p>
          <a:p>
            <a:pPr algn="ctr"/>
            <a:r>
              <a:rPr lang="es-CO" b="1" dirty="0" smtClean="0"/>
              <a:t>INSTITUCIÓN EDUCATIVA TECNICA LA SAGRADA FAMILIA</a:t>
            </a:r>
          </a:p>
          <a:p>
            <a:pPr algn="ctr"/>
            <a:r>
              <a:rPr lang="es-CO" b="1" dirty="0" smtClean="0"/>
              <a:t>RELIGIÓN</a:t>
            </a:r>
            <a:endParaRPr lang="es-CO" b="1" dirty="0"/>
          </a:p>
          <a:p>
            <a:pPr algn="ctr"/>
            <a:r>
              <a:rPr lang="es-CO" b="1" dirty="0" smtClean="0"/>
              <a:t>GRADO NOVENO</a:t>
            </a:r>
          </a:p>
          <a:p>
            <a:pPr algn="ctr"/>
            <a:r>
              <a:rPr lang="es-CO" b="1" dirty="0" smtClean="0"/>
              <a:t>IBAGUÉ</a:t>
            </a:r>
          </a:p>
          <a:p>
            <a:pPr algn="ctr"/>
            <a:r>
              <a:rPr lang="es-CO" b="1" dirty="0" smtClean="0"/>
              <a:t>2020</a:t>
            </a: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06" y="3519333"/>
            <a:ext cx="1769608" cy="2449285"/>
          </a:xfrm>
          <a:prstGeom prst="rect">
            <a:avLst/>
          </a:prstGeom>
          <a:noFill/>
        </p:spPr>
      </p:pic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963" y="362633"/>
            <a:ext cx="915557" cy="102291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557" y="3858629"/>
            <a:ext cx="2910830" cy="291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0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es-CO" sz="3300" b="1" dirty="0" smtClean="0"/>
              <a:t>Espiritualidad:</a:t>
            </a:r>
          </a:p>
          <a:p>
            <a:r>
              <a:rPr lang="es-CO" sz="3300" dirty="0" smtClean="0"/>
              <a:t>La palabra espíritu proviene de la palabra hebrea Ruah que significa aliento, respiración, viento huracanado o tormenta.   </a:t>
            </a:r>
          </a:p>
          <a:p>
            <a:r>
              <a:rPr lang="es-CO" sz="3300" dirty="0" smtClean="0"/>
              <a:t>En este sentido, espíritu es entonces:</a:t>
            </a:r>
          </a:p>
          <a:p>
            <a:r>
              <a:rPr lang="es-CO" sz="3300" b="1" i="1" dirty="0" smtClean="0"/>
              <a:t>Respiración:</a:t>
            </a:r>
            <a:r>
              <a:rPr lang="es-CO" sz="3300" dirty="0" smtClean="0"/>
              <a:t> La fuerza que nos permite respirar, oxigenarnos y vivir.</a:t>
            </a:r>
          </a:p>
          <a:p>
            <a:r>
              <a:rPr lang="es-CO" sz="3300" b="1" i="1" dirty="0" smtClean="0"/>
              <a:t>Aliento:</a:t>
            </a:r>
            <a:r>
              <a:rPr lang="es-CO" sz="3300" dirty="0" smtClean="0"/>
              <a:t> Lo que nos impulsa a soñar, a crear, lo que nos anima a seguir adelante, lo que nos permite vivir, sentirnos y disfrutarnos como seres vivos.</a:t>
            </a:r>
          </a:p>
          <a:p>
            <a:r>
              <a:rPr lang="es-CO" sz="3300" b="1" i="1" dirty="0" smtClean="0"/>
              <a:t>Viento huracanado: </a:t>
            </a:r>
            <a:r>
              <a:rPr lang="es-CO" sz="3300" dirty="0" smtClean="0"/>
              <a:t>pasión que arrastra, anhelo que consume, fuerza que arranca desde la raíz hasta los árboles más enraizados.</a:t>
            </a:r>
          </a:p>
          <a:p>
            <a:r>
              <a:rPr lang="es-CO" sz="3300" b="1" i="1" dirty="0" smtClean="0"/>
              <a:t>Tormenta:</a:t>
            </a:r>
            <a:r>
              <a:rPr lang="es-CO" sz="3300" dirty="0" smtClean="0"/>
              <a:t> Fuerza incontenible que llega y cambia radicalmente todo lo que había, es lo que no deja las cosas como están, lo que renueva lo establecido.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046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Debemos entender el espíritu desde una dimensión holística, es decir, desde una dimensión integral de la vida humana, pues lo espiritual no debe estar desligado de lo material ya que a través de las cosas físicas y corrientes del diario vivir es como se evidencia la presencia de lo superior, de aquello que nos sobrepasa.</a:t>
            </a:r>
          </a:p>
          <a:p>
            <a:r>
              <a:rPr lang="es-CO" dirty="0" smtClean="0"/>
              <a:t> Vivir de acuerdo al espíritu es entender que:</a:t>
            </a:r>
          </a:p>
          <a:p>
            <a:r>
              <a:rPr lang="es-CO" b="1" dirty="0" smtClean="0">
                <a:solidFill>
                  <a:srgbClr val="C00000"/>
                </a:solidFill>
              </a:rPr>
              <a:t>-      Sin espíritu no hay vida.</a:t>
            </a:r>
          </a:p>
          <a:p>
            <a:r>
              <a:rPr lang="es-CO" b="1" dirty="0" smtClean="0">
                <a:solidFill>
                  <a:srgbClr val="00B050"/>
                </a:solidFill>
              </a:rPr>
              <a:t>-      </a:t>
            </a:r>
            <a:r>
              <a:rPr lang="es-CO" b="1" dirty="0" smtClean="0">
                <a:solidFill>
                  <a:srgbClr val="002060"/>
                </a:solidFill>
              </a:rPr>
              <a:t>Sin espíritu no hay sueños, anhelos, metas, gozo, ni felicidad.</a:t>
            </a:r>
          </a:p>
          <a:p>
            <a:r>
              <a:rPr lang="es-CO" dirty="0" smtClean="0"/>
              <a:t>-      </a:t>
            </a:r>
            <a:r>
              <a:rPr lang="es-CO" b="1" dirty="0" smtClean="0">
                <a:solidFill>
                  <a:schemeClr val="accent5">
                    <a:lumMod val="50000"/>
                  </a:schemeClr>
                </a:solidFill>
              </a:rPr>
              <a:t>Sin espíritu no hay pasión no hay dinamismo, no hay transformaciones culturales</a:t>
            </a:r>
            <a:r>
              <a:rPr lang="es-CO" b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es-CO" dirty="0" smtClean="0"/>
              <a:t>-      </a:t>
            </a:r>
            <a:r>
              <a:rPr lang="es-CO" b="1" dirty="0" smtClean="0">
                <a:solidFill>
                  <a:schemeClr val="bg1"/>
                </a:solidFill>
              </a:rPr>
              <a:t>Sin espíritu la dimensión religiosa se hace vieja y muere, no hay creación artística ni científica.</a:t>
            </a:r>
          </a:p>
          <a:p>
            <a:r>
              <a:rPr lang="es-CO" dirty="0" smtClean="0"/>
              <a:t>Desde esta propuesta la espiritualidad es asumir que estamos vivos y vivir intensamente en constante búsqueda de plenitud, de cambio y de crecimiento, es buscar lo que nos hace mejores seres humanos, más personas, por eso la espiritualidad es vivir en el amor y en armonía con todas las formas de vida.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6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08712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3 Redondear rectángulo de esquina diagonal"/>
          <p:cNvSpPr/>
          <p:nvPr/>
        </p:nvSpPr>
        <p:spPr>
          <a:xfrm>
            <a:off x="2555776" y="1196752"/>
            <a:ext cx="3384376" cy="648072"/>
          </a:xfrm>
          <a:prstGeom prst="round2DiagRect">
            <a:avLst/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>
                    <a:lumMod val="95000"/>
                  </a:schemeClr>
                </a:solidFill>
              </a:rPr>
              <a:t>La espiritualidad como forma de vivir tiene tres dimensiones</a:t>
            </a:r>
            <a:r>
              <a:rPr lang="es-CO" dirty="0" smtClean="0"/>
              <a:t>:</a:t>
            </a:r>
            <a:endParaRPr lang="es-CO" dirty="0"/>
          </a:p>
        </p:txBody>
      </p:sp>
      <p:sp>
        <p:nvSpPr>
          <p:cNvPr id="5" name="4 Recortar rectángulo de esquina diagonal"/>
          <p:cNvSpPr/>
          <p:nvPr/>
        </p:nvSpPr>
        <p:spPr>
          <a:xfrm>
            <a:off x="323528" y="2852936"/>
            <a:ext cx="2520280" cy="1080120"/>
          </a:xfrm>
          <a:prstGeom prst="snip2DiagRect">
            <a:avLst/>
          </a:prstGeom>
          <a:blipFill dpi="0" rotWithShape="1">
            <a:blip r:embed="rId5">
              <a:alphaModFix amt="5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personal: Una forma de vivir en relación con uno mismo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5580112" y="2829401"/>
            <a:ext cx="2952328" cy="1008112"/>
          </a:xfrm>
          <a:prstGeom prst="snip2DiagRect">
            <a:avLst/>
          </a:prstGeom>
          <a:blipFill dpi="0" rotWithShape="1">
            <a:blip r:embed="rId6">
              <a:alphaModFix amt="40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social y natural: Una forma de vivir.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7" name="6 Recortar rectángulo de esquina diagonal"/>
          <p:cNvSpPr/>
          <p:nvPr/>
        </p:nvSpPr>
        <p:spPr>
          <a:xfrm>
            <a:off x="2699792" y="4653136"/>
            <a:ext cx="3096344" cy="1008112"/>
          </a:xfrm>
          <a:prstGeom prst="snip2DiagRect">
            <a:avLst/>
          </a:prstGeom>
          <a:blipFill dpi="0" rotWithShape="1">
            <a:blip r:embed="rId2">
              <a:alphaModFix amt="56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Dimensión teológica: una forma de vivir en relación con Dios</a:t>
            </a:r>
            <a:endParaRPr lang="es-CO" b="1" dirty="0">
              <a:solidFill>
                <a:schemeClr val="tx1"/>
              </a:solidFill>
            </a:endParaRPr>
          </a:p>
        </p:txBody>
      </p:sp>
      <p:cxnSp>
        <p:nvCxnSpPr>
          <p:cNvPr id="16" name="15 Conector recto"/>
          <p:cNvCxnSpPr>
            <a:stCxn id="4" idx="2"/>
          </p:cNvCxnSpPr>
          <p:nvPr/>
        </p:nvCxnSpPr>
        <p:spPr>
          <a:xfrm flipH="1">
            <a:off x="1691680" y="152078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1691680" y="1520788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5940152" y="152078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6804248" y="1520788"/>
            <a:ext cx="0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247964" y="1844824"/>
            <a:ext cx="0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0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Espiritualidad y religión:</a:t>
            </a:r>
          </a:p>
          <a:p>
            <a:pPr marL="0" indent="0">
              <a:buNone/>
            </a:pPr>
            <a:endParaRPr lang="es-CO" b="1" dirty="0" smtClean="0">
              <a:solidFill>
                <a:srgbClr val="C00000"/>
              </a:solidFill>
            </a:endParaRPr>
          </a:p>
          <a:p>
            <a:r>
              <a:rPr lang="es-CO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es-CO" b="1" dirty="0" smtClean="0"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</a:rPr>
              <a:t>La religión es un camino para vivir la espiritualidad, pero no es la espiritualidad pues ésta la sobrepasa; es la espiritualidad la que sustenta, anima y da sentido a la religión como tal. No se trata de negar o rebajar la experiencia religiosa, que es una de las más hondas experiencias humanas, pero sí de ubicarla en su contexto más sano: la espiritualidad no es la religión, sino que la religión está al servicio de la espiritualidad.</a:t>
            </a:r>
          </a:p>
          <a:p>
            <a:endParaRPr lang="es-CO" b="1" dirty="0" smtClean="0">
              <a:solidFill>
                <a:schemeClr val="accent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s-CO" b="1" dirty="0" smtClean="0">
                <a:solidFill>
                  <a:srgbClr val="002060"/>
                </a:solidFill>
                <a:latin typeface="Ubuntu Mono" panose="020B0509030602030204" pitchFamily="49" charset="0"/>
              </a:rPr>
              <a:t>Una religión sin espiritualidad no tiene sentido, se convierte en un culto externo y vacío en una serie de ritos y palabras que se repiten sin provocar el más mínimo cambio a mejor. Ejemplos del daño que provoca una religión sin espiritualidad los podemos ver en todas las religiones y en todos los tiempos: gente dura de corazón, que se convierte en juez de los otros, que termina justificando sus exclusiones y crímenes en nombre de Dios y en su honor.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5077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551</Words>
  <Application>Microsoft Office PowerPoint</Application>
  <PresentationFormat>Presentación en pantalla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 Espiritualidad 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elena rojas tovar</dc:creator>
  <cp:lastModifiedBy>beatriz elena rojas tovar</cp:lastModifiedBy>
  <cp:revision>6</cp:revision>
  <dcterms:created xsi:type="dcterms:W3CDTF">2020-05-07T21:43:30Z</dcterms:created>
  <dcterms:modified xsi:type="dcterms:W3CDTF">2020-05-07T22:30:36Z</dcterms:modified>
</cp:coreProperties>
</file>