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18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985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255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553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52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78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90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79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009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676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394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C673-AA24-41A4-87AD-E836FB641955}" type="datetimeFigureOut">
              <a:rPr lang="es-CO" smtClean="0"/>
              <a:t>3/05/2020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E3B6-7B2C-417E-99E9-1DEB2A27808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93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C00000"/>
                </a:solidFill>
              </a:rPr>
              <a:t>Comprensión de la literatura de la Independencia y la Colonia en Colombia</a:t>
            </a:r>
            <a:endParaRPr lang="es-CO" dirty="0">
              <a:solidFill>
                <a:srgbClr val="C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Rectángulo"/>
          <p:cNvSpPr/>
          <p:nvPr/>
        </p:nvSpPr>
        <p:spPr>
          <a:xfrm>
            <a:off x="683568" y="27089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>
                <a:solidFill>
                  <a:schemeClr val="accent1"/>
                </a:solidFill>
              </a:rPr>
              <a:t>PROPOSITO DE APRENDIZAJE</a:t>
            </a:r>
            <a:r>
              <a:rPr lang="es-CO" dirty="0" smtClean="0"/>
              <a:t>:</a:t>
            </a:r>
          </a:p>
          <a:p>
            <a:r>
              <a:rPr lang="es-CO" dirty="0" smtClean="0"/>
              <a:t>Determinar la influencia de los factores sociales en la literatura de la independencia y de la colonia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453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¿Cómo trabajamos mejor?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94" y="1700808"/>
            <a:ext cx="8493125" cy="509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4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	CONCEPTUALIZACIÓN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506026"/>
            <a:ext cx="8229600" cy="4525963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683568" y="2060848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>
                <a:solidFill>
                  <a:srgbClr val="00B050"/>
                </a:solidFill>
              </a:rPr>
              <a:t>LA LITERATURA</a:t>
            </a:r>
          </a:p>
          <a:p>
            <a:r>
              <a:rPr lang="es-CO" dirty="0" smtClean="0"/>
              <a:t>La literatura  de inicios de la Colonia (siglo XVI) tendrá sus características,  y la de la independencia (siglo XVIII) las propias.</a:t>
            </a:r>
          </a:p>
          <a:p>
            <a:r>
              <a:rPr lang="es-CO" dirty="0" smtClean="0"/>
              <a:t>Podemos ubicar la literatura de la colonia y de la independencia entre los años 1600 y 1830.</a:t>
            </a:r>
          </a:p>
          <a:p>
            <a:r>
              <a:rPr lang="es-CO" dirty="0" smtClean="0"/>
              <a:t> Características de la literatura colonial</a:t>
            </a:r>
          </a:p>
          <a:p>
            <a:r>
              <a:rPr lang="es-CO" dirty="0" smtClean="0"/>
              <a:t>•	Se glorifica el papel de los conquistadores, los gobernadores y     los reyes a través de la literatura de carácter histórico.</a:t>
            </a:r>
          </a:p>
          <a:p>
            <a:r>
              <a:rPr lang="es-CO" dirty="0" smtClean="0"/>
              <a:t>•	la estructura de la crónica se fusiona con el lenguaje de la novela</a:t>
            </a:r>
          </a:p>
          <a:p>
            <a:r>
              <a:rPr lang="es-CO" dirty="0" smtClean="0"/>
              <a:t>•	la poesía imita a los poetas españoles   del  barroco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3739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solidFill>
                  <a:srgbClr val="00B050"/>
                </a:solidFill>
              </a:rPr>
              <a:t>temas de la literatura colonial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La literatura reflejó las acciones protagonizadas por personajes heroicos o tradicionales. Otros temas son:</a:t>
            </a:r>
          </a:p>
          <a:p>
            <a:r>
              <a:rPr lang="es-CO" dirty="0" smtClean="0"/>
              <a:t>•	 </a:t>
            </a:r>
            <a:r>
              <a:rPr lang="es-CO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vida de las ciudades</a:t>
            </a:r>
            <a:r>
              <a:rPr lang="es-CO" dirty="0" smtClean="0"/>
              <a:t>: Aparece una crónica urbana que relata la vida en las nuevas ciudades, especialmente en Santafé de Bogotá.  Ejemplo: El Carnero de Juan </a:t>
            </a:r>
            <a:r>
              <a:rPr lang="es-CO" dirty="0" err="1" smtClean="0"/>
              <a:t>Rodriguez</a:t>
            </a:r>
            <a:r>
              <a:rPr lang="es-CO" dirty="0" smtClean="0"/>
              <a:t> </a:t>
            </a:r>
            <a:r>
              <a:rPr lang="es-CO" dirty="0" err="1" smtClean="0"/>
              <a:t>Freyle</a:t>
            </a:r>
            <a:r>
              <a:rPr lang="es-CO" dirty="0" smtClean="0"/>
              <a:t> obra que narra los escándalos sociales del momento en Bogotá.</a:t>
            </a:r>
          </a:p>
          <a:p>
            <a:r>
              <a:rPr lang="es-CO" dirty="0" smtClean="0"/>
              <a:t>•	</a:t>
            </a:r>
            <a:r>
              <a:rPr lang="es-CO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 religión</a:t>
            </a:r>
            <a:r>
              <a:rPr lang="es-CO" dirty="0" smtClean="0"/>
              <a:t>: Aparece la crónica eclesiástica que se caracteriza por tratar temas como la relación hombre-Dios y las injusticias cometidas contra los indígenas al querer convertirlos al catolicismo a la fuerza.  Ejemplo: La poesía mística de la madre Francisca Josefa del Castillo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012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562110" y="1124744"/>
            <a:ext cx="81638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 Géneros de la literatura colonial</a:t>
            </a:r>
          </a:p>
          <a:p>
            <a:r>
              <a:rPr lang="es-CO" dirty="0" smtClean="0"/>
              <a:t>Durante la época colonial sobresalieron las crónicas y  los poemas</a:t>
            </a:r>
          </a:p>
          <a:p>
            <a:r>
              <a:rPr lang="es-CO" dirty="0" smtClean="0"/>
              <a:t> 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Características de la literatura de la independencia</a:t>
            </a:r>
          </a:p>
          <a:p>
            <a:r>
              <a:rPr lang="es-CO" dirty="0" smtClean="0"/>
              <a:t>•	 Predomina el pensamiento político  social sobre la actividad literaria.</a:t>
            </a:r>
          </a:p>
          <a:p>
            <a:r>
              <a:rPr lang="es-CO" dirty="0" smtClean="0"/>
              <a:t>•	 Se exalta el valor del individuo y la  libertad de las personas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Temas de la literatura de la Independencia</a:t>
            </a:r>
          </a:p>
          <a:p>
            <a:r>
              <a:rPr lang="es-CO" dirty="0" smtClean="0"/>
              <a:t>La literatura está puesta al servicio de la causa libertadora. Entre los temas que se destacan están:</a:t>
            </a:r>
          </a:p>
          <a:p>
            <a:r>
              <a:rPr lang="es-CO" dirty="0" smtClean="0"/>
              <a:t>        *  </a:t>
            </a:r>
            <a:r>
              <a:rPr lang="es-CO" dirty="0" smtClean="0">
                <a:solidFill>
                  <a:srgbClr val="00B0F0"/>
                </a:solidFill>
              </a:rPr>
              <a:t>La ciencia: </a:t>
            </a:r>
            <a:r>
              <a:rPr lang="es-CO" dirty="0" smtClean="0"/>
              <a:t>varios autores dedican sus escritos a la ciencia. José Celestino Mutis, publica Los documentos de la expedición botánica la variedad de flora y fauna de la Nueva Granada.</a:t>
            </a:r>
          </a:p>
          <a:p>
            <a:r>
              <a:rPr lang="es-CO" dirty="0" smtClean="0"/>
              <a:t>•	</a:t>
            </a:r>
            <a:r>
              <a:rPr lang="es-CO" dirty="0" smtClean="0">
                <a:solidFill>
                  <a:srgbClr val="00B0F0"/>
                </a:solidFill>
              </a:rPr>
              <a:t>El nacionalismo</a:t>
            </a:r>
            <a:r>
              <a:rPr lang="es-CO" dirty="0" smtClean="0"/>
              <a:t>: A través de los textos se configura una idea de nación. Aparece un lenguaje propiamente americano que habla de la libertad de criollos, mestizos y negros.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19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899592" y="889844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Géneros de la literatura de la Independencia:</a:t>
            </a:r>
          </a:p>
          <a:p>
            <a:r>
              <a:rPr lang="es-CO" dirty="0" smtClean="0"/>
              <a:t>•	</a:t>
            </a:r>
            <a:r>
              <a:rPr lang="es-CO" dirty="0" smtClean="0">
                <a:solidFill>
                  <a:srgbClr val="00B0F0"/>
                </a:solidFill>
              </a:rPr>
              <a:t>La oratoria</a:t>
            </a:r>
            <a:r>
              <a:rPr lang="es-CO" dirty="0" smtClean="0"/>
              <a:t>: discursos para  exponer doctrinas políticas, algunos autores son: Francisco de Paula Santander, Camilo Torres, Antonio Nariño.</a:t>
            </a:r>
          </a:p>
          <a:p>
            <a:r>
              <a:rPr lang="es-CO" dirty="0" smtClean="0"/>
              <a:t>•	El ensayo: textos argumentativos  que defendían la libertad de los pueblos americanos.</a:t>
            </a:r>
          </a:p>
          <a:p>
            <a:r>
              <a:rPr lang="es-CO" dirty="0" smtClean="0"/>
              <a:t>•	</a:t>
            </a:r>
            <a:r>
              <a:rPr lang="es-CO" dirty="0" smtClean="0">
                <a:solidFill>
                  <a:srgbClr val="00B0F0"/>
                </a:solidFill>
              </a:rPr>
              <a:t>El tratado: </a:t>
            </a:r>
            <a:r>
              <a:rPr lang="es-CO" dirty="0" smtClean="0"/>
              <a:t>Los resultados de la expedición Botánica y de diversos trabajos científicos se registraron haciendo uso de éste género.</a:t>
            </a:r>
          </a:p>
          <a:p>
            <a:r>
              <a:rPr lang="es-CO" dirty="0" smtClean="0"/>
              <a:t> </a:t>
            </a:r>
          </a:p>
          <a:p>
            <a:r>
              <a:rPr lang="es-CO" dirty="0" smtClean="0"/>
              <a:t>•	</a:t>
            </a:r>
            <a:r>
              <a:rPr lang="es-CO" dirty="0" smtClean="0">
                <a:solidFill>
                  <a:srgbClr val="00B0F0"/>
                </a:solidFill>
              </a:rPr>
              <a:t>El periodismo: </a:t>
            </a:r>
            <a:r>
              <a:rPr lang="es-CO" dirty="0" smtClean="0"/>
              <a:t>se desarrolló un periodismo encargado de difundir las ideas que llegaban de Europa y de publicar los textos de varios autores intelectuales de la época.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91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148</Words>
  <Application>Microsoft Office PowerPoint</Application>
  <PresentationFormat>Presentación en pantalla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Comprensión de la literatura de la Independencia y la Colonia en Colombia</vt:lpstr>
      <vt:lpstr>¿Cómo trabajamos mejor?</vt:lpstr>
      <vt:lpstr> CONCEPTUALIZACIÓN</vt:lpstr>
      <vt:lpstr>temas de la literatura colonial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elena rojas tovar</dc:creator>
  <cp:lastModifiedBy>beatriz elena rojas tovar</cp:lastModifiedBy>
  <cp:revision>3</cp:revision>
  <dcterms:created xsi:type="dcterms:W3CDTF">2020-05-04T02:06:48Z</dcterms:created>
  <dcterms:modified xsi:type="dcterms:W3CDTF">2020-05-04T02:23:04Z</dcterms:modified>
</cp:coreProperties>
</file>