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990286-8B3E-4F42-B985-48EFFD6CCD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7B82831-C3FE-41A6-926D-ADFA8624FD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739950-B4A8-4F9E-A9AC-8CC4B1615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45FCB-BFD6-4FFB-987D-3717ACED8C33}" type="datetimeFigureOut">
              <a:rPr lang="es-CO" smtClean="0"/>
              <a:t>13/09/2021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46864D-3020-4F15-92C2-28D2902CF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97D439-0FF4-4AE0-BED5-0945854AF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7D568-36AC-4FDB-A414-D1214C064E5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8560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25650A-15A6-44AE-8A21-D39EBE9AA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244CC9B-9F11-4AFF-A72F-18378734A3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AB17E8-197C-4BF8-AF2D-9888E27C2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45FCB-BFD6-4FFB-987D-3717ACED8C33}" type="datetimeFigureOut">
              <a:rPr lang="es-CO" smtClean="0"/>
              <a:t>13/09/2021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12E62D-3B95-4BB7-9A3C-E0BF5A4E1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CC9519-BFE8-4564-B085-AA0AFC0AD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7D568-36AC-4FDB-A414-D1214C064E5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85464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6106E2F-15A7-4D61-86E6-C6E9762BC9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9D09387-5A86-4208-97EB-56FBB41DEB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5AA477-73FC-4064-B908-852F24163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45FCB-BFD6-4FFB-987D-3717ACED8C33}" type="datetimeFigureOut">
              <a:rPr lang="es-CO" smtClean="0"/>
              <a:t>13/09/2021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D313A8-0B35-4734-A9A6-6C94F3150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E06A2A-6E86-44E5-B56C-A8FA3DDA2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7D568-36AC-4FDB-A414-D1214C064E5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433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C4CD2F-5587-4364-80DE-B9E454DD4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F9BFC0-A868-4A92-96EF-0AD9283AF7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B198B9-E839-4BDB-9AF2-C914F08D9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45FCB-BFD6-4FFB-987D-3717ACED8C33}" type="datetimeFigureOut">
              <a:rPr lang="es-CO" smtClean="0"/>
              <a:t>13/09/2021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9D09D2-6335-4099-B704-CFA27536E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367886A-0FAA-46BB-9542-62BAC3DD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7D568-36AC-4FDB-A414-D1214C064E5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6791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6E1755-51B6-4B85-92B5-31C4B5931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5627369-C43C-4068-A455-1AA865E022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730AB5-BE34-4121-AFD9-035191696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45FCB-BFD6-4FFB-987D-3717ACED8C33}" type="datetimeFigureOut">
              <a:rPr lang="es-CO" smtClean="0"/>
              <a:t>13/09/2021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75B784-0A17-4B91-B6FE-8765D60E0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AE52845-E1DD-4BBC-AB92-EB670BCC5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7D568-36AC-4FDB-A414-D1214C064E5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0844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E5C2F-30B0-4DAD-9D53-903358D2D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BFC540-8BC7-4CC1-A633-0254FE64A9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4D59B34-B61D-4DE0-8913-757D5FC210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669F48-76E0-4A8E-9DFA-BB2AC7E43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45FCB-BFD6-4FFB-987D-3717ACED8C33}" type="datetimeFigureOut">
              <a:rPr lang="es-CO" smtClean="0"/>
              <a:t>13/09/2021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113040A-F125-4534-9D48-FEF983D8C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96B890-822E-4D4E-9963-477B904B1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7D568-36AC-4FDB-A414-D1214C064E5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54063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295308-CE6C-4522-B46F-1132A1193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74F5A60-2216-457F-86E4-77460CA9E0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C06D6EB-6800-4A5B-8876-040F1320E6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865CCE7-E7E1-4F63-B866-6E3BBEDB0C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E652E73-0C9E-4536-9E09-D70A6D33F9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E800BAD-BF93-45C9-9871-3838C9DB4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45FCB-BFD6-4FFB-987D-3717ACED8C33}" type="datetimeFigureOut">
              <a:rPr lang="es-CO" smtClean="0"/>
              <a:t>13/09/2021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449180A-65CF-4BDE-895C-9C07896AA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FAEC869-9803-4E6D-8B1D-978441804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7D568-36AC-4FDB-A414-D1214C064E5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2564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171BF5-F56C-41A8-894C-C2F2FDA84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51A0F9D-CEC7-458A-A282-7AD5B516F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45FCB-BFD6-4FFB-987D-3717ACED8C33}" type="datetimeFigureOut">
              <a:rPr lang="es-CO" smtClean="0"/>
              <a:t>13/09/2021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415871D-A1B0-4229-A384-3362B0B26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784199C-E853-4752-AFC2-214B8B807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7D568-36AC-4FDB-A414-D1214C064E5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1780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293F838-501C-413B-A8CE-CD3BDBAD8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45FCB-BFD6-4FFB-987D-3717ACED8C33}" type="datetimeFigureOut">
              <a:rPr lang="es-CO" smtClean="0"/>
              <a:t>13/09/2021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A27A9CC-5BF9-490B-85FC-F7FAF74D8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54B32BF-BB0E-4352-B694-AEFC110F8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7D568-36AC-4FDB-A414-D1214C064E5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768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A94E8C-DF87-4C3B-B157-7253554D1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07EBCF-E273-4776-8ED4-5597A166FF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873EC8-1B5B-4825-8300-F9E3516583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9BD6B4A-01DC-42D7-90F7-D932D684B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45FCB-BFD6-4FFB-987D-3717ACED8C33}" type="datetimeFigureOut">
              <a:rPr lang="es-CO" smtClean="0"/>
              <a:t>13/09/2021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9C06BF9-DDA6-47EE-AEE2-31457CC20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6D473D8-693C-4AE0-B19B-A8D5ABEEE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7D568-36AC-4FDB-A414-D1214C064E5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57081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D2B2D6-E82F-42CF-A590-BC44FC774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5AB9DEE-298B-4483-B641-E787283396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3D36D62-5288-4F18-AE5A-0AF3179E7E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2E7FD4F-5472-41DF-8AFB-DCA64D3CA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45FCB-BFD6-4FFB-987D-3717ACED8C33}" type="datetimeFigureOut">
              <a:rPr lang="es-CO" smtClean="0"/>
              <a:t>13/09/2021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7DA5217-D7BC-437E-A3DB-1FD37FB03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DABF185-1309-4305-893B-AB51556C8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7D568-36AC-4FDB-A414-D1214C064E5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0708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ADC29D0-BBC8-420E-9F2C-3EAF03399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533295-F570-4E4D-8354-C95F6809A7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BB4423-52BD-4504-917C-5E7BCA81A0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45FCB-BFD6-4FFB-987D-3717ACED8C33}" type="datetimeFigureOut">
              <a:rPr lang="es-CO" smtClean="0"/>
              <a:t>13/09/2021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EAD9E6-1B4B-4172-ADEE-70DCE268D6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5E4B13-AC48-4594-A103-FB2DD6F7E0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7D568-36AC-4FDB-A414-D1214C064E5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851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D84E2866-4D08-46A3-B933-95035207A6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1" cy="6850315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35B8811-E12A-4241-B096-B9282EE3CE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408" y="1265052"/>
            <a:ext cx="11781183" cy="3200931"/>
          </a:xfrm>
        </p:spPr>
        <p:txBody>
          <a:bodyPr>
            <a:normAutofit fontScale="90000"/>
          </a:bodyPr>
          <a:lstStyle/>
          <a:p>
            <a:r>
              <a:rPr lang="es-CO" sz="13900" dirty="0">
                <a:latin typeface="Cooper Black" panose="0208090404030B020404" pitchFamily="18" charset="0"/>
              </a:rPr>
              <a:t>10 </a:t>
            </a:r>
            <a:br>
              <a:rPr lang="es-CO" sz="11500" dirty="0">
                <a:latin typeface="Cooper Black" panose="0208090404030B020404" pitchFamily="18" charset="0"/>
              </a:rPr>
            </a:br>
            <a:r>
              <a:rPr lang="es-CO" sz="11500" dirty="0">
                <a:latin typeface="Cooper Black" panose="0208090404030B020404" pitchFamily="18" charset="0"/>
              </a:rPr>
              <a:t>COSAS QUE ME GUSTAN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8EF7109-F664-43C6-AFCF-EBCF58BBCECA}"/>
              </a:ext>
            </a:extLst>
          </p:cNvPr>
          <p:cNvSpPr txBox="1"/>
          <p:nvPr/>
        </p:nvSpPr>
        <p:spPr>
          <a:xfrm>
            <a:off x="2037521" y="5177037"/>
            <a:ext cx="820972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600" dirty="0">
                <a:latin typeface="Cooper Black" panose="0208090404030B020404" pitchFamily="18" charset="0"/>
              </a:rPr>
              <a:t>Salome Ruiz Vera </a:t>
            </a:r>
          </a:p>
        </p:txBody>
      </p:sp>
    </p:spTree>
    <p:extLst>
      <p:ext uri="{BB962C8B-B14F-4D97-AF65-F5344CB8AC3E}">
        <p14:creationId xmlns:p14="http://schemas.microsoft.com/office/powerpoint/2010/main" val="3768329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D84E2866-4D08-46A3-B933-95035207A6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0315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35B8811-E12A-4241-B096-B9282EE3CE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15723"/>
            <a:ext cx="9144000" cy="2387600"/>
          </a:xfrm>
        </p:spPr>
        <p:txBody>
          <a:bodyPr>
            <a:normAutofit fontScale="90000"/>
          </a:bodyPr>
          <a:lstStyle/>
          <a:p>
            <a:pPr algn="l"/>
            <a:br>
              <a:rPr lang="es-CO" sz="4400" dirty="0">
                <a:latin typeface="Cooper Black" panose="0208090404030B020404" pitchFamily="18" charset="0"/>
              </a:rPr>
            </a:br>
            <a:br>
              <a:rPr lang="es-CO" sz="4400" dirty="0">
                <a:latin typeface="Cooper Black" panose="0208090404030B020404" pitchFamily="18" charset="0"/>
              </a:rPr>
            </a:br>
            <a:br>
              <a:rPr lang="es-CO" sz="4400" dirty="0">
                <a:latin typeface="Cooper Black" panose="0208090404030B020404" pitchFamily="18" charset="0"/>
              </a:rPr>
            </a:br>
            <a:br>
              <a:rPr lang="es-CO" sz="4400" dirty="0">
                <a:latin typeface="Cooper Black" panose="0208090404030B020404" pitchFamily="18" charset="0"/>
              </a:rPr>
            </a:br>
            <a:br>
              <a:rPr lang="es-CO" sz="4400" dirty="0">
                <a:latin typeface="Cooper Black" panose="0208090404030B020404" pitchFamily="18" charset="0"/>
              </a:rPr>
            </a:br>
            <a:br>
              <a:rPr lang="es-CO" sz="4400" dirty="0">
                <a:latin typeface="Cooper Black" panose="0208090404030B020404" pitchFamily="18" charset="0"/>
              </a:rPr>
            </a:br>
            <a:br>
              <a:rPr lang="es-CO" sz="4400" dirty="0">
                <a:latin typeface="Cooper Black" panose="0208090404030B020404" pitchFamily="18" charset="0"/>
              </a:rPr>
            </a:br>
            <a:br>
              <a:rPr lang="es-CO" sz="4400" dirty="0">
                <a:latin typeface="Cooper Black" panose="0208090404030B020404" pitchFamily="18" charset="0"/>
              </a:rPr>
            </a:br>
            <a:endParaRPr lang="es-CO" sz="4400" dirty="0">
              <a:latin typeface="Cooper Black" panose="0208090404030B020404" pitchFamily="18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46026B7-B7DC-4E6B-907B-8635DDDDE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155" y="367747"/>
            <a:ext cx="11039061" cy="6122505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es-CO" sz="4000" dirty="0">
                <a:latin typeface="Cooper Black" panose="0208090404030B020404" pitchFamily="18" charset="0"/>
              </a:rPr>
              <a:t>Naturaleza.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s-CO" sz="4000" dirty="0">
                <a:latin typeface="Cooper Black" panose="0208090404030B020404" pitchFamily="18" charset="0"/>
              </a:rPr>
              <a:t>Animales (perros).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s-CO" sz="4000" dirty="0">
                <a:latin typeface="Cooper Black" panose="0208090404030B020404" pitchFamily="18" charset="0"/>
              </a:rPr>
              <a:t>Dulces.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s-CO" sz="4000" dirty="0">
                <a:latin typeface="Cooper Black" panose="0208090404030B020404" pitchFamily="18" charset="0"/>
              </a:rPr>
              <a:t>Chocolates.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s-CO" sz="4000" dirty="0">
                <a:latin typeface="Cooper Black" panose="0208090404030B020404" pitchFamily="18" charset="0"/>
              </a:rPr>
              <a:t>Galletas.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s-CO" sz="4000">
                <a:latin typeface="Cooper Black" panose="0208090404030B020404" pitchFamily="18" charset="0"/>
              </a:rPr>
              <a:t>Postres .</a:t>
            </a:r>
            <a:endParaRPr lang="es-CO" sz="4000" dirty="0">
              <a:latin typeface="Cooper Black" panose="0208090404030B020404" pitchFamily="18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s-CO" sz="4000" dirty="0">
                <a:latin typeface="Cooper Black" panose="0208090404030B020404" pitchFamily="18" charset="0"/>
              </a:rPr>
              <a:t>Frutas.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s-CO" sz="4000" dirty="0">
                <a:latin typeface="Cooper Black" panose="0208090404030B020404" pitchFamily="18" charset="0"/>
              </a:rPr>
              <a:t>Conocer países 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s-CO" sz="4000" dirty="0">
                <a:latin typeface="Cooper Black" panose="0208090404030B020404" pitchFamily="18" charset="0"/>
              </a:rPr>
              <a:t>Dibujar.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s-CO" sz="4000" dirty="0">
                <a:latin typeface="Cooper Black" panose="0208090404030B020404" pitchFamily="18" charset="0"/>
              </a:rPr>
              <a:t>idiomas .</a:t>
            </a:r>
          </a:p>
          <a:p>
            <a:endParaRPr lang="es-CO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E7513484-CABB-4426-8EE0-A868F302BF8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522" t="27254" r="27935" b="7382"/>
          <a:stretch/>
        </p:blipFill>
        <p:spPr>
          <a:xfrm>
            <a:off x="5618922" y="692391"/>
            <a:ext cx="6380923" cy="5138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568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40</Words>
  <Application>Microsoft Office PowerPoint</Application>
  <PresentationFormat>Panorámica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Cooper Black</vt:lpstr>
      <vt:lpstr>Tema de Office</vt:lpstr>
      <vt:lpstr>10  COSAS QUE ME GUSTAN </vt:lpstr>
      <vt:lpstr>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 COSAS QUE ME GUSTAN </dc:title>
  <dc:creator>marllerly vera</dc:creator>
  <cp:lastModifiedBy>marllerly vera</cp:lastModifiedBy>
  <cp:revision>2</cp:revision>
  <dcterms:created xsi:type="dcterms:W3CDTF">2021-09-13T16:29:05Z</dcterms:created>
  <dcterms:modified xsi:type="dcterms:W3CDTF">2021-09-13T17:01:29Z</dcterms:modified>
</cp:coreProperties>
</file>