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271463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147868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407922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030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26830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115674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797837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96892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150622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65269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1953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4168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6014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28166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257054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214396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B0A250-5CC0-1746-B209-08E8B0DAE6AF}" type="datetimeFigureOut">
              <a:rPr lang="en-US" smtClean="0"/>
              <a:pPr/>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405214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B0A250-5CC0-1746-B209-08E8B0DAE6AF}" type="datetimeFigureOut">
              <a:rPr lang="en-US" smtClean="0"/>
              <a:pPr/>
              <a:t>9/6/2021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10904841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8CA1805-2184-407A-ADE1-6A6B78E54BCA}"/>
              </a:ext>
            </a:extLst>
          </p:cNvPr>
          <p:cNvSpPr>
            <a:spLocks noGrp="1"/>
          </p:cNvSpPr>
          <p:nvPr>
            <p:ph type="ctrTitle"/>
          </p:nvPr>
        </p:nvSpPr>
        <p:spPr>
          <a:xfrm>
            <a:off x="4872012" y="1447800"/>
            <a:ext cx="5222325" cy="3329581"/>
          </a:xfrm>
        </p:spPr>
        <p:txBody>
          <a:bodyPr>
            <a:normAutofit/>
          </a:bodyPr>
          <a:lstStyle/>
          <a:p>
            <a:pPr>
              <a:lnSpc>
                <a:spcPct val="90000"/>
              </a:lnSpc>
            </a:pPr>
            <a:r>
              <a:rPr lang="es-ES" sz="5000" dirty="0">
                <a:solidFill>
                  <a:srgbClr val="EBEBEB"/>
                </a:solidFill>
              </a:rPr>
              <a:t>El Ser Humano; Un Estudio Bíblico y Antropológico </a:t>
            </a:r>
          </a:p>
        </p:txBody>
      </p:sp>
      <p:sp>
        <p:nvSpPr>
          <p:cNvPr id="3" name="Subtítulo 2">
            <a:extLst>
              <a:ext uri="{FF2B5EF4-FFF2-40B4-BE49-F238E27FC236}">
                <a16:creationId xmlns:a16="http://schemas.microsoft.com/office/drawing/2014/main" id="{A4C52071-7B09-4526-B315-C00397C4CB88}"/>
              </a:ext>
            </a:extLst>
          </p:cNvPr>
          <p:cNvSpPr>
            <a:spLocks noGrp="1"/>
          </p:cNvSpPr>
          <p:nvPr>
            <p:ph type="subTitle" idx="1"/>
          </p:nvPr>
        </p:nvSpPr>
        <p:spPr>
          <a:xfrm>
            <a:off x="4872012" y="4777380"/>
            <a:ext cx="5222326" cy="861420"/>
          </a:xfrm>
        </p:spPr>
        <p:txBody>
          <a:bodyPr>
            <a:normAutofit/>
          </a:bodyPr>
          <a:lstStyle/>
          <a:p>
            <a:endParaRPr lang="es-ES" dirty="0">
              <a:solidFill>
                <a:schemeClr val="tx2">
                  <a:lumMod val="40000"/>
                  <a:lumOff val="60000"/>
                </a:schemeClr>
              </a:solidFill>
            </a:endParaRPr>
          </a:p>
          <a:p>
            <a:r>
              <a:rPr lang="es-ES" dirty="0">
                <a:solidFill>
                  <a:schemeClr val="tx2">
                    <a:lumMod val="40000"/>
                    <a:lumOff val="60000"/>
                  </a:schemeClr>
                </a:solidFill>
              </a:rPr>
              <a:t>Mi Aporte y reflexión </a:t>
            </a:r>
          </a:p>
        </p:txBody>
      </p:sp>
      <p:sp>
        <p:nvSpPr>
          <p:cNvPr id="1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Gafas encima de un libro">
            <a:extLst>
              <a:ext uri="{FF2B5EF4-FFF2-40B4-BE49-F238E27FC236}">
                <a16:creationId xmlns:a16="http://schemas.microsoft.com/office/drawing/2014/main" id="{432DCBFE-C03F-4BAF-ADEC-5898C62A8B4D}"/>
              </a:ext>
            </a:extLst>
          </p:cNvPr>
          <p:cNvPicPr>
            <a:picLocks noChangeAspect="1"/>
          </p:cNvPicPr>
          <p:nvPr/>
        </p:nvPicPr>
        <p:blipFill rotWithShape="1">
          <a:blip r:embed="rId5"/>
          <a:srcRect l="16031" r="40671" b="-1"/>
          <a:stretch/>
        </p:blipFill>
        <p:spPr>
          <a:xfrm>
            <a:off x="0" y="-1"/>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2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5" name="religion">
            <a:hlinkClick r:id="" action="ppaction://media"/>
            <a:extLst>
              <a:ext uri="{FF2B5EF4-FFF2-40B4-BE49-F238E27FC236}">
                <a16:creationId xmlns:a16="http://schemas.microsoft.com/office/drawing/2014/main" id="{7C4F1CE9-750A-4062-BDF3-B6BE84354E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0"/>
            <a:ext cx="609600" cy="609600"/>
          </a:xfrm>
          <a:prstGeom prst="rect">
            <a:avLst/>
          </a:prstGeom>
        </p:spPr>
      </p:pic>
    </p:spTree>
    <p:extLst>
      <p:ext uri="{BB962C8B-B14F-4D97-AF65-F5344CB8AC3E}">
        <p14:creationId xmlns:p14="http://schemas.microsoft.com/office/powerpoint/2010/main" val="1466180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par>
                          <p:cTn id="11" fill="hold">
                            <p:stCondLst>
                              <p:cond delay="3080"/>
                            </p:stCondLst>
                            <p:childTnLst>
                              <p:par>
                                <p:cTn id="12" presetID="1" presetClass="mediacall" presetSubtype="0" fill="hold" nodeType="afterEffect">
                                  <p:stCondLst>
                                    <p:cond delay="0"/>
                                  </p:stCondLst>
                                  <p:childTnLst>
                                    <p:cmd type="call" cmd="playFrom(0.0)">
                                      <p:cBhvr>
                                        <p:cTn id="13" dur="5589"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5"/>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AF74C-3CC3-4D98-A46A-8FC8DD7EDC43}"/>
              </a:ext>
            </a:extLst>
          </p:cNvPr>
          <p:cNvSpPr>
            <a:spLocks noGrp="1"/>
          </p:cNvSpPr>
          <p:nvPr>
            <p:ph type="title"/>
          </p:nvPr>
        </p:nvSpPr>
        <p:spPr>
          <a:xfrm>
            <a:off x="755374" y="1447800"/>
            <a:ext cx="9796090" cy="1981200"/>
          </a:xfrm>
        </p:spPr>
        <p:txBody>
          <a:bodyPr/>
          <a:lstStyle/>
          <a:p>
            <a:r>
              <a:rPr lang="es-ES" sz="7200" dirty="0">
                <a:latin typeface="Centaur" panose="02030504050205020304" pitchFamily="18" charset="0"/>
              </a:rPr>
              <a:t>   </a:t>
            </a:r>
            <a:r>
              <a:rPr lang="es-ES" sz="6000" dirty="0">
                <a:latin typeface="Centaur" panose="02030504050205020304" pitchFamily="18" charset="0"/>
              </a:rPr>
              <a:t>Que Pienso De La Clonación </a:t>
            </a:r>
          </a:p>
        </p:txBody>
      </p:sp>
      <p:sp>
        <p:nvSpPr>
          <p:cNvPr id="3" name="Marcador de texto 2">
            <a:extLst>
              <a:ext uri="{FF2B5EF4-FFF2-40B4-BE49-F238E27FC236}">
                <a16:creationId xmlns:a16="http://schemas.microsoft.com/office/drawing/2014/main" id="{62458048-9552-4D25-B4D7-FFDBB5FCEB1B}"/>
              </a:ext>
            </a:extLst>
          </p:cNvPr>
          <p:cNvSpPr>
            <a:spLocks noGrp="1"/>
          </p:cNvSpPr>
          <p:nvPr>
            <p:ph type="body" sz="half" idx="2"/>
          </p:nvPr>
        </p:nvSpPr>
        <p:spPr>
          <a:xfrm>
            <a:off x="1154954" y="1616763"/>
            <a:ext cx="8825659" cy="5446645"/>
          </a:xfrm>
        </p:spPr>
        <p:txBody>
          <a:bodyPr/>
          <a:lstStyle/>
          <a:p>
            <a:r>
              <a:rPr lang="es-ES" dirty="0"/>
              <a:t> En algún futuro la clonación podría ayudar a algunas personas para volver a reconstruir alguna parte de su cuerpo o algún órgano  pero con el riesgo de que su ADN no acepte a el otro ADN y muera. No obstante hacerlo para crear a un ser humano seria sacrificar a muchas células embrionarias para este fin, que en un futuro se podrían convertir en un ser humano normal a imagen y semejanza de Dios, pero si el hombre hace esto de clonar a un ser humano se convertiría en creador, siendo Dios nuestro único creador, así que si el hombre hace esto seria como tratar al ser humano como una especien ``animal`` y tratar a las células como ``desechables`` .  Lo que pienso de la clonación animal  es que podría ayudar a algunas personas de pocos recursos para alimentarse ya que no siempre salen bien los experimentos de clonación animal  pero talvez podría afectar a el sabor de la carne .</a:t>
            </a:r>
          </a:p>
        </p:txBody>
      </p:sp>
      <p:pic>
        <p:nvPicPr>
          <p:cNvPr id="4" name="religion 2">
            <a:hlinkClick r:id="" action="ppaction://media"/>
            <a:extLst>
              <a:ext uri="{FF2B5EF4-FFF2-40B4-BE49-F238E27FC236}">
                <a16:creationId xmlns:a16="http://schemas.microsoft.com/office/drawing/2014/main" id="{9A6882E0-5367-4CF0-B7B1-D8163AEB1E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5774" y="0"/>
            <a:ext cx="609600" cy="609600"/>
          </a:xfrm>
          <a:prstGeom prst="rect">
            <a:avLst/>
          </a:prstGeom>
        </p:spPr>
      </p:pic>
    </p:spTree>
    <p:extLst>
      <p:ext uri="{BB962C8B-B14F-4D97-AF65-F5344CB8AC3E}">
        <p14:creationId xmlns:p14="http://schemas.microsoft.com/office/powerpoint/2010/main" val="2117588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D378B-90F4-4410-8BC4-60AD960FA97C}"/>
              </a:ext>
            </a:extLst>
          </p:cNvPr>
          <p:cNvSpPr>
            <a:spLocks noGrp="1"/>
          </p:cNvSpPr>
          <p:nvPr>
            <p:ph type="title"/>
          </p:nvPr>
        </p:nvSpPr>
        <p:spPr>
          <a:xfrm>
            <a:off x="874220" y="480013"/>
            <a:ext cx="9404723" cy="1400530"/>
          </a:xfrm>
        </p:spPr>
        <p:txBody>
          <a:bodyPr/>
          <a:lstStyle/>
          <a:p>
            <a:r>
              <a:rPr lang="es-ES" sz="6000" dirty="0">
                <a:latin typeface="Centaur" panose="02030504050205020304" pitchFamily="18" charset="0"/>
              </a:rPr>
              <a:t>   Mi Reflexión Sobre El Tema</a:t>
            </a:r>
          </a:p>
        </p:txBody>
      </p:sp>
      <p:sp>
        <p:nvSpPr>
          <p:cNvPr id="3" name="Marcador de contenido 2">
            <a:extLst>
              <a:ext uri="{FF2B5EF4-FFF2-40B4-BE49-F238E27FC236}">
                <a16:creationId xmlns:a16="http://schemas.microsoft.com/office/drawing/2014/main" id="{32DEE0E3-C53B-40DC-A733-B5BC754B4A9D}"/>
              </a:ext>
            </a:extLst>
          </p:cNvPr>
          <p:cNvSpPr>
            <a:spLocks noGrp="1"/>
          </p:cNvSpPr>
          <p:nvPr>
            <p:ph idx="1"/>
          </p:nvPr>
        </p:nvSpPr>
        <p:spPr/>
        <p:txBody>
          <a:bodyPr>
            <a:normAutofit lnSpcReduction="10000"/>
          </a:bodyPr>
          <a:lstStyle/>
          <a:p>
            <a:r>
              <a:rPr lang="es-ES" dirty="0"/>
              <a:t>Nosotros los seres humanos somos muy inteligente pero esto no nos hace autoritarios de clonar a otro ser humano sacrificando a muchas células  que es un futuro podrían ser perfectamente un hombre o una mujer sano y fuerte. Y que aun en el vientre de la madre el bautista Juan fue lleno con el espíritu santo (Lucas 1:15), esto significa que nosotros a pesar de ser unos pequeños embriones en el vientre materno ya tenemos una vida por seguir que incluso ya pudo ser escrita por Dios para nosotros. Así que si el hombre clona a un ser humano seria como acabar con lo que Dios ya nos tiene preparado en el futuro así seamos unos pequeños embriones o fetos. </a:t>
            </a:r>
          </a:p>
          <a:p>
            <a:endParaRPr lang="es-ES" dirty="0"/>
          </a:p>
          <a:p>
            <a:r>
              <a:rPr lang="es-ES" dirty="0"/>
              <a:t>Hecho por: Laura Alejandra Pelaez Quintero.   Grado: 6-2</a:t>
            </a:r>
          </a:p>
        </p:txBody>
      </p:sp>
      <p:pic>
        <p:nvPicPr>
          <p:cNvPr id="4" name="religion 3">
            <a:hlinkClick r:id="" action="ppaction://media"/>
            <a:extLst>
              <a:ext uri="{FF2B5EF4-FFF2-40B4-BE49-F238E27FC236}">
                <a16:creationId xmlns:a16="http://schemas.microsoft.com/office/drawing/2014/main" id="{2BF1BEAF-4F8A-4302-83FA-8A481700AE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1027" y="175213"/>
            <a:ext cx="609600" cy="609600"/>
          </a:xfrm>
          <a:prstGeom prst="rect">
            <a:avLst/>
          </a:prstGeom>
        </p:spPr>
      </p:pic>
    </p:spTree>
    <p:extLst>
      <p:ext uri="{BB962C8B-B14F-4D97-AF65-F5344CB8AC3E}">
        <p14:creationId xmlns:p14="http://schemas.microsoft.com/office/powerpoint/2010/main" val="5278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180</TotalTime>
  <Words>332</Words>
  <Application>Microsoft Office PowerPoint</Application>
  <PresentationFormat>Panorámica</PresentationFormat>
  <Paragraphs>9</Paragraphs>
  <Slides>3</Slides>
  <Notes>0</Notes>
  <HiddenSlides>0</HiddenSlides>
  <MMClips>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Centaur</vt:lpstr>
      <vt:lpstr>Century Gothic</vt:lpstr>
      <vt:lpstr>Wingdings 3</vt:lpstr>
      <vt:lpstr>Ion</vt:lpstr>
      <vt:lpstr>El Ser Humano; Un Estudio Bíblico y Antropológico </vt:lpstr>
      <vt:lpstr>   Que Pienso De La Clonación </vt:lpstr>
      <vt:lpstr>   Mi Reflexión Sobre El Tema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Ser Humano; Un Estudio Bíblico y Antropológico </dc:title>
  <dc:creator>carlos andres  sanchez</dc:creator>
  <cp:lastModifiedBy>carlos andres  sanchez</cp:lastModifiedBy>
  <cp:revision>1</cp:revision>
  <dcterms:created xsi:type="dcterms:W3CDTF">2021-09-06T07:32:48Z</dcterms:created>
  <dcterms:modified xsi:type="dcterms:W3CDTF">2021-09-06T10:33:40Z</dcterms:modified>
</cp:coreProperties>
</file>