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5" d="100"/>
          <a:sy n="85" d="100"/>
        </p:scale>
        <p:origin x="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3CD37DD1-C2E4-47A5-AD0A-359CE56111A6}"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72767-71D1-4BB5-903E-871AAA6BF5D4}" type="slidenum">
              <a:rPr lang="en-US" smtClean="0"/>
              <a:t>‹Nº›</a:t>
            </a:fld>
            <a:endParaRPr lang="en-US"/>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758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D37DD1-C2E4-47A5-AD0A-359CE56111A6}"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313953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D37DD1-C2E4-47A5-AD0A-359CE56111A6}"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72767-71D1-4BB5-903E-871AAA6BF5D4}" type="slidenum">
              <a:rPr lang="en-US" smtClean="0"/>
              <a:t>‹Nº›</a:t>
            </a:fld>
            <a:endParaRPr lang="en-US"/>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583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CD37DD1-C2E4-47A5-AD0A-359CE56111A6}"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24128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CD37DD1-C2E4-47A5-AD0A-359CE56111A6}"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72767-71D1-4BB5-903E-871AAA6BF5D4}"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061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CD37DD1-C2E4-47A5-AD0A-359CE56111A6}"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77298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CD37DD1-C2E4-47A5-AD0A-359CE56111A6}"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136472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CD37DD1-C2E4-47A5-AD0A-359CE56111A6}"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1439936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37DD1-C2E4-47A5-AD0A-359CE56111A6}" type="datetimeFigureOut">
              <a:rPr lang="en-US" smtClean="0"/>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294903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CD37DD1-C2E4-47A5-AD0A-359CE56111A6}"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72767-71D1-4BB5-903E-871AAA6BF5D4}" type="slidenum">
              <a:rPr lang="en-US" smtClean="0"/>
              <a:t>‹Nº›</a:t>
            </a:fld>
            <a:endParaRPr lang="en-US"/>
          </a:p>
        </p:txBody>
      </p:sp>
    </p:spTree>
    <p:extLst>
      <p:ext uri="{BB962C8B-B14F-4D97-AF65-F5344CB8AC3E}">
        <p14:creationId xmlns:p14="http://schemas.microsoft.com/office/powerpoint/2010/main" val="2064826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CD37DD1-C2E4-47A5-AD0A-359CE56111A6}"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72767-71D1-4BB5-903E-871AAA6BF5D4}"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883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D37DD1-C2E4-47A5-AD0A-359CE56111A6}" type="datetimeFigureOut">
              <a:rPr lang="en-US" smtClean="0"/>
              <a:t>9/15/2021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2172767-71D1-4BB5-903E-871AAA6BF5D4}" type="slidenum">
              <a:rPr lang="en-US" smtClean="0"/>
              <a:t>‹Nº›</a:t>
            </a:fld>
            <a:endParaRPr lang="en-US"/>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745842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Leyes de newton </a:t>
            </a:r>
            <a:endParaRPr lang="en-US" dirty="0"/>
          </a:p>
        </p:txBody>
      </p:sp>
      <p:sp>
        <p:nvSpPr>
          <p:cNvPr id="3" name="Subtítulo 2"/>
          <p:cNvSpPr>
            <a:spLocks noGrp="1"/>
          </p:cNvSpPr>
          <p:nvPr>
            <p:ph type="subTitle" idx="1"/>
          </p:nvPr>
        </p:nvSpPr>
        <p:spPr/>
        <p:txBody>
          <a:bodyPr/>
          <a:lstStyle/>
          <a:p>
            <a:r>
              <a:rPr lang="es-MX" dirty="0" smtClean="0"/>
              <a:t>Natalia contreras </a:t>
            </a:r>
            <a:r>
              <a:rPr lang="es-MX" dirty="0" err="1" smtClean="0"/>
              <a:t>pelaez</a:t>
            </a:r>
            <a:r>
              <a:rPr lang="es-MX" dirty="0" smtClean="0"/>
              <a:t> </a:t>
            </a:r>
          </a:p>
          <a:p>
            <a:endParaRPr lang="en-US" dirty="0"/>
          </a:p>
        </p:txBody>
      </p:sp>
    </p:spTree>
    <p:extLst>
      <p:ext uri="{BB962C8B-B14F-4D97-AF65-F5344CB8AC3E}">
        <p14:creationId xmlns:p14="http://schemas.microsoft.com/office/powerpoint/2010/main" val="426418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3667" y="410281"/>
            <a:ext cx="10515600" cy="1325563"/>
          </a:xfrm>
        </p:spPr>
        <p:txBody>
          <a:bodyPr/>
          <a:lstStyle/>
          <a:p>
            <a:pPr algn="ctr"/>
            <a:r>
              <a:rPr lang="es-MX" b="1" dirty="0" smtClean="0">
                <a:solidFill>
                  <a:schemeClr val="accent5">
                    <a:lumMod val="60000"/>
                    <a:lumOff val="40000"/>
                  </a:schemeClr>
                </a:solidFill>
                <a:effectLst>
                  <a:outerShdw blurRad="38100" dist="38100" dir="2700000" algn="tl">
                    <a:srgbClr val="000000">
                      <a:alpha val="43137"/>
                    </a:srgbClr>
                  </a:outerShdw>
                </a:effectLst>
              </a:rPr>
              <a:t>Leyes de newton </a:t>
            </a:r>
            <a:endParaRPr lang="en-US" b="1" dirty="0">
              <a:solidFill>
                <a:schemeClr val="accent5">
                  <a:lumMod val="60000"/>
                  <a:lumOff val="40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825625"/>
            <a:ext cx="10205696" cy="3976952"/>
          </a:xfrm>
        </p:spPr>
        <p:txBody>
          <a:bodyPr/>
          <a:lstStyle/>
          <a:p>
            <a:pPr marL="0" indent="0" algn="ctr">
              <a:buNone/>
            </a:pPr>
            <a:endParaRPr lang="es-MX" dirty="0" smtClean="0"/>
          </a:p>
          <a:p>
            <a:pPr marL="0" indent="0" algn="ctr">
              <a:buNone/>
            </a:pPr>
            <a:endParaRPr lang="es-MX" dirty="0"/>
          </a:p>
          <a:p>
            <a:pPr marL="0" indent="0" algn="ctr">
              <a:buNone/>
            </a:pPr>
            <a:endParaRPr lang="es-MX" dirty="0" smtClean="0"/>
          </a:p>
          <a:p>
            <a:pPr marL="0" indent="0" algn="ctr">
              <a:buNone/>
            </a:pPr>
            <a:endParaRPr lang="es-MX" dirty="0"/>
          </a:p>
          <a:p>
            <a:pPr marL="0" indent="0" algn="ctr">
              <a:buNone/>
            </a:pPr>
            <a:endParaRPr lang="en-US" dirty="0"/>
          </a:p>
        </p:txBody>
      </p:sp>
      <p:pic>
        <p:nvPicPr>
          <p:cNvPr id="1028" name="Picture 4" descr="Qué es Isaac Newton? Su Definición y Significado [20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0089" y="1645503"/>
            <a:ext cx="3821289" cy="2391036"/>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2692400" y="4674025"/>
            <a:ext cx="7078133" cy="1015663"/>
          </a:xfrm>
          <a:prstGeom prst="rect">
            <a:avLst/>
          </a:prstGeom>
        </p:spPr>
        <p:txBody>
          <a:bodyPr wrap="square">
            <a:spAutoFit/>
          </a:bodyPr>
          <a:lstStyle/>
          <a:p>
            <a:pPr algn="ctr"/>
            <a:r>
              <a:rPr lang="es-MX" sz="2000" b="1" dirty="0" smtClean="0">
                <a:latin typeface="Bahnschrift" panose="020B0502040204020203" pitchFamily="34" charset="0"/>
              </a:rPr>
              <a:t>1.principio de inercia </a:t>
            </a:r>
          </a:p>
          <a:p>
            <a:pPr algn="ctr"/>
            <a:r>
              <a:rPr lang="es-MX" sz="2000" b="1" dirty="0" smtClean="0">
                <a:latin typeface="Bahnschrift" panose="020B0502040204020203" pitchFamily="34" charset="0"/>
              </a:rPr>
              <a:t>2.Principio fundamental de la dinámica </a:t>
            </a:r>
          </a:p>
          <a:p>
            <a:pPr algn="ctr"/>
            <a:r>
              <a:rPr lang="es-MX" sz="2000" b="1" dirty="0" smtClean="0">
                <a:latin typeface="Bahnschrift" panose="020B0502040204020203" pitchFamily="34" charset="0"/>
              </a:rPr>
              <a:t>3.Ley de acción o reacción </a:t>
            </a:r>
            <a:endParaRPr lang="en-US" sz="2000" b="1" dirty="0">
              <a:latin typeface="Bahnschrift" panose="020B0502040204020203" pitchFamily="34" charset="0"/>
            </a:endParaRPr>
          </a:p>
        </p:txBody>
      </p:sp>
    </p:spTree>
    <p:extLst>
      <p:ext uri="{BB962C8B-B14F-4D97-AF65-F5344CB8AC3E}">
        <p14:creationId xmlns:p14="http://schemas.microsoft.com/office/powerpoint/2010/main" val="300398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accent4">
                    <a:lumMod val="60000"/>
                    <a:lumOff val="40000"/>
                  </a:schemeClr>
                </a:solidFill>
              </a:rPr>
              <a:t>Primera ley de newton </a:t>
            </a:r>
            <a:endParaRPr lang="en-US" dirty="0">
              <a:solidFill>
                <a:schemeClr val="accent4">
                  <a:lumMod val="60000"/>
                  <a:lumOff val="40000"/>
                </a:schemeClr>
              </a:solidFill>
            </a:endParaRPr>
          </a:p>
        </p:txBody>
      </p:sp>
      <p:sp>
        <p:nvSpPr>
          <p:cNvPr id="3" name="Marcador de contenido 2"/>
          <p:cNvSpPr>
            <a:spLocks noGrp="1"/>
          </p:cNvSpPr>
          <p:nvPr>
            <p:ph idx="1"/>
          </p:nvPr>
        </p:nvSpPr>
        <p:spPr>
          <a:xfrm>
            <a:off x="522111" y="1444978"/>
            <a:ext cx="9525000" cy="3601155"/>
          </a:xfrm>
        </p:spPr>
        <p:txBody>
          <a:bodyPr/>
          <a:lstStyle/>
          <a:p>
            <a:endParaRPr lang="es-MX" dirty="0" smtClean="0"/>
          </a:p>
          <a:p>
            <a:r>
              <a:rPr lang="es-MX" dirty="0" smtClean="0"/>
              <a:t>Principio de inercia </a:t>
            </a:r>
          </a:p>
          <a:p>
            <a:pPr marL="0" indent="0">
              <a:buNone/>
            </a:pPr>
            <a:r>
              <a:rPr lang="es-MX" dirty="0" smtClean="0"/>
              <a:t>Todo cuerpo con un sistema resultante de fuerza nula, es decir de el cual no se ejerce fuerza alguna tiende a mantener su velocidad constante o estado de reposo que es velocidad cero </a:t>
            </a:r>
          </a:p>
          <a:p>
            <a:pPr marL="0" indent="0" algn="ctr">
              <a:buNone/>
            </a:pPr>
            <a:r>
              <a:rPr lang="es-MX" dirty="0"/>
              <a:t>"Todo cuerpo preserva su estado de reposo o movimiento uniforme y rectilíneo a no ser que sea obligado a cambiar su estado por fuerzas impresas sobre él".</a:t>
            </a:r>
            <a:endParaRPr lang="en-US" dirty="0"/>
          </a:p>
        </p:txBody>
      </p:sp>
      <p:pic>
        <p:nvPicPr>
          <p:cNvPr id="2050" name="Picture 2" descr="Primera Ley de Newton - EcuR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9078" y="4341988"/>
            <a:ext cx="2682875" cy="23241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RIMERA LEY DE NEWTON - Curso para la UN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731" y="4341988"/>
            <a:ext cx="309598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19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accent2">
                    <a:lumMod val="75000"/>
                  </a:schemeClr>
                </a:solidFill>
              </a:rPr>
              <a:t>Segunda ley de newton </a:t>
            </a:r>
            <a:endParaRPr lang="en-US" dirty="0">
              <a:solidFill>
                <a:schemeClr val="accent2">
                  <a:lumMod val="75000"/>
                </a:schemeClr>
              </a:solidFill>
            </a:endParaRPr>
          </a:p>
        </p:txBody>
      </p:sp>
      <p:sp>
        <p:nvSpPr>
          <p:cNvPr id="3" name="Marcador de contenido 2"/>
          <p:cNvSpPr>
            <a:spLocks noGrp="1"/>
          </p:cNvSpPr>
          <p:nvPr>
            <p:ph idx="1"/>
          </p:nvPr>
        </p:nvSpPr>
        <p:spPr/>
        <p:txBody>
          <a:bodyPr/>
          <a:lstStyle/>
          <a:p>
            <a:r>
              <a:rPr lang="es-MX" b="1" dirty="0" smtClean="0">
                <a:latin typeface="Bahnschrift" panose="020B0502040204020203" pitchFamily="34" charset="0"/>
              </a:rPr>
              <a:t>Principio fundamental de la dinámica </a:t>
            </a:r>
          </a:p>
          <a:p>
            <a:r>
              <a:rPr lang="es-MX" b="1" dirty="0" smtClean="0">
                <a:solidFill>
                  <a:schemeClr val="accent2">
                    <a:lumMod val="75000"/>
                  </a:schemeClr>
                </a:solidFill>
              </a:rPr>
              <a:t>La aceleración </a:t>
            </a:r>
            <a:r>
              <a:rPr lang="es-MX" dirty="0" smtClean="0"/>
              <a:t>de un objeto es </a:t>
            </a:r>
            <a:r>
              <a:rPr lang="es-MX" b="1" dirty="0" smtClean="0">
                <a:solidFill>
                  <a:schemeClr val="accent2">
                    <a:lumMod val="75000"/>
                  </a:schemeClr>
                </a:solidFill>
              </a:rPr>
              <a:t>directamente proporcional a la fuerza neta </a:t>
            </a:r>
            <a:r>
              <a:rPr lang="es-MX" dirty="0" smtClean="0"/>
              <a:t>que actúa sobre el, he </a:t>
            </a:r>
            <a:r>
              <a:rPr lang="es-MX" b="1" dirty="0" smtClean="0">
                <a:solidFill>
                  <a:schemeClr val="accent2">
                    <a:lumMod val="75000"/>
                  </a:schemeClr>
                </a:solidFill>
              </a:rPr>
              <a:t>inversamente proporcional a su masa</a:t>
            </a:r>
            <a:r>
              <a:rPr lang="es-MX" dirty="0" smtClean="0"/>
              <a:t> </a:t>
            </a:r>
          </a:p>
          <a:p>
            <a:r>
              <a:rPr lang="es-MX" dirty="0" smtClean="0"/>
              <a:t>La dirección de la aceleración es la misma de la fuerza aplicada </a:t>
            </a:r>
          </a:p>
          <a:p>
            <a:r>
              <a:rPr lang="es-MX" dirty="0" smtClean="0"/>
              <a:t>A representación de la aceleración, </a:t>
            </a:r>
            <a:r>
              <a:rPr lang="es-MX" b="1" dirty="0" smtClean="0">
                <a:solidFill>
                  <a:schemeClr val="accent2">
                    <a:lumMod val="75000"/>
                  </a:schemeClr>
                </a:solidFill>
              </a:rPr>
              <a:t>m</a:t>
            </a:r>
            <a:r>
              <a:rPr lang="es-MX" dirty="0" smtClean="0"/>
              <a:t> la masa y </a:t>
            </a:r>
            <a:r>
              <a:rPr lang="es-MX" b="1" u="sng" dirty="0" smtClean="0">
                <a:solidFill>
                  <a:schemeClr val="accent2">
                    <a:lumMod val="75000"/>
                  </a:schemeClr>
                </a:solidFill>
              </a:rPr>
              <a:t>f </a:t>
            </a:r>
            <a:r>
              <a:rPr lang="es-MX" dirty="0" smtClean="0"/>
              <a:t>la fuerza neta, por la </a:t>
            </a:r>
            <a:r>
              <a:rPr lang="es-MX" b="1" dirty="0" smtClean="0">
                <a:solidFill>
                  <a:schemeClr val="accent2">
                    <a:lumMod val="75000"/>
                  </a:schemeClr>
                </a:solidFill>
              </a:rPr>
              <a:t>fuerza neta </a:t>
            </a:r>
            <a:r>
              <a:rPr lang="es-MX" dirty="0" smtClean="0"/>
              <a:t>se entiende la </a:t>
            </a:r>
            <a:r>
              <a:rPr lang="es-MX" b="1" dirty="0" smtClean="0">
                <a:solidFill>
                  <a:schemeClr val="accent2">
                    <a:lumMod val="75000"/>
                  </a:schemeClr>
                </a:solidFill>
              </a:rPr>
              <a:t>suma vectorial </a:t>
            </a:r>
            <a:r>
              <a:rPr lang="es-MX" dirty="0" smtClean="0"/>
              <a:t>de todas las fuerzas que actúan sobre el cuerpo  </a:t>
            </a:r>
            <a:endParaRPr lang="en-US" dirty="0"/>
          </a:p>
        </p:txBody>
      </p:sp>
    </p:spTree>
    <p:extLst>
      <p:ext uri="{BB962C8B-B14F-4D97-AF65-F5344CB8AC3E}">
        <p14:creationId xmlns:p14="http://schemas.microsoft.com/office/powerpoint/2010/main" val="149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Principio fundamental de la dinámica </a:t>
            </a:r>
            <a:endParaRPr lang="en-US" dirty="0"/>
          </a:p>
        </p:txBody>
      </p:sp>
      <p:sp>
        <p:nvSpPr>
          <p:cNvPr id="3" name="Marcador de contenido 2"/>
          <p:cNvSpPr>
            <a:spLocks noGrp="1"/>
          </p:cNvSpPr>
          <p:nvPr>
            <p:ph idx="1"/>
          </p:nvPr>
        </p:nvSpPr>
        <p:spPr/>
        <p:txBody>
          <a:bodyPr/>
          <a:lstStyle/>
          <a:p>
            <a:r>
              <a:rPr lang="es-MX" dirty="0" smtClean="0"/>
              <a:t>Un ejemplo concreto de la vida diaria sobre la segunda ley de newton es la caída de un cuerpo. La fuerza peso hace que el cuerpo caiga siempre con la aceleración de la gravedad. También cuando pateamos una pelota, empujamos una silla, frenamos o aceleramos un automóvil, o aplicamos una fuerza a cualquier objeto que se mueve aceleradamente, estamos generando la segunda ley.</a:t>
            </a:r>
          </a:p>
          <a:p>
            <a:endParaRPr lang="en-US" dirty="0"/>
          </a:p>
        </p:txBody>
      </p:sp>
      <p:pic>
        <p:nvPicPr>
          <p:cNvPr id="3074" name="Picture 2" descr="La importancia de - Issu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2418" y="3961489"/>
            <a:ext cx="2474737" cy="234787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Primera y Segunda Ley de Newton - Leyes de Newt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5531" y="4204334"/>
            <a:ext cx="3048000" cy="21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774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accent3">
                    <a:lumMod val="60000"/>
                    <a:lumOff val="40000"/>
                  </a:schemeClr>
                </a:solidFill>
              </a:rPr>
              <a:t>Tercera ley de newton </a:t>
            </a:r>
            <a:endParaRPr lang="en-US" dirty="0">
              <a:solidFill>
                <a:schemeClr val="accent3">
                  <a:lumMod val="60000"/>
                  <a:lumOff val="40000"/>
                </a:schemeClr>
              </a:solidFill>
            </a:endParaRPr>
          </a:p>
        </p:txBody>
      </p:sp>
      <p:sp>
        <p:nvSpPr>
          <p:cNvPr id="3" name="Marcador de contenido 2"/>
          <p:cNvSpPr>
            <a:spLocks noGrp="1"/>
          </p:cNvSpPr>
          <p:nvPr>
            <p:ph idx="1"/>
          </p:nvPr>
        </p:nvSpPr>
        <p:spPr>
          <a:xfrm>
            <a:off x="888661" y="1890341"/>
            <a:ext cx="9720073" cy="4023360"/>
          </a:xfrm>
        </p:spPr>
        <p:txBody>
          <a:bodyPr/>
          <a:lstStyle/>
          <a:p>
            <a:r>
              <a:rPr lang="es-MX" dirty="0" smtClean="0"/>
              <a:t>Ley de acción y reacción </a:t>
            </a:r>
          </a:p>
          <a:p>
            <a:r>
              <a:rPr lang="es-MX" dirty="0" smtClean="0"/>
              <a:t>Nos dice que si un cuerpo A ejerce una acción sobre otro cuerpo B, este realiza sobre A  otra reacción igual y de sentido contrario </a:t>
            </a:r>
          </a:p>
          <a:p>
            <a:r>
              <a:rPr lang="es-MX" dirty="0" smtClean="0"/>
              <a:t>“para cada acción existe otra reacción igual y contraria</a:t>
            </a:r>
            <a:r>
              <a:rPr lang="es-MX" dirty="0"/>
              <a:t> </a:t>
            </a:r>
            <a:r>
              <a:rPr lang="es-MX" dirty="0" smtClean="0"/>
              <a:t>“ siempre en cuando estén en equilibrio </a:t>
            </a:r>
          </a:p>
          <a:p>
            <a:r>
              <a:rPr lang="es-MX" dirty="0" smtClean="0"/>
              <a:t>Cuando queremos dar un salto hacia arriba empujamos el suelo para impulsarnos, la reacción del suelo es la que nos hace saltar hacia arriba </a:t>
            </a:r>
          </a:p>
          <a:p>
            <a:endParaRPr lang="en-US" dirty="0"/>
          </a:p>
        </p:txBody>
      </p:sp>
      <p:pic>
        <p:nvPicPr>
          <p:cNvPr id="4098" name="Picture 2" descr="Qué es la tercera ley de Newton? (artículo) | Khan Acade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144" y="4831644"/>
            <a:ext cx="4346224" cy="167075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emostración 6 saltar, tercera ley de Newton - YouTub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092" y="4760944"/>
            <a:ext cx="4016375" cy="1741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592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Integral</Template>
  <TotalTime>45</TotalTime>
  <Words>321</Words>
  <Application>Microsoft Office PowerPoint</Application>
  <PresentationFormat>Panorámica</PresentationFormat>
  <Paragraphs>26</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Bahnschrift</vt:lpstr>
      <vt:lpstr>Tw Cen MT</vt:lpstr>
      <vt:lpstr>Tw Cen MT Condensed</vt:lpstr>
      <vt:lpstr>Wingdings 3</vt:lpstr>
      <vt:lpstr>Integral</vt:lpstr>
      <vt:lpstr>Leyes de newton </vt:lpstr>
      <vt:lpstr>Leyes de newton </vt:lpstr>
      <vt:lpstr>Primera ley de newton </vt:lpstr>
      <vt:lpstr>Segunda ley de newton </vt:lpstr>
      <vt:lpstr>Principio fundamental de la dinámica </vt:lpstr>
      <vt:lpstr>Tercera ley de newton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de newton</dc:title>
  <dc:creator>ANGIE</dc:creator>
  <cp:lastModifiedBy>ANGIE</cp:lastModifiedBy>
  <cp:revision>6</cp:revision>
  <dcterms:created xsi:type="dcterms:W3CDTF">2021-09-15T21:40:24Z</dcterms:created>
  <dcterms:modified xsi:type="dcterms:W3CDTF">2021-09-15T22:26:20Z</dcterms:modified>
</cp:coreProperties>
</file>