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8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5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1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80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9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13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9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0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98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60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81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Natalia contreras 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>
                <a:effectLst/>
              </a:rPr>
              <a:t/>
            </a:r>
            <a:br>
              <a:rPr lang="es-MX" dirty="0" smtClean="0">
                <a:effectLst/>
              </a:rPr>
            </a:br>
            <a:r>
              <a:rPr lang="es-MX" dirty="0" smtClean="0">
                <a:effectLst/>
              </a:rPr>
              <a:t>los presocráticos </a:t>
            </a:r>
          </a:p>
          <a:p>
            <a:r>
              <a:rPr lang="es-MX" smtClean="0"/>
              <a:t>Filosofía </a:t>
            </a:r>
            <a:endParaRPr lang="es-MX" dirty="0" smtClean="0"/>
          </a:p>
          <a:p>
            <a:r>
              <a:rPr lang="es-MX" dirty="0" smtClean="0"/>
              <a:t>603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filosofía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s-MX" dirty="0" smtClean="0"/>
              <a:t>La filosofía Es el porque de todas las cosas, filosofía significa (sabiduría, conocimiento) se vale de </a:t>
            </a:r>
            <a:r>
              <a:rPr lang="es-MX" dirty="0" err="1" smtClean="0"/>
              <a:t>de</a:t>
            </a:r>
            <a:r>
              <a:rPr lang="es-MX" dirty="0" smtClean="0"/>
              <a:t> una manera propia de pensar la libre </a:t>
            </a:r>
            <a:r>
              <a:rPr lang="es-MX" dirty="0" err="1" smtClean="0"/>
              <a:t>expeculacion</a:t>
            </a:r>
            <a:r>
              <a:rPr lang="es-MX" dirty="0" smtClean="0"/>
              <a:t> de las ideas valiéndose en las leyes de la lógica </a:t>
            </a:r>
          </a:p>
          <a:p>
            <a:r>
              <a:rPr lang="es-MX" dirty="0" smtClean="0"/>
              <a:t>La filosofía se encuentra entre la religión y la </a:t>
            </a:r>
            <a:r>
              <a:rPr lang="es-MX" dirty="0" err="1" smtClean="0"/>
              <a:t>ciencia,la</a:t>
            </a:r>
            <a:r>
              <a:rPr lang="es-MX" dirty="0" smtClean="0"/>
              <a:t> filosofía nos enseña una disciplina para aprender a pensar </a:t>
            </a:r>
          </a:p>
          <a:p>
            <a:r>
              <a:rPr lang="es-MX" dirty="0" smtClean="0"/>
              <a:t>4 </a:t>
            </a:r>
            <a:r>
              <a:rPr lang="es-MX" dirty="0" err="1" smtClean="0"/>
              <a:t>peridos</a:t>
            </a:r>
            <a:r>
              <a:rPr lang="es-MX" dirty="0" smtClean="0"/>
              <a:t> </a:t>
            </a:r>
          </a:p>
          <a:p>
            <a:r>
              <a:rPr lang="es-MX" dirty="0" smtClean="0"/>
              <a:t>Antiguo</a:t>
            </a:r>
          </a:p>
          <a:p>
            <a:r>
              <a:rPr lang="es-MX" dirty="0" smtClean="0"/>
              <a:t>Moderno</a:t>
            </a:r>
          </a:p>
          <a:p>
            <a:r>
              <a:rPr lang="es-MX" dirty="0" smtClean="0"/>
              <a:t>medieval </a:t>
            </a:r>
          </a:p>
          <a:p>
            <a:r>
              <a:rPr lang="es-MX" dirty="0" smtClean="0"/>
              <a:t>contemporáneo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2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Nace en </a:t>
            </a:r>
            <a:r>
              <a:rPr lang="es-MX" dirty="0" err="1" smtClean="0"/>
              <a:t>grecia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En gracia surge el primero de los estados democráticos del mundo gozando de la libertad y la libertad de pensamientos que </a:t>
            </a:r>
            <a:r>
              <a:rPr lang="es-MX" dirty="0" err="1" smtClean="0"/>
              <a:t>tenian</a:t>
            </a:r>
            <a:r>
              <a:rPr lang="es-MX" dirty="0" smtClean="0"/>
              <a:t> los griegos, abono en que los ciudadanos reflexionaran incluso temas religiosos, también los griegos fueron los fundadores del pensamiento humanista esta forma de pensar llevo a la fundación de sistemas políticos el desarrollo a las artes y deportes y una cultura que privilegiaba el bienestar de los ciudadanos</a:t>
            </a:r>
          </a:p>
          <a:p>
            <a:endParaRPr lang="es-MX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78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Los presocráticos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Conocidos como filósofos naturalistas que se dicaban a estudiar los fenómenos de la naturaleza y el origen del universo </a:t>
            </a:r>
          </a:p>
          <a:p>
            <a:r>
              <a:rPr lang="es-MX" dirty="0" smtClean="0"/>
              <a:t>La era se extiende a lo largo de dos siglos </a:t>
            </a:r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22" y="3334023"/>
            <a:ext cx="5150659" cy="237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Escuelas de pensamientos </a:t>
            </a:r>
            <a:r>
              <a:rPr lang="es-MX" dirty="0" err="1" smtClean="0"/>
              <a:t>presocraticos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 smtClean="0"/>
              <a:t>Son :</a:t>
            </a:r>
          </a:p>
          <a:p>
            <a:pPr marL="0" indent="0">
              <a:buNone/>
            </a:pPr>
            <a:r>
              <a:rPr lang="es-MX" dirty="0" smtClean="0"/>
              <a:t>Jones_ quienes pensaban que toda la realidad  se basa en agua como tales de </a:t>
            </a:r>
            <a:r>
              <a:rPr lang="es-MX" dirty="0" err="1" smtClean="0"/>
              <a:t>mileto</a:t>
            </a:r>
            <a:r>
              <a:rPr lang="es-MX" dirty="0" smtClean="0"/>
              <a:t>  </a:t>
            </a:r>
          </a:p>
          <a:p>
            <a:pPr marL="0" indent="0">
              <a:buNone/>
            </a:pPr>
            <a:r>
              <a:rPr lang="es-MX" dirty="0" err="1" smtClean="0"/>
              <a:t>Pitagoricos</a:t>
            </a:r>
            <a:r>
              <a:rPr lang="es-MX" dirty="0" smtClean="0"/>
              <a:t>: quienes piensan que el universo esta construida partir de un lengua matemático y de números </a:t>
            </a:r>
          </a:p>
          <a:p>
            <a:pPr marL="0" indent="0">
              <a:buNone/>
            </a:pPr>
            <a:r>
              <a:rPr lang="es-MX" dirty="0" smtClean="0"/>
              <a:t>Los </a:t>
            </a:r>
            <a:r>
              <a:rPr lang="es-MX" dirty="0" err="1" smtClean="0"/>
              <a:t>eliatas</a:t>
            </a:r>
            <a:r>
              <a:rPr lang="es-MX" dirty="0" smtClean="0"/>
              <a:t> quienes opinaban que la realidad se </a:t>
            </a:r>
            <a:r>
              <a:rPr lang="es-MX" dirty="0" err="1" smtClean="0"/>
              <a:t>se</a:t>
            </a:r>
            <a:r>
              <a:rPr lang="es-MX" dirty="0" smtClean="0"/>
              <a:t> conforma por el concepto lógico de ser </a:t>
            </a:r>
          </a:p>
          <a:p>
            <a:pPr marL="0" indent="0">
              <a:buNone/>
            </a:pPr>
            <a:r>
              <a:rPr lang="es-MX" dirty="0" err="1" smtClean="0"/>
              <a:t>Eraclito</a:t>
            </a:r>
            <a:r>
              <a:rPr lang="es-MX" dirty="0" smtClean="0"/>
              <a:t>: consideraban que la realidad se mantiene en un constante cambio </a:t>
            </a:r>
          </a:p>
          <a:p>
            <a:pPr marL="0" indent="0">
              <a:buNone/>
            </a:pPr>
            <a:r>
              <a:rPr lang="es-MX" dirty="0" smtClean="0"/>
              <a:t>Los pluralistas quienes consideraban que una pluralidad de elementos conforman toda la </a:t>
            </a:r>
            <a:r>
              <a:rPr lang="es-MX" dirty="0" err="1" smtClean="0"/>
              <a:t>relidad</a:t>
            </a:r>
            <a:r>
              <a:rPr lang="es-MX" dirty="0" smtClean="0"/>
              <a:t> </a:t>
            </a:r>
          </a:p>
          <a:p>
            <a:pPr marL="0" indent="0">
              <a:buNone/>
            </a:pPr>
            <a:r>
              <a:rPr lang="es-MX" dirty="0" smtClean="0"/>
              <a:t>Los atomistas pensaban que toda la realidad se basa en pequeñas partículas llamadas </a:t>
            </a:r>
            <a:r>
              <a:rPr lang="es-MX" dirty="0" err="1" smtClean="0"/>
              <a:t>atomos</a:t>
            </a:r>
            <a:r>
              <a:rPr lang="es-MX" dirty="0" smtClean="0"/>
              <a:t> </a:t>
            </a:r>
          </a:p>
          <a:p>
            <a:pPr marL="0" indent="0">
              <a:buNone/>
            </a:pPr>
            <a:r>
              <a:rPr lang="es-MX" dirty="0" smtClean="0"/>
              <a:t>Los sofistas: piensan que todos los argumentos se basan en relaciones personales y subjetivas por lo cual no hay una forma única y objetiva de ver la realidad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6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Los filósofos jonios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Tales :primer presocrático y primer filosofo de la historia pensaba que el principio de todas las cosas era el agua </a:t>
            </a:r>
          </a:p>
          <a:p>
            <a:r>
              <a:rPr lang="es-MX" dirty="0" smtClean="0"/>
              <a:t>Anaximandro: </a:t>
            </a:r>
            <a:r>
              <a:rPr lang="es-MX" dirty="0" err="1" smtClean="0"/>
              <a:t>arje</a:t>
            </a:r>
            <a:r>
              <a:rPr lang="es-MX" dirty="0" smtClean="0"/>
              <a:t> es </a:t>
            </a:r>
            <a:r>
              <a:rPr lang="es-MX" dirty="0" err="1" smtClean="0"/>
              <a:t>es</a:t>
            </a:r>
            <a:r>
              <a:rPr lang="es-MX" dirty="0" smtClean="0"/>
              <a:t> el principio y origen de todas las cosas, pensaba que todas las cosas estaban formadas de </a:t>
            </a:r>
            <a:r>
              <a:rPr lang="es-MX" dirty="0" err="1" smtClean="0"/>
              <a:t>apeiron</a:t>
            </a:r>
            <a:r>
              <a:rPr lang="es-MX" dirty="0" smtClean="0"/>
              <a:t> lo que es indeterminado es el principio y el fin de todas las cosas</a:t>
            </a:r>
          </a:p>
          <a:p>
            <a:r>
              <a:rPr lang="es-MX" dirty="0" err="1" smtClean="0"/>
              <a:t>Anaximenes</a:t>
            </a:r>
            <a:r>
              <a:rPr lang="es-MX" dirty="0" smtClean="0"/>
              <a:t>: quien considera el principio de todas las cosas es el aire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511" y="4521200"/>
            <a:ext cx="2733322" cy="204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Los pitagóricos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07442"/>
          </a:xfrm>
        </p:spPr>
        <p:txBody>
          <a:bodyPr/>
          <a:lstStyle/>
          <a:p>
            <a:r>
              <a:rPr lang="es-MX" dirty="0" err="1" smtClean="0"/>
              <a:t>Pitagoras</a:t>
            </a:r>
            <a:r>
              <a:rPr lang="es-MX" dirty="0" smtClean="0"/>
              <a:t> fue el primero en llamarse amante de la </a:t>
            </a:r>
            <a:r>
              <a:rPr lang="es-MX" dirty="0" err="1" smtClean="0"/>
              <a:t>sabiduría,el</a:t>
            </a:r>
            <a:r>
              <a:rPr lang="es-MX" dirty="0" smtClean="0"/>
              <a:t> numero es para el, la medida con la cual esta construido el universo por lo cual las matemáticas son fundamentales, </a:t>
            </a:r>
            <a:r>
              <a:rPr lang="es-MX" dirty="0" err="1" smtClean="0"/>
              <a:t>pitagoras</a:t>
            </a:r>
            <a:r>
              <a:rPr lang="es-MX" dirty="0" smtClean="0"/>
              <a:t> se percato que todo se basa en un numero mas aun que todo lo que conocemos  es de una unidad </a:t>
            </a:r>
          </a:p>
          <a:p>
            <a:r>
              <a:rPr lang="es-MX" dirty="0" smtClean="0"/>
              <a:t>La unidad 1 </a:t>
            </a:r>
          </a:p>
          <a:p>
            <a:r>
              <a:rPr lang="es-MX" dirty="0" smtClean="0"/>
              <a:t>La dualidad 2</a:t>
            </a:r>
          </a:p>
          <a:p>
            <a:r>
              <a:rPr lang="es-MX" dirty="0" smtClean="0"/>
              <a:t>Contraposición 3 </a:t>
            </a:r>
          </a:p>
          <a:p>
            <a:r>
              <a:rPr lang="es-MX" dirty="0" smtClean="0"/>
              <a:t>Pluralidad 4 </a:t>
            </a:r>
            <a:endParaRPr lang="en-US" dirty="0"/>
          </a:p>
        </p:txBody>
      </p:sp>
      <p:sp>
        <p:nvSpPr>
          <p:cNvPr id="5" name="Llamada de nube 4"/>
          <p:cNvSpPr/>
          <p:nvPr/>
        </p:nvSpPr>
        <p:spPr>
          <a:xfrm>
            <a:off x="3951111" y="3725333"/>
            <a:ext cx="4526844" cy="188524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los pitagóricos pudieron aplicarle propiedades a los números que representa y la relaciones entre ellos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70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Parménides</a:t>
            </a:r>
            <a:r>
              <a:rPr lang="en-US" dirty="0"/>
              <a:t> y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eleatas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Parmenides</a:t>
            </a:r>
            <a:r>
              <a:rPr lang="es-MX" dirty="0" smtClean="0"/>
              <a:t>: </a:t>
            </a:r>
            <a:r>
              <a:rPr lang="es-MX" dirty="0" err="1" smtClean="0"/>
              <a:t>decia</a:t>
            </a:r>
            <a:r>
              <a:rPr lang="es-MX" dirty="0" smtClean="0"/>
              <a:t> que de la nada no se puede surgir algo </a:t>
            </a:r>
          </a:p>
          <a:p>
            <a:r>
              <a:rPr lang="es-MX" dirty="0" smtClean="0"/>
              <a:t>El ser, es </a:t>
            </a:r>
          </a:p>
          <a:p>
            <a:r>
              <a:rPr lang="es-MX" dirty="0" smtClean="0"/>
              <a:t>El no ser, no es</a:t>
            </a:r>
          </a:p>
          <a:p>
            <a:r>
              <a:rPr lang="es-MX" dirty="0" smtClean="0"/>
              <a:t>El movimiento no </a:t>
            </a:r>
            <a:r>
              <a:rPr lang="es-MX" dirty="0" err="1" smtClean="0"/>
              <a:t>exite</a:t>
            </a:r>
            <a:endParaRPr lang="es-MX" dirty="0" smtClean="0"/>
          </a:p>
          <a:p>
            <a:r>
              <a:rPr lang="es-MX" dirty="0" smtClean="0"/>
              <a:t>Una cosa no puede no ser y ser al mismo tiempo </a:t>
            </a:r>
          </a:p>
          <a:p>
            <a:pPr marL="0" indent="0">
              <a:buNone/>
            </a:pPr>
            <a:r>
              <a:rPr lang="es-MX" dirty="0" smtClean="0"/>
              <a:t>Inauguran el campo de la ontología </a:t>
            </a:r>
          </a:p>
          <a:p>
            <a:pPr marL="0" indent="0">
              <a:buNone/>
            </a:pPr>
            <a:r>
              <a:rPr lang="es-MX" dirty="0" smtClean="0"/>
              <a:t>La argumentación de los </a:t>
            </a:r>
            <a:r>
              <a:rPr lang="es-MX" dirty="0" err="1" smtClean="0"/>
              <a:t>eliatas</a:t>
            </a:r>
            <a:r>
              <a:rPr lang="es-MX" dirty="0" smtClean="0"/>
              <a:t> es </a:t>
            </a:r>
            <a:r>
              <a:rPr lang="es-MX" dirty="0" err="1" smtClean="0"/>
              <a:t>contraintuitiva</a:t>
            </a:r>
            <a:r>
              <a:rPr lang="es-MX" dirty="0" smtClean="0"/>
              <a:t> ya que hay un espacio y tiempo entre nosotros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2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4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514</Words>
  <Application>Microsoft Office PowerPoint</Application>
  <PresentationFormat>Panorámica</PresentationFormat>
  <Paragraphs>46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Natalia contreras </vt:lpstr>
      <vt:lpstr>La filosofía </vt:lpstr>
      <vt:lpstr>Nace en grecia</vt:lpstr>
      <vt:lpstr>Los presocráticos </vt:lpstr>
      <vt:lpstr>Escuelas de pensamientos presocraticos</vt:lpstr>
      <vt:lpstr>Los filósofos jonios </vt:lpstr>
      <vt:lpstr>Los pitagóricos </vt:lpstr>
      <vt:lpstr>Parménides y los eleatas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ANGIE</dc:creator>
  <cp:lastModifiedBy>ANGIE</cp:lastModifiedBy>
  <cp:revision>11</cp:revision>
  <dcterms:created xsi:type="dcterms:W3CDTF">2021-08-01T05:50:31Z</dcterms:created>
  <dcterms:modified xsi:type="dcterms:W3CDTF">2021-08-01T07:24:22Z</dcterms:modified>
</cp:coreProperties>
</file>