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x-wav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15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40" autoAdjust="0"/>
    <p:restoredTop sz="94660"/>
  </p:normalViewPr>
  <p:slideViewPr>
    <p:cSldViewPr snapToGrid="0">
      <p:cViewPr varScale="1">
        <p:scale>
          <a:sx n="69" d="100"/>
          <a:sy n="69" d="100"/>
        </p:scale>
        <p:origin x="8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08B9EBBA-996F-894A-B54A-D6246ED52CEA}" type="datetimeFigureOut">
              <a:rPr lang="en-US" smtClean="0"/>
              <a:pPr/>
              <a:t>3/31/2021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  <p:grpSp>
        <p:nvGrpSpPr>
          <p:cNvPr id="9" name="Group 8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67078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smtClean="0"/>
              <a:pPr/>
              <a:t>3/31/2021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9111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smtClean="0"/>
              <a:pPr/>
              <a:t>3/31/2021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21134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smtClean="0"/>
              <a:pPr/>
              <a:t>3/31/2021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96928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accent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DFA1846-DA80-1C48-A609-854EA85C59AD}" type="datetimeFigureOut">
              <a:rPr lang="en-US" smtClean="0"/>
              <a:pPr/>
              <a:t>3/31/2021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4252634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smtClean="0"/>
              <a:pPr/>
              <a:t>3/31/2021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72421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smtClean="0"/>
              <a:pPr/>
              <a:t>3/31/2021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92327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smtClean="0"/>
              <a:pPr/>
              <a:t>3/31/2021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94152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smtClean="0"/>
              <a:pPr/>
              <a:t>3/31/2021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78755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0DF5E60-9974-AC48-9591-99C2BB44B7CF}" type="datetimeFigureOut">
              <a:rPr lang="en-US" smtClean="0"/>
              <a:pPr/>
              <a:t>3/31/2021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3830834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8C79C5D-2A6F-F04D-97DA-BEF2467B64E4}" type="datetimeFigureOut">
              <a:rPr lang="en-US" smtClean="0"/>
              <a:pPr/>
              <a:t>3/31/2021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4411918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09B482E8-6E0E-1B4F-B1FD-C69DB9E858D9}" type="datetimeFigureOut">
              <a:rPr lang="en-US" smtClean="0"/>
              <a:pPr/>
              <a:t>3/31/2021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723550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7" r:id="rId2"/>
    <p:sldLayoutId id="2147483718" r:id="rId3"/>
    <p:sldLayoutId id="2147483719" r:id="rId4"/>
    <p:sldLayoutId id="2147483720" r:id="rId5"/>
    <p:sldLayoutId id="2147483721" r:id="rId6"/>
    <p:sldLayoutId id="2147483722" r:id="rId7"/>
    <p:sldLayoutId id="2147483723" r:id="rId8"/>
    <p:sldLayoutId id="2147483724" r:id="rId9"/>
    <p:sldLayoutId id="2147483725" r:id="rId10"/>
    <p:sldLayoutId id="2147483726" r:id="rId11"/>
  </p:sldLayoutIdLst>
  <p:hf sldNum="0" hdr="0" ftr="0" dt="0"/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1404889"/>
          </a:xfrm>
        </p:spPr>
        <p:txBody>
          <a:bodyPr/>
          <a:lstStyle/>
          <a:p>
            <a:r>
              <a:rPr lang="es-ES" dirty="0" smtClean="0"/>
              <a:t>LA TECNOLOGIA</a:t>
            </a:r>
            <a:endParaRPr lang="es-CO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676400" y="3380510"/>
            <a:ext cx="9019310" cy="2854036"/>
          </a:xfrm>
        </p:spPr>
        <p:txBody>
          <a:bodyPr/>
          <a:lstStyle/>
          <a:p>
            <a:r>
              <a:rPr lang="es-ES" b="1" dirty="0" smtClean="0">
                <a:solidFill>
                  <a:schemeClr val="tx1"/>
                </a:solidFill>
              </a:rPr>
              <a:t>La  “Tecnología</a:t>
            </a:r>
            <a:r>
              <a:rPr lang="es-ES" b="1" dirty="0">
                <a:solidFill>
                  <a:schemeClr val="tx1"/>
                </a:solidFill>
              </a:rPr>
              <a:t>” viene del griego </a:t>
            </a:r>
            <a:r>
              <a:rPr lang="es-ES" b="1" dirty="0" err="1">
                <a:solidFill>
                  <a:schemeClr val="tx1"/>
                </a:solidFill>
              </a:rPr>
              <a:t>τέχνη</a:t>
            </a:r>
            <a:r>
              <a:rPr lang="es-ES" b="1" dirty="0">
                <a:solidFill>
                  <a:schemeClr val="tx1"/>
                </a:solidFill>
              </a:rPr>
              <a:t> (se pronuncia “</a:t>
            </a:r>
            <a:r>
              <a:rPr lang="es-ES" b="1" dirty="0" err="1">
                <a:solidFill>
                  <a:schemeClr val="tx1"/>
                </a:solidFill>
              </a:rPr>
              <a:t>téchnē</a:t>
            </a:r>
            <a:r>
              <a:rPr lang="es-ES" b="1" dirty="0">
                <a:solidFill>
                  <a:schemeClr val="tx1"/>
                </a:solidFill>
              </a:rPr>
              <a:t>”) y quiere decir arte, oficio o destreza. Por lo tanto, la tecnología no es una cosa sino un proceso, una capacidad de </a:t>
            </a:r>
            <a:r>
              <a:rPr lang="es-ES" b="1" dirty="0">
                <a:solidFill>
                  <a:schemeClr val="tx1"/>
                </a:solidFill>
                <a:latin typeface="Century "/>
              </a:rPr>
              <a:t>transformar o combinar algo ya existente para construir algo nuevo o bien darle otra función</a:t>
            </a:r>
            <a:endParaRPr lang="es-CO" b="1" dirty="0">
              <a:solidFill>
                <a:schemeClr val="tx1"/>
              </a:solidFill>
              <a:latin typeface="Century "/>
            </a:endParaRPr>
          </a:p>
        </p:txBody>
      </p:sp>
    </p:spTree>
    <p:extLst>
      <p:ext uri="{BB962C8B-B14F-4D97-AF65-F5344CB8AC3E}">
        <p14:creationId xmlns:p14="http://schemas.microsoft.com/office/powerpoint/2010/main" val="22815439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>
        <p:randomBar dir="vert"/>
        <p:sndAc>
          <p:stSnd>
            <p:snd r:embed="rId2" name="whoosh.wav"/>
          </p:stSnd>
        </p:sndAc>
      </p:transition>
    </mc:Choice>
    <mc:Fallback>
      <p:transition spd="slow">
        <p:randomBar dir="vert"/>
        <p:sndAc>
          <p:stSnd>
            <p:snd r:embed="rId2" name="whoosh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0" y="1545084"/>
            <a:ext cx="7813964" cy="3733926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/>
              <a:t>LA TECNOLOGIA EN LA SALUD</a:t>
            </a:r>
            <a:endParaRPr lang="es-CO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679905" y="3810960"/>
            <a:ext cx="6831673" cy="1931903"/>
          </a:xfrm>
        </p:spPr>
        <p:txBody>
          <a:bodyPr>
            <a:normAutofit fontScale="92500" lnSpcReduction="20000"/>
          </a:bodyPr>
          <a:lstStyle/>
          <a:p>
            <a:r>
              <a:rPr lang="es-ES" b="1" dirty="0">
                <a:solidFill>
                  <a:schemeClr val="tx1"/>
                </a:solidFill>
              </a:rPr>
              <a:t>Las tecnologías en salud de acuerdo a la definición de la Red Internacional de Agencias de Evaluación de Tecnologías de la Salud (INAHTA) son "Cualquier intervención que se puede utilizar para promover la salud, para prevenir, diagnosticar o tratar enfermedades o para rehabilitación o de cuidado a largo plazo.</a:t>
            </a:r>
            <a:endParaRPr lang="es-CO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22764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>
        <p:split orient="vert"/>
        <p:sndAc>
          <p:stSnd>
            <p:snd r:embed="rId2" name="whoosh.wav"/>
          </p:stSnd>
        </p:sndAc>
      </p:transition>
    </mc:Choice>
    <mc:Fallback>
      <p:transition spd="slow">
        <p:split orient="vert"/>
        <p:sndAc>
          <p:stSnd>
            <p:snd r:embed="rId2" name="whoosh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4546" y="976595"/>
            <a:ext cx="7439890" cy="3082788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>
                <a:solidFill>
                  <a:srgbClr val="FF0000"/>
                </a:solidFill>
              </a:rPr>
              <a:t>LA TECNOLOGIA EN LA EDUCACION</a:t>
            </a:r>
            <a:endParaRPr lang="es-CO" dirty="0">
              <a:solidFill>
                <a:srgbClr val="FF0000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s-ES" sz="2800" dirty="0">
                <a:solidFill>
                  <a:schemeClr val="tx1"/>
                </a:solidFill>
              </a:rPr>
              <a:t>La tecnología educativa es un conjunto de recursos, procesos y herramientas de Información y Comunicación aplicadas a la estructura y las actividades del sistema educativo en sus diversos ámbitos y niveles</a:t>
            </a:r>
            <a:endParaRPr lang="es-CO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32473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>
        <p:push dir="u"/>
        <p:sndAc>
          <p:stSnd>
            <p:snd r:embed="rId2" name="whoosh.wav"/>
          </p:stSnd>
        </p:sndAc>
      </p:transition>
    </mc:Choice>
    <mc:Fallback>
      <p:transition spd="slow">
        <p:push dir="u"/>
        <p:sndAc>
          <p:stSnd>
            <p:snd r:embed="rId2" name="whoosh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6452" y="1288213"/>
            <a:ext cx="7395127" cy="4301247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/>
              <a:t>LA TECNOLOGIA EN EL COMERCIO</a:t>
            </a:r>
            <a:endParaRPr lang="es-CO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793357"/>
          </a:xfrm>
        </p:spPr>
        <p:txBody>
          <a:bodyPr>
            <a:normAutofit fontScale="85000" lnSpcReduction="20000"/>
          </a:bodyPr>
          <a:lstStyle/>
          <a:p>
            <a:r>
              <a:rPr lang="es-ES" b="1" dirty="0">
                <a:solidFill>
                  <a:schemeClr val="tx1"/>
                </a:solidFill>
              </a:rPr>
              <a:t>La tecnología tiene un gran impacto en las operaciones comerciales. ... El principal papel de la tecnología en los negocios es impulsar el crecimiento y mejorar las operaciones. Sin la tecnología, es casi seguro que las empresas no logren mantenerse a flote en el competitivo mercado y globalizado actual</a:t>
            </a:r>
            <a:endParaRPr lang="es-CO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10760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>
        <p:fade/>
        <p:sndAc>
          <p:stSnd>
            <p:snd r:embed="rId2" name="whoosh.wav"/>
          </p:stSnd>
        </p:sndAc>
      </p:transition>
    </mc:Choice>
    <mc:Fallback>
      <p:transition spd="slow">
        <p:fade/>
        <p:sndAc>
          <p:stSnd>
            <p:snd r:embed="rId2" name="whoosh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9127" y="1350818"/>
            <a:ext cx="7661563" cy="24384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>
                <a:solidFill>
                  <a:srgbClr val="FF0000"/>
                </a:solidFill>
              </a:rPr>
              <a:t>La tecnología en el deporte</a:t>
            </a:r>
            <a:endParaRPr lang="es-CO" dirty="0">
              <a:solidFill>
                <a:srgbClr val="FF0000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369128" y="3956279"/>
            <a:ext cx="7142452" cy="1821066"/>
          </a:xfrm>
        </p:spPr>
        <p:txBody>
          <a:bodyPr>
            <a:normAutofit fontScale="92500" lnSpcReduction="10000"/>
          </a:bodyPr>
          <a:lstStyle/>
          <a:p>
            <a:r>
              <a:rPr lang="es-ES" b="1" dirty="0">
                <a:solidFill>
                  <a:schemeClr val="tx1"/>
                </a:solidFill>
              </a:rPr>
              <a:t>Los avances tecnológicos permiten que los deportistas sean capaces de explotar el 100% de su potencial. ... También es importante destacar que la utilización de nuevas tecnologías en las fibras de la ropa deportiva han contribuido a mejorar el rendimiento y la transpiración</a:t>
            </a:r>
            <a:endParaRPr lang="es-CO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50367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>
        <p:pull/>
        <p:sndAc>
          <p:stSnd>
            <p:snd r:embed="rId2" name="whoosh.wav"/>
          </p:stSnd>
        </p:sndAc>
      </p:transition>
    </mc:Choice>
    <mc:Fallback>
      <p:transition spd="slow">
        <p:pull/>
        <p:sndAc>
          <p:stSnd>
            <p:snd r:embed="rId2" name="whoosh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4A2318"/>
      </a:dk2>
      <a:lt2>
        <a:srgbClr val="EDECEB"/>
      </a:lt2>
      <a:accent1>
        <a:srgbClr val="F3C82E"/>
      </a:accent1>
      <a:accent2>
        <a:srgbClr val="A26176"/>
      </a:accent2>
      <a:accent3>
        <a:srgbClr val="74A94E"/>
      </a:accent3>
      <a:accent4>
        <a:srgbClr val="188E8D"/>
      </a:accent4>
      <a:accent5>
        <a:srgbClr val="EE913A"/>
      </a:accent5>
      <a:accent6>
        <a:srgbClr val="DF5D4A"/>
      </a:accent6>
      <a:hlink>
        <a:srgbClr val="188E8D"/>
      </a:hlink>
      <a:folHlink>
        <a:srgbClr val="A26176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D7AA1D6E-F3E9-4763-A3BC-84DF2E02F60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Recorte</Template>
  <TotalTime>216</TotalTime>
  <Words>84</Words>
  <Application>Microsoft Office PowerPoint</Application>
  <PresentationFormat>Panorámica</PresentationFormat>
  <Paragraphs>10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8" baseType="lpstr">
      <vt:lpstr>Century </vt:lpstr>
      <vt:lpstr>Franklin Gothic Book</vt:lpstr>
      <vt:lpstr>Crop</vt:lpstr>
      <vt:lpstr>LA TECNOLOGIA</vt:lpstr>
      <vt:lpstr>LA TECNOLOGIA EN LA SALUD</vt:lpstr>
      <vt:lpstr>LA TECNOLOGIA EN LA EDUCACION</vt:lpstr>
      <vt:lpstr>LA TECNOLOGIA EN EL COMERCIO</vt:lpstr>
      <vt:lpstr>La tecnología en el deporte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TECNOLOGIA</dc:title>
  <dc:creator>William Chamorro</dc:creator>
  <cp:lastModifiedBy>William Chamorro</cp:lastModifiedBy>
  <cp:revision>11</cp:revision>
  <dcterms:created xsi:type="dcterms:W3CDTF">2021-03-30T15:51:37Z</dcterms:created>
  <dcterms:modified xsi:type="dcterms:W3CDTF">2021-03-31T19:20:00Z</dcterms:modified>
</cp:coreProperties>
</file>