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72" d="100"/>
          <a:sy n="72" d="100"/>
        </p:scale>
        <p:origin x="4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24A3A4-35E5-4944-B891-BDED946689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B63602E-1E5E-43A7-B794-4A2C0410EB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7F2E514-610A-4051-93A7-73C185D75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D4174-C515-4BF5-93FB-8212C0A24BDB}" type="datetimeFigureOut">
              <a:rPr lang="es-CO" smtClean="0"/>
              <a:t>18/05/2021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406629-BF7F-4AEB-B7A6-BF50CBBC6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15E4994-E781-4A86-868F-D5C97A706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0049A-9175-4DCE-AC33-B7178E06CA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5542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2DE9E6-E2F1-41F4-9CB4-9DB181E53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EC739D7-DFB5-4F56-954E-D8DA951462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3BD758-A5A8-4FE2-A3FE-3BACA550E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D4174-C515-4BF5-93FB-8212C0A24BDB}" type="datetimeFigureOut">
              <a:rPr lang="es-CO" smtClean="0"/>
              <a:t>18/05/2021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8D5AB2-733B-42B9-B262-848B06745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2CF4A4-6536-4CCE-BBFB-DB915F8AC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0049A-9175-4DCE-AC33-B7178E06CA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6737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38889E0-EC50-4644-9D79-F87A4A6885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E41DF28-874A-437C-BC0F-DD8F123C7E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DAF090E-822B-45D8-B7EC-1F592C999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D4174-C515-4BF5-93FB-8212C0A24BDB}" type="datetimeFigureOut">
              <a:rPr lang="es-CO" smtClean="0"/>
              <a:t>18/05/2021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85157A-A1A9-4B55-8196-777E51683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C4C3A18-B5A7-4164-9919-B257595E7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0049A-9175-4DCE-AC33-B7178E06CA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8941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8B0EAD-1841-4FA8-902D-5CF53D72C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B7CC8B-D9DF-4D38-B1FD-7EFFF1DA22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11963A-92F8-4AC2-9990-33DEB77E5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D4174-C515-4BF5-93FB-8212C0A24BDB}" type="datetimeFigureOut">
              <a:rPr lang="es-CO" smtClean="0"/>
              <a:t>18/05/2021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7DA8EC-3656-420C-85B6-5C0B1E6D1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4F0368-64BE-4CF9-A799-B8A4C32BE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0049A-9175-4DCE-AC33-B7178E06CA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86564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7D5B78-BD4E-4704-B4AA-F517C656C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9F4917F-3FA0-428D-BD0A-96529B2875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F10AEC-114E-41F5-A362-738E72EA7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D4174-C515-4BF5-93FB-8212C0A24BDB}" type="datetimeFigureOut">
              <a:rPr lang="es-CO" smtClean="0"/>
              <a:t>18/05/2021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555009-65AC-4295-B79B-9ECC03C20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3FAA8A-1794-4DD2-9B97-19A2A0D80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0049A-9175-4DCE-AC33-B7178E06CA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6480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D23C78-D3E3-456D-A500-74514E4ED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1E9966-2E75-4CD3-8EA1-0ECFEA1643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0D61A84-25E0-4F05-93F3-889AC68865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D737F2B-B663-4FE0-B33B-D72D8E470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D4174-C515-4BF5-93FB-8212C0A24BDB}" type="datetimeFigureOut">
              <a:rPr lang="es-CO" smtClean="0"/>
              <a:t>18/05/2021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247B905-3268-4D58-9ECF-14EF4BEB5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43B7551-2F52-443A-BEBC-2292A3F24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0049A-9175-4DCE-AC33-B7178E06CA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679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A59C0D-BEEB-41DC-9DBA-04403A75B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B5482BA-B444-4A77-BF03-19BE196BC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166FDD-3813-43FB-89D6-9CCC6E7C65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217CE3D-0538-463C-BA83-FCECC94BE8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7D5DCCA-3B90-4732-83FB-1D549DB1AA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0345D89-4DCE-4544-A7DA-34C379184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D4174-C515-4BF5-93FB-8212C0A24BDB}" type="datetimeFigureOut">
              <a:rPr lang="es-CO" smtClean="0"/>
              <a:t>18/05/2021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070EBEC-46A5-4520-9F72-18639C4D5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1C5C321-C10D-48AF-854D-A378ADC6B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0049A-9175-4DCE-AC33-B7178E06CA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3697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53DF59-774C-4909-99E1-3D03519ED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362255E-0E4A-4493-BDE6-7542D6943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D4174-C515-4BF5-93FB-8212C0A24BDB}" type="datetimeFigureOut">
              <a:rPr lang="es-CO" smtClean="0"/>
              <a:t>18/05/2021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14C114F-BD2D-4A0A-BDC0-D89709704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0DAA71A-D1DE-440F-99C1-62D1D9377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0049A-9175-4DCE-AC33-B7178E06CA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8144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2BA7360-8867-4378-9F4B-3879B5027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D4174-C515-4BF5-93FB-8212C0A24BDB}" type="datetimeFigureOut">
              <a:rPr lang="es-CO" smtClean="0"/>
              <a:t>18/05/2021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A7644A2-FA28-40D2-B17E-19F60A79F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46ED871-647F-47D8-A0B6-F9A2B0B26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0049A-9175-4DCE-AC33-B7178E06CA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72730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E6ABF4-A19A-4783-8996-194E30B6C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938370-5B1D-4079-8CDB-2E511DD07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101930B-D2BD-4E43-B7BE-2B1E14172F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B9864BA-560C-4C51-9DED-D2AE3867B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D4174-C515-4BF5-93FB-8212C0A24BDB}" type="datetimeFigureOut">
              <a:rPr lang="es-CO" smtClean="0"/>
              <a:t>18/05/2021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503A912-ED73-4D2F-972A-7B244AE6D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57D98FF-C100-40AB-8AC3-74E3C0B5A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0049A-9175-4DCE-AC33-B7178E06CA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1910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809D21-9F99-479E-A42A-5322CF1AE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DDDBF0E-45BF-4231-A2AD-79297A071D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EDB23F-7F25-42CB-A13E-0C2937B2CB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4278B1C-5EB4-4BE2-A4B9-28B241E9F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D4174-C515-4BF5-93FB-8212C0A24BDB}" type="datetimeFigureOut">
              <a:rPr lang="es-CO" smtClean="0"/>
              <a:t>18/05/2021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3EE0476-9079-4928-93A1-D6C353D9D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5B3559A-4D88-4C9B-A1F6-17B7B1CC4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0049A-9175-4DCE-AC33-B7178E06CA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7023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6B07F69-785F-4999-912E-8F5B93F0D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6CFF16A-312B-4A66-9A10-A55E2A0722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9F0B3A-CC8E-4762-8F0C-3FC7A1549D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D4174-C515-4BF5-93FB-8212C0A24BDB}" type="datetimeFigureOut">
              <a:rPr lang="es-CO" smtClean="0"/>
              <a:t>18/05/2021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4C9F6F-9D52-48A7-9522-9E313C0DF7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793DBB-60D3-4C78-A259-9346DAF04B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0049A-9175-4DCE-AC33-B7178E06CA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6420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14B0691-632B-4842-8601-C4FB37B79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CO" sz="2800" b="1" dirty="0">
                <a:solidFill>
                  <a:srgbClr val="C00000"/>
                </a:solidFill>
              </a:rPr>
              <a:t>FUTBOL SALA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54F2F6D7-3B40-4E74-8990-EE912829E6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90600" y="1825625"/>
            <a:ext cx="5181600" cy="4919732"/>
          </a:xfrm>
        </p:spPr>
        <p:txBody>
          <a:bodyPr>
            <a:normAutofit/>
          </a:bodyPr>
          <a:lstStyle/>
          <a:p>
            <a:r>
              <a:rPr lang="es-CO" sz="1200" dirty="0">
                <a:solidFill>
                  <a:srgbClr val="0070C0"/>
                </a:solidFill>
              </a:rPr>
              <a:t>Pase corto</a:t>
            </a:r>
            <a:r>
              <a:rPr lang="es-CO" sz="1200" dirty="0"/>
              <a:t>: son los mas frecuentes en el futbol, se realiza con el interior del pie, se obtiene mas precisión y se desplaza a ras de piso.</a:t>
            </a:r>
          </a:p>
          <a:p>
            <a:r>
              <a:rPr lang="es-CO" sz="1200" dirty="0">
                <a:solidFill>
                  <a:srgbClr val="002060"/>
                </a:solidFill>
              </a:rPr>
              <a:t> Pase a media distancia</a:t>
            </a:r>
            <a:r>
              <a:rPr lang="es-CO" sz="1200" dirty="0"/>
              <a:t>: se suele dar bastante , la forma correcta para realizar este pase es con el empeine del pie.</a:t>
            </a:r>
          </a:p>
          <a:p>
            <a:r>
              <a:rPr lang="es-CO" sz="1200" dirty="0">
                <a:solidFill>
                  <a:srgbClr val="002060"/>
                </a:solidFill>
              </a:rPr>
              <a:t>Pase largo</a:t>
            </a:r>
            <a:r>
              <a:rPr lang="es-CO" sz="1200" dirty="0"/>
              <a:t>: no es el mas recomendable, pero si se hace correctamente se puede sacar ventaja y ganarle la espalda al equipo rival , la forma d en que se debe hacer este tipo de pase es con el empeine del pie.</a:t>
            </a:r>
          </a:p>
          <a:p>
            <a:r>
              <a:rPr lang="es-CO" sz="1200" dirty="0">
                <a:solidFill>
                  <a:srgbClr val="002060"/>
                </a:solidFill>
              </a:rPr>
              <a:t>Pases de Cabeza</a:t>
            </a:r>
            <a:r>
              <a:rPr lang="es-CO" sz="1200" dirty="0"/>
              <a:t>: es la acción individual cuando el balón viene por el aire y es golpeado mas o menos fuerte y este pase puede ser tanto defensivo como ofensivo.</a:t>
            </a:r>
          </a:p>
          <a:p>
            <a:r>
              <a:rPr lang="es-CO" sz="1200" dirty="0">
                <a:solidFill>
                  <a:srgbClr val="002060"/>
                </a:solidFill>
              </a:rPr>
              <a:t>Pase de Pared</a:t>
            </a:r>
            <a:r>
              <a:rPr lang="es-CO" sz="1200" dirty="0"/>
              <a:t>: son combinaciones entre dos jugadores para conseguir espacios libres, el jugador que recibe lo tira al espacio del primer atacante, efectivo cuando las defensas son muy cerradas o son muy lentas.</a:t>
            </a:r>
          </a:p>
          <a:p>
            <a:r>
              <a:rPr lang="es-CO" sz="1200" dirty="0">
                <a:solidFill>
                  <a:srgbClr val="002060"/>
                </a:solidFill>
              </a:rPr>
              <a:t>Pase a un espacio</a:t>
            </a:r>
            <a:r>
              <a:rPr lang="es-CO" sz="1200" dirty="0"/>
              <a:t>: este jugador debe de tener muy buena técnica para controlar el balón y en marcha poder hacer un pase con precisión.</a:t>
            </a:r>
          </a:p>
          <a:p>
            <a:r>
              <a:rPr lang="es-CO" sz="1200" dirty="0" err="1">
                <a:solidFill>
                  <a:srgbClr val="002060"/>
                </a:solidFill>
              </a:rPr>
              <a:t>Tacon</a:t>
            </a:r>
            <a:r>
              <a:rPr lang="es-CO" sz="1200" dirty="0"/>
              <a:t>: son lujos que hace el jugador y que hace ver un espectáculo atractivo para los espectadores, es hacer un pase con el </a:t>
            </a:r>
            <a:r>
              <a:rPr lang="es-CO" sz="1200" dirty="0" err="1"/>
              <a:t>talon</a:t>
            </a:r>
            <a:r>
              <a:rPr lang="es-CO" sz="1200" dirty="0"/>
              <a:t> y con grado de dificultad.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BA73C2D-89D0-4E35-A011-05EAEFBD2B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825625"/>
            <a:ext cx="5257800" cy="4351338"/>
          </a:xfrm>
        </p:spPr>
        <p:txBody>
          <a:bodyPr>
            <a:normAutofit/>
          </a:bodyPr>
          <a:lstStyle/>
          <a:p>
            <a:r>
              <a:rPr lang="es-CO" sz="1200" dirty="0">
                <a:solidFill>
                  <a:srgbClr val="0070C0"/>
                </a:solidFill>
              </a:rPr>
              <a:t>Saque de banda: </a:t>
            </a:r>
            <a:r>
              <a:rPr lang="es-CO" sz="1200" dirty="0"/>
              <a:t>este saque se realiza de manera ofensiva y con un gran numero de estrategias al utilizarlo.</a:t>
            </a:r>
          </a:p>
          <a:p>
            <a:r>
              <a:rPr lang="es-CO" sz="1200" dirty="0">
                <a:solidFill>
                  <a:srgbClr val="0070C0"/>
                </a:solidFill>
              </a:rPr>
              <a:t>Saque de esquina</a:t>
            </a:r>
            <a:r>
              <a:rPr lang="es-CO" sz="1200" dirty="0"/>
              <a:t>: se centran en la creación de espacios, estos pueden ser aprovechado por el otro compañero de manera muy ofensiva y </a:t>
            </a:r>
            <a:r>
              <a:rPr lang="es-CO" sz="1200" dirty="0" err="1"/>
              <a:t>asi</a:t>
            </a:r>
            <a:r>
              <a:rPr lang="es-CO" sz="1200" dirty="0"/>
              <a:t> poder hacer una anotación en el arco rival.</a:t>
            </a:r>
          </a:p>
          <a:p>
            <a:r>
              <a:rPr lang="es-CO" sz="1200" dirty="0">
                <a:solidFill>
                  <a:srgbClr val="002060"/>
                </a:solidFill>
              </a:rPr>
              <a:t>Saque de puerta o de arquero</a:t>
            </a:r>
            <a:r>
              <a:rPr lang="es-CO" sz="1200" dirty="0"/>
              <a:t>: es un saque realizado son sus manos o pies de manera ofensiva, este jugador debe de tener precisión al realizar estos saques para tener una mayor llegada al arco rival:</a:t>
            </a: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DD5580DC-FF20-49CA-A118-3B3D535E8BA3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6096000" y="1690688"/>
            <a:ext cx="0" cy="5167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59844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327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FUTBOL SALA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FUTBOL SALA</dc:title>
  <dc:creator>USUARIO</dc:creator>
  <cp:lastModifiedBy>USUARIO</cp:lastModifiedBy>
  <cp:revision>9</cp:revision>
  <dcterms:created xsi:type="dcterms:W3CDTF">2021-05-19T03:04:05Z</dcterms:created>
  <dcterms:modified xsi:type="dcterms:W3CDTF">2021-05-19T04:19:25Z</dcterms:modified>
</cp:coreProperties>
</file>