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D5139-55B4-4168-9B49-37F4B8DF4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/>
              <a:t>09/07/2021</a:t>
            </a:r>
            <a:br>
              <a:rPr lang="es-CO" dirty="0"/>
            </a:br>
            <a:r>
              <a:rPr lang="es-CO" dirty="0"/>
              <a:t>practica 05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566D35-0890-4CE1-B25F-77F85AC60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O" sz="2400" b="1" dirty="0"/>
              <a:t>Keilyn Sofia García Sánchez 503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501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B6186-7ACE-4EC8-9D9B-EB45C027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s-CO" dirty="0"/>
              <a:t>Qué es Halloween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95344C-2F67-4217-A72E-C75875B7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26080"/>
            <a:ext cx="10820400" cy="329260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CO" sz="2400" dirty="0"/>
              <a:t>también conocido como noche de brujas es un día festivo anual que se celebra el 31 de octubre de cada año , y tiene raíces en antiguas tradiciones europeas. Se originó Samhain, donde la gente encendía fogatas y usaban disfraces para alejar los fantasmas. Sobre todo en  países  anglosajones como Canadá, estados unidos, irlanda o  reino unido y, en menor medida en el resto del mundo, incluidas Latinoamérica y España. A pesar de ser países verdaderamente anglosajones, en Australia y nueva Zelanda no se observa tanto como en los demás países   </a:t>
            </a:r>
          </a:p>
        </p:txBody>
      </p:sp>
      <p:pic>
        <p:nvPicPr>
          <p:cNvPr id="1028" name="Picture 4" descr="Halloween: ¿qué es, cuál es su origen, por qué se celebra?">
            <a:extLst>
              <a:ext uri="{FF2B5EF4-FFF2-40B4-BE49-F238E27FC236}">
                <a16:creationId xmlns:a16="http://schemas.microsoft.com/office/drawing/2014/main" id="{071616D5-28A2-4564-BB43-D70816EC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64" y="764373"/>
            <a:ext cx="2438470" cy="1625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719C7-AA9E-4BB1-80CE-D76EFA7F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Ventajas y desventajas del Halloween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AE7859-A86B-42F0-9D76-1E59B1549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2183802"/>
            <a:ext cx="5311774" cy="823912"/>
          </a:xfrm>
        </p:spPr>
        <p:txBody>
          <a:bodyPr>
            <a:normAutofit/>
          </a:bodyPr>
          <a:lstStyle/>
          <a:p>
            <a:pPr algn="ctr"/>
            <a:r>
              <a:rPr lang="es-CO" sz="4000" dirty="0">
                <a:solidFill>
                  <a:srgbClr val="FF0000"/>
                </a:solidFill>
              </a:rPr>
              <a:t>Ventajas</a:t>
            </a:r>
            <a:r>
              <a:rPr lang="es-CO" sz="4000" dirty="0"/>
              <a:t>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355FC5-F8C4-48A8-85B5-1A83A17A74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Se promueve la creatividad y la innovación</a:t>
            </a:r>
          </a:p>
          <a:p>
            <a:pPr marL="0" indent="0">
              <a:buNone/>
            </a:pPr>
            <a:r>
              <a:rPr lang="es-CO" dirty="0"/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Que podemos socializar con mas gente o personas</a:t>
            </a:r>
          </a:p>
          <a:p>
            <a:pPr marL="0" indent="0">
              <a:buNone/>
            </a:pPr>
            <a:r>
              <a:rPr lang="es-CO" dirty="0"/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Promover valores organizacionales como el trabajo en equipo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4DCB36-B033-4D6F-B2B4-0D2A3AAA7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dirty="0">
                <a:solidFill>
                  <a:srgbClr val="FF0000"/>
                </a:solidFill>
              </a:rPr>
              <a:t>Desventajas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A121B3-AE2B-44C9-B7E3-A3E48171AF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Muchas personas toman ese día para hacer maldades 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Algunos niños se pueden enfermar por mucho consumo  de dulces  </a:t>
            </a:r>
          </a:p>
          <a:p>
            <a:pPr marL="0" indent="0">
              <a:buNone/>
            </a:pPr>
            <a:endParaRPr lang="es-CO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En este momento por el Covid se  podrían aumentar los contagios </a:t>
            </a:r>
          </a:p>
        </p:txBody>
      </p:sp>
      <p:pic>
        <p:nvPicPr>
          <p:cNvPr id="2050" name="Picture 2" descr="Las mejores 60 ideas de dibujos hallowen | dibujos hallowen, dibujos,  halloween">
            <a:extLst>
              <a:ext uri="{FF2B5EF4-FFF2-40B4-BE49-F238E27FC236}">
                <a16:creationId xmlns:a16="http://schemas.microsoft.com/office/drawing/2014/main" id="{04BB9859-82C0-4F17-A830-4CDF8069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6" y="1444487"/>
            <a:ext cx="1021308" cy="15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s mejores 60 ideas de dibujos hallowen | dibujos hallowen, dibujos,  halloween">
            <a:extLst>
              <a:ext uri="{FF2B5EF4-FFF2-40B4-BE49-F238E27FC236}">
                <a16:creationId xmlns:a16="http://schemas.microsoft.com/office/drawing/2014/main" id="{E2328969-8827-47A2-A7F6-8AE17870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198" y="4830926"/>
            <a:ext cx="1030802" cy="17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s mejores 60 ideas de dibujos hallowen | dibujos hallowen, dibujos,  halloween">
            <a:extLst>
              <a:ext uri="{FF2B5EF4-FFF2-40B4-BE49-F238E27FC236}">
                <a16:creationId xmlns:a16="http://schemas.microsoft.com/office/drawing/2014/main" id="{82E385B3-D656-49FA-8531-00255D50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8" y="4515133"/>
            <a:ext cx="616986" cy="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26ED51-0C96-4E40-9BB9-99004C283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61" y="784810"/>
            <a:ext cx="1272207" cy="13975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577960-CD68-4B49-AC46-B4503FCB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6728"/>
            <a:ext cx="750022" cy="8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6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2417F-A132-41AC-B19D-75CA0ABD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s-CO" dirty="0"/>
              <a:t>Qué es la navidad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9D2239-383F-4297-A5AE-2A872197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s-CO" sz="2400" dirty="0"/>
              <a:t> La navidad es algo muy especial que está en todos y es para todos </a:t>
            </a:r>
          </a:p>
          <a:p>
            <a:pPr marL="0" indent="0">
              <a:buNone/>
            </a:pPr>
            <a:r>
              <a:rPr lang="es-CO" sz="2400" dirty="0"/>
              <a:t>Aparte es una festividad que se celebra el 24 diciembre y es un tiempo de  compartir con  familia. La navidad no solo es comprar regalos divertirse y festejar si no pasar tiempo en familia ,ayudar compartir y disfrutar. Aparte se celebra el nacimiento del niño Dios.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257A46-7AF5-449E-8317-F1C3DCD2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96138" y="4210860"/>
            <a:ext cx="3617843" cy="2448357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1146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13385-5EE7-4ABE-9F9E-B13374A6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Ventajas y desventajas de la navidad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33B483-F5A1-4E3A-A63E-79A5E5CEE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Ventajas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4F4EEA-7648-4DB6-B926-D9925B050B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La unión familiar 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Compartir en familia 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La gente es generosa 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52877-56AD-40DD-AAEE-51B7B0EBD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Desventajas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0EF63E-986D-4E86-8965-C8B8F96DAA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En estos momentos de Covid no podemos estar muy juntos porque puede aumentar los contagios 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Que la gente derrocha y malgasta 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Que la gente es generosa por conveniencia </a:t>
            </a:r>
          </a:p>
        </p:txBody>
      </p:sp>
    </p:spTree>
    <p:extLst>
      <p:ext uri="{BB962C8B-B14F-4D97-AF65-F5344CB8AC3E}">
        <p14:creationId xmlns:p14="http://schemas.microsoft.com/office/powerpoint/2010/main" val="7562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077BC-517F-447E-A690-0EF0F9D1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87424">
            <a:off x="1374789" y="2627720"/>
            <a:ext cx="9366158" cy="1182758"/>
          </a:xfrm>
        </p:spPr>
        <p:txBody>
          <a:bodyPr>
            <a:noAutofit/>
          </a:bodyPr>
          <a:lstStyle/>
          <a:p>
            <a:pPr algn="ctr"/>
            <a:r>
              <a:rPr lang="es-CO" sz="8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37997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254</TotalTime>
  <Words>301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Estela de condensación</vt:lpstr>
      <vt:lpstr>09/07/2021 practica 05</vt:lpstr>
      <vt:lpstr>Qué es Halloween </vt:lpstr>
      <vt:lpstr>Ventajas y desventajas del Halloween</vt:lpstr>
      <vt:lpstr>Qué es la navidad</vt:lpstr>
      <vt:lpstr>Ventajas y desventajas de la navidad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09/07/2021 practica 05</dc:title>
  <dc:creator>Mau</dc:creator>
  <cp:lastModifiedBy>Mau</cp:lastModifiedBy>
  <cp:revision>16</cp:revision>
  <dcterms:created xsi:type="dcterms:W3CDTF">2021-07-09T19:54:54Z</dcterms:created>
  <dcterms:modified xsi:type="dcterms:W3CDTF">2021-07-10T00:09:44Z</dcterms:modified>
</cp:coreProperties>
</file>