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758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968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7234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1492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0591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942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163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99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971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078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634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9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346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274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75D23F6-1B27-494F-98E5-8EE6134D6FC7}" type="datetimeFigureOut">
              <a:rPr lang="es-CO" smtClean="0"/>
              <a:t>10/06/2021</a:t>
            </a:fld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A88B46D1-3CDA-43B7-AC0E-05F9281E7A2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43104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21DA3-2AB9-4A23-83D8-E04239184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4539" y="254283"/>
            <a:ext cx="5857461" cy="887896"/>
          </a:xfrm>
        </p:spPr>
        <p:txBody>
          <a:bodyPr/>
          <a:lstStyle/>
          <a:p>
            <a:r>
              <a:rPr lang="es-CO" dirty="0"/>
              <a:t>POWER POINT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A8A0C7-8D56-4047-BFB8-67D06A683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1142179"/>
            <a:ext cx="6096000" cy="4596012"/>
          </a:xfrm>
        </p:spPr>
        <p:txBody>
          <a:bodyPr>
            <a:normAutofit/>
          </a:bodyPr>
          <a:lstStyle/>
          <a:p>
            <a:r>
              <a:rPr lang="es-CO" sz="2400" dirty="0"/>
              <a:t>Es un programa diseñado para hacer presentaciones con texto y colocar algunas imágenes , presentaciones en diapositivas y podemos agregarle  animaciones a los textos e imágenes, las imágenes son importadas desde la computadora. Su sistema operativo es Microsoft Windows , Su genero es programa de presentación  y su desarrollador es Microsoft </a:t>
            </a:r>
          </a:p>
          <a:p>
            <a:r>
              <a:rPr lang="es-CO" sz="2800" dirty="0"/>
              <a:t>Keilyn Sofia García Sánchez 503 </a:t>
            </a:r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891755D-B878-40C2-A284-B5D552C8FB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857461" cy="337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452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A8754-D96A-4B87-AA2B-979E95573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Ventajas y desventajas de power point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A64943-6A40-4CE6-B7F1-398C1DB87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0000" y="2174875"/>
            <a:ext cx="5189857" cy="576262"/>
          </a:xfrm>
        </p:spPr>
        <p:txBody>
          <a:bodyPr/>
          <a:lstStyle/>
          <a:p>
            <a:r>
              <a:rPr lang="es-CO" sz="2800" dirty="0"/>
              <a:t>V</a:t>
            </a:r>
            <a:r>
              <a:rPr lang="es-CO" sz="3200" dirty="0"/>
              <a:t>entajas</a:t>
            </a:r>
            <a:r>
              <a:rPr lang="es-CO" dirty="0"/>
              <a:t>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FDAB00-EBF5-44DA-A446-CE7425481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41068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O" sz="2800" dirty="0"/>
              <a:t>#Capacidad de flexibilidad y personalización</a:t>
            </a:r>
          </a:p>
          <a:p>
            <a:pPr marL="0" indent="0">
              <a:buNone/>
            </a:pPr>
            <a:r>
              <a:rPr lang="es-CO" sz="2800" dirty="0"/>
              <a:t> </a:t>
            </a:r>
          </a:p>
          <a:p>
            <a:pPr marL="0" indent="0">
              <a:buNone/>
            </a:pPr>
            <a:r>
              <a:rPr lang="es-CO" sz="2800" dirty="0"/>
              <a:t>#Presenta textos ,imágenes y videos de forma organizada y coordinada</a:t>
            </a:r>
          </a:p>
          <a:p>
            <a:pPr marL="0" indent="0">
              <a:buNone/>
            </a:pPr>
            <a:r>
              <a:rPr lang="es-CO" sz="2800" dirty="0"/>
              <a:t># permite al usuario realizar reportes detallados en los cuales se resumen los puntos más importantes.</a:t>
            </a:r>
          </a:p>
          <a:p>
            <a:pPr marL="0" indent="0">
              <a:buNone/>
            </a:pPr>
            <a:r>
              <a:rPr lang="es-CO" sz="2400" dirty="0"/>
              <a:t>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001D183-240A-4263-9639-46C41394D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O" sz="2800" dirty="0"/>
              <a:t>Desventajas</a:t>
            </a:r>
            <a:r>
              <a:rPr lang="es-CO" dirty="0"/>
              <a:t>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824DE8C-D8EF-44CD-A1A9-67806EADD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415" y="2751137"/>
            <a:ext cx="5194583" cy="41068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O" sz="2800" dirty="0"/>
              <a:t>#Se puede guardar y enviar fácilmente, pero se corre el riesgo que esta se dañe a causa de un virus</a:t>
            </a:r>
            <a:r>
              <a:rPr lang="es-CO" sz="2400" dirty="0"/>
              <a:t>.</a:t>
            </a:r>
          </a:p>
          <a:p>
            <a:pPr marL="0" indent="0">
              <a:buNone/>
            </a:pPr>
            <a:r>
              <a:rPr lang="es-CO" sz="2800" dirty="0"/>
              <a:t>#Presentación de ideas jerárquicamente, lo cual puede ser un distractor para el auditorio o publico </a:t>
            </a:r>
          </a:p>
          <a:p>
            <a:pPr marL="0" indent="0">
              <a:buNone/>
            </a:pPr>
            <a:r>
              <a:rPr lang="es-CO" sz="2800" dirty="0"/>
              <a:t>Puede ser inseguro si el usuario se equivoca intentando compartir archivos con su grupo y los hace accesibles a todo público.</a:t>
            </a:r>
          </a:p>
        </p:txBody>
      </p:sp>
    </p:spTree>
    <p:extLst>
      <p:ext uri="{BB962C8B-B14F-4D97-AF65-F5344CB8AC3E}">
        <p14:creationId xmlns:p14="http://schemas.microsoft.com/office/powerpoint/2010/main" val="440018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60</TotalTime>
  <Words>167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Century Gothic</vt:lpstr>
      <vt:lpstr>Wingdings 2</vt:lpstr>
      <vt:lpstr>Citable</vt:lpstr>
      <vt:lpstr>POWER POINT  </vt:lpstr>
      <vt:lpstr>Ventajas y desventajas de power point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</dc:title>
  <dc:creator>Mau</dc:creator>
  <cp:lastModifiedBy>Mau</cp:lastModifiedBy>
  <cp:revision>7</cp:revision>
  <dcterms:created xsi:type="dcterms:W3CDTF">2021-06-10T20:00:53Z</dcterms:created>
  <dcterms:modified xsi:type="dcterms:W3CDTF">2021-06-10T21:01:40Z</dcterms:modified>
</cp:coreProperties>
</file>