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0" r:id="rId1"/>
  </p:sldMasterIdLst>
  <p:sldIdLst>
    <p:sldId id="260" r:id="rId2"/>
    <p:sldId id="259" r:id="rId3"/>
    <p:sldId id="261" r:id="rId4"/>
    <p:sldId id="265" r:id="rId5"/>
    <p:sldId id="264" r:id="rId6"/>
    <p:sldId id="263" r:id="rId7"/>
    <p:sldId id="262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AA19-46E0-45CE-8651-BC7C7E6277C1}" type="datetimeFigureOut">
              <a:rPr lang="es-CO" smtClean="0"/>
              <a:t>25/02/2021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9596A-447A-48F4-A5D2-B7798230A1E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6714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AA19-46E0-45CE-8651-BC7C7E6277C1}" type="datetimeFigureOut">
              <a:rPr lang="es-CO" smtClean="0"/>
              <a:t>25/02/2021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9596A-447A-48F4-A5D2-B7798230A1E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4811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AA19-46E0-45CE-8651-BC7C7E6277C1}" type="datetimeFigureOut">
              <a:rPr lang="es-CO" smtClean="0"/>
              <a:t>25/02/2021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9596A-447A-48F4-A5D2-B7798230A1E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36325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AA19-46E0-45CE-8651-BC7C7E6277C1}" type="datetimeFigureOut">
              <a:rPr lang="es-CO" smtClean="0"/>
              <a:t>25/02/2021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9596A-447A-48F4-A5D2-B7798230A1ED}" type="slidenum">
              <a:rPr lang="es-CO" smtClean="0"/>
              <a:t>‹Nº›</a:t>
            </a:fld>
            <a:endParaRPr lang="es-CO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802515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AA19-46E0-45CE-8651-BC7C7E6277C1}" type="datetimeFigureOut">
              <a:rPr lang="es-CO" smtClean="0"/>
              <a:t>25/02/2021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9596A-447A-48F4-A5D2-B7798230A1E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726244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AA19-46E0-45CE-8651-BC7C7E6277C1}" type="datetimeFigureOut">
              <a:rPr lang="es-CO" smtClean="0"/>
              <a:t>25/02/2021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9596A-447A-48F4-A5D2-B7798230A1E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468537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AA19-46E0-45CE-8651-BC7C7E6277C1}" type="datetimeFigureOut">
              <a:rPr lang="es-CO" smtClean="0"/>
              <a:t>25/02/2021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9596A-447A-48F4-A5D2-B7798230A1E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531556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AA19-46E0-45CE-8651-BC7C7E6277C1}" type="datetimeFigureOut">
              <a:rPr lang="es-CO" smtClean="0"/>
              <a:t>25/02/2021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9596A-447A-48F4-A5D2-B7798230A1E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066802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AA19-46E0-45CE-8651-BC7C7E6277C1}" type="datetimeFigureOut">
              <a:rPr lang="es-CO" smtClean="0"/>
              <a:t>25/02/2021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9596A-447A-48F4-A5D2-B7798230A1E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85113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AA19-46E0-45CE-8651-BC7C7E6277C1}" type="datetimeFigureOut">
              <a:rPr lang="es-CO" smtClean="0"/>
              <a:t>25/02/2021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9596A-447A-48F4-A5D2-B7798230A1E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67076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AA19-46E0-45CE-8651-BC7C7E6277C1}" type="datetimeFigureOut">
              <a:rPr lang="es-CO" smtClean="0"/>
              <a:t>25/02/2021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9596A-447A-48F4-A5D2-B7798230A1E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638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AA19-46E0-45CE-8651-BC7C7E6277C1}" type="datetimeFigureOut">
              <a:rPr lang="es-CO" smtClean="0"/>
              <a:t>25/02/2021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9596A-447A-48F4-A5D2-B7798230A1E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85358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AA19-46E0-45CE-8651-BC7C7E6277C1}" type="datetimeFigureOut">
              <a:rPr lang="es-CO" smtClean="0"/>
              <a:t>25/02/2021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9596A-447A-48F4-A5D2-B7798230A1E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2268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AA19-46E0-45CE-8651-BC7C7E6277C1}" type="datetimeFigureOut">
              <a:rPr lang="es-CO" smtClean="0"/>
              <a:t>25/02/2021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9596A-447A-48F4-A5D2-B7798230A1E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6959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AA19-46E0-45CE-8651-BC7C7E6277C1}" type="datetimeFigureOut">
              <a:rPr lang="es-CO" smtClean="0"/>
              <a:t>25/02/2021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9596A-447A-48F4-A5D2-B7798230A1E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17181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AA19-46E0-45CE-8651-BC7C7E6277C1}" type="datetimeFigureOut">
              <a:rPr lang="es-CO" smtClean="0"/>
              <a:t>25/02/2021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9596A-447A-48F4-A5D2-B7798230A1E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7475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AA19-46E0-45CE-8651-BC7C7E6277C1}" type="datetimeFigureOut">
              <a:rPr lang="es-CO" smtClean="0"/>
              <a:t>25/02/2021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9596A-447A-48F4-A5D2-B7798230A1E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45168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908AA19-46E0-45CE-8651-BC7C7E6277C1}" type="datetimeFigureOut">
              <a:rPr lang="es-CO" smtClean="0"/>
              <a:t>25/02/2021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839596A-447A-48F4-A5D2-B7798230A1E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084779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71" r:id="rId1"/>
    <p:sldLayoutId id="2147484172" r:id="rId2"/>
    <p:sldLayoutId id="2147484173" r:id="rId3"/>
    <p:sldLayoutId id="2147484174" r:id="rId4"/>
    <p:sldLayoutId id="2147484175" r:id="rId5"/>
    <p:sldLayoutId id="2147484176" r:id="rId6"/>
    <p:sldLayoutId id="2147484177" r:id="rId7"/>
    <p:sldLayoutId id="2147484178" r:id="rId8"/>
    <p:sldLayoutId id="2147484179" r:id="rId9"/>
    <p:sldLayoutId id="2147484180" r:id="rId10"/>
    <p:sldLayoutId id="2147484181" r:id="rId11"/>
    <p:sldLayoutId id="2147484182" r:id="rId12"/>
    <p:sldLayoutId id="2147484183" r:id="rId13"/>
    <p:sldLayoutId id="2147484184" r:id="rId14"/>
    <p:sldLayoutId id="2147484185" r:id="rId15"/>
    <p:sldLayoutId id="2147484186" r:id="rId16"/>
    <p:sldLayoutId id="214748418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A14092-92CC-4FFC-BA2A-3DF1B9B1F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192634"/>
          </a:xfrm>
        </p:spPr>
        <p:txBody>
          <a:bodyPr>
            <a:normAutofit/>
          </a:bodyPr>
          <a:lstStyle/>
          <a:p>
            <a:r>
              <a:rPr lang="es-ES" sz="6000" dirty="0">
                <a:latin typeface="Goudy Stout" panose="0202090407030B020401" pitchFamily="18" charset="0"/>
              </a:rPr>
              <a:t>PERIODO COSMOLOGICO </a:t>
            </a:r>
            <a:endParaRPr lang="es-CO" sz="6000" dirty="0">
              <a:latin typeface="Goudy Stout" panose="0202090407030B0204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7493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EFBDEA40-6FDE-4620-A74E-C39134B6194D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769" y="590844"/>
            <a:ext cx="9523828" cy="57958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95981042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D86489-220B-4751-843B-04268DD7C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5810418"/>
          </a:xfrm>
        </p:spPr>
        <p:txBody>
          <a:bodyPr/>
          <a:lstStyle/>
          <a:p>
            <a:r>
              <a:rPr lang="es-ES" dirty="0">
                <a:latin typeface="Goudy Stout" panose="0202090407030B020401" pitchFamily="18" charset="0"/>
              </a:rPr>
              <a:t>Cuales fueron sus primeros representantes </a:t>
            </a:r>
            <a:endParaRPr lang="es-CO" dirty="0">
              <a:latin typeface="Goudy Stout" panose="0202090407030B0204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803842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92B7A2-37D2-49B2-AF29-786CEAE05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1064455"/>
          </a:xfrm>
        </p:spPr>
        <p:txBody>
          <a:bodyPr/>
          <a:lstStyle/>
          <a:p>
            <a:r>
              <a:rPr lang="pt-BR" dirty="0"/>
              <a:t>EMPÉDOCLES DE AGRIGENTO (540-470 a.n. E)</a:t>
            </a:r>
            <a:endParaRPr lang="es-CO" dirty="0"/>
          </a:p>
        </p:txBody>
      </p:sp>
      <p:pic>
        <p:nvPicPr>
          <p:cNvPr id="6" name="Marcador de posición de imagen 5">
            <a:extLst>
              <a:ext uri="{FF2B5EF4-FFF2-40B4-BE49-F238E27FC236}">
                <a16:creationId xmlns:a16="http://schemas.microsoft.com/office/drawing/2014/main" id="{CB81DC93-1A6F-4425-BC32-BFAB83AAE66C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66" r="12966"/>
          <a:stretch>
            <a:fillRect/>
          </a:stretch>
        </p:blipFill>
        <p:spPr/>
      </p:pic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25AF177-DD6F-4894-9BFC-598A1EF51A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3794" y="2053885"/>
            <a:ext cx="5934949" cy="3737316"/>
          </a:xfrm>
        </p:spPr>
        <p:txBody>
          <a:bodyPr>
            <a:normAutofit/>
          </a:bodyPr>
          <a:lstStyle/>
          <a:p>
            <a:r>
              <a:rPr lang="es-ES" sz="2000" dirty="0"/>
              <a:t>Empédocles junto con Anaxágoras  defendían la idea de que el  principio es el ser y que el ser es la razón pero Empédocles también pensaba que el movimiento tenia una explicación y que esta explicación se debía a los 4 elementos fundamentales  que conforman las cosas : agua, fuego, tierra, aire,   entre ellos mismos había  atracción y formaban todas  las cosas nosotros reconocemos los elementos por nuestro tacto que tenemos frente a ellos</a:t>
            </a:r>
            <a:endParaRPr lang="es-CO" sz="2000" dirty="0"/>
          </a:p>
        </p:txBody>
      </p:sp>
    </p:spTree>
    <p:extLst>
      <p:ext uri="{BB962C8B-B14F-4D97-AF65-F5344CB8AC3E}">
        <p14:creationId xmlns:p14="http://schemas.microsoft.com/office/powerpoint/2010/main" val="14799067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684CF6-4EC9-41FE-9CA2-8A2F6DE21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Elementos que defendía</a:t>
            </a:r>
            <a:br>
              <a:rPr lang="es-ES" dirty="0"/>
            </a:br>
            <a:r>
              <a:rPr lang="es-ES" dirty="0" err="1"/>
              <a:t>anaxagoras</a:t>
            </a:r>
            <a:r>
              <a:rPr lang="es-ES" dirty="0"/>
              <a:t>  </a:t>
            </a:r>
            <a:endParaRPr lang="es-CO" dirty="0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EA4F1A30-FD94-4133-AAF8-9DB9CDDDD5CF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0351" y="2409129"/>
            <a:ext cx="7751298" cy="4410221"/>
          </a:xfrm>
        </p:spPr>
      </p:pic>
    </p:spTree>
    <p:extLst>
      <p:ext uri="{BB962C8B-B14F-4D97-AF65-F5344CB8AC3E}">
        <p14:creationId xmlns:p14="http://schemas.microsoft.com/office/powerpoint/2010/main" val="2748826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B8C605-279E-4913-B3F2-2D8B848B9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125" y="-402026"/>
            <a:ext cx="5934969" cy="2023254"/>
          </a:xfrm>
        </p:spPr>
        <p:txBody>
          <a:bodyPr/>
          <a:lstStyle/>
          <a:p>
            <a:r>
              <a:rPr lang="pt-BR" dirty="0"/>
              <a:t>ANAXAGORAS DE CLASOMENE(500-428 </a:t>
            </a:r>
            <a:r>
              <a:rPr lang="pt-BR" dirty="0" err="1"/>
              <a:t>a.n.e</a:t>
            </a:r>
            <a:r>
              <a:rPr lang="pt-BR" dirty="0"/>
              <a:t>)</a:t>
            </a:r>
            <a:endParaRPr lang="es-CO" dirty="0"/>
          </a:p>
        </p:txBody>
      </p:sp>
      <p:pic>
        <p:nvPicPr>
          <p:cNvPr id="6" name="Marcador de posición de imagen 5">
            <a:extLst>
              <a:ext uri="{FF2B5EF4-FFF2-40B4-BE49-F238E27FC236}">
                <a16:creationId xmlns:a16="http://schemas.microsoft.com/office/drawing/2014/main" id="{9A8404C1-9CBD-4D63-B59A-0E2A5C2608C0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43" r="14243"/>
          <a:stretch>
            <a:fillRect/>
          </a:stretch>
        </p:blipFill>
        <p:spPr/>
      </p:pic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663512E-A279-4301-818B-420A015847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3794" y="2096086"/>
            <a:ext cx="5934949" cy="3695113"/>
          </a:xfrm>
        </p:spPr>
        <p:txBody>
          <a:bodyPr>
            <a:normAutofit/>
          </a:bodyPr>
          <a:lstStyle/>
          <a:p>
            <a:pPr algn="l"/>
            <a:r>
              <a:rPr lang="es-ES" sz="2000" dirty="0"/>
              <a:t>Fue un filosofo  presocrático que introdujo la noción del Nous también  Era defensor de la democracia  Anaxágoras decía que el  principio es el ser y que el ser es  la razón </a:t>
            </a:r>
          </a:p>
          <a:p>
            <a:pPr algn="l"/>
            <a:r>
              <a:rPr lang="es-ES" sz="2000" dirty="0"/>
              <a:t>pensaba  que los 4 elementos no podían explicar la infinidad de elementos   que conformaban  al universo   algunos elementos prevalecían</a:t>
            </a:r>
            <a:endParaRPr lang="es-CO" sz="2000" dirty="0"/>
          </a:p>
        </p:txBody>
      </p:sp>
    </p:spTree>
    <p:extLst>
      <p:ext uri="{BB962C8B-B14F-4D97-AF65-F5344CB8AC3E}">
        <p14:creationId xmlns:p14="http://schemas.microsoft.com/office/powerpoint/2010/main" val="116442734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A8CFBD-DFC4-4DC4-8713-89E5FAF00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300" y="196948"/>
            <a:ext cx="5934969" cy="1139483"/>
          </a:xfrm>
        </p:spPr>
        <p:txBody>
          <a:bodyPr>
            <a:normAutofit/>
          </a:bodyPr>
          <a:lstStyle/>
          <a:p>
            <a:r>
              <a:rPr lang="pt-BR" sz="2400" dirty="0"/>
              <a:t>Demócrito de abdera(460-370 </a:t>
            </a:r>
            <a:r>
              <a:rPr lang="pt-BR" sz="2400" dirty="0" err="1"/>
              <a:t>a.n</a:t>
            </a:r>
            <a:r>
              <a:rPr lang="pt-BR" sz="2400" dirty="0"/>
              <a:t> e)</a:t>
            </a:r>
            <a:endParaRPr lang="es-CO" sz="2400" dirty="0"/>
          </a:p>
        </p:txBody>
      </p:sp>
      <p:pic>
        <p:nvPicPr>
          <p:cNvPr id="7" name="Marcador de posición de imagen 6">
            <a:extLst>
              <a:ext uri="{FF2B5EF4-FFF2-40B4-BE49-F238E27FC236}">
                <a16:creationId xmlns:a16="http://schemas.microsoft.com/office/drawing/2014/main" id="{AF65AD4A-16B5-4551-9035-130F4EE3DCC2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26" r="7126"/>
          <a:stretch>
            <a:fillRect/>
          </a:stretch>
        </p:blipFill>
        <p:spPr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12A3077-628E-40E8-A86E-740D205DDA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3794" y="1716258"/>
            <a:ext cx="5934949" cy="4276579"/>
          </a:xfrm>
        </p:spPr>
        <p:txBody>
          <a:bodyPr>
            <a:noAutofit/>
          </a:bodyPr>
          <a:lstStyle/>
          <a:p>
            <a:pPr algn="l"/>
            <a:r>
              <a:rPr lang="es-ES" sz="2800" dirty="0"/>
              <a:t>Demócrito busca explicar el movimiento al afirmar que los átomos se mueven el el vacío</a:t>
            </a:r>
          </a:p>
          <a:p>
            <a:pPr algn="l"/>
            <a:r>
              <a:rPr lang="es-ES" sz="2800" dirty="0"/>
              <a:t>    Demócrito  fue estudiante de Leucipo (Mileto ) fue el fundador de la escuela atomista  Demócrito pensaba que el ser era un átomo</a:t>
            </a:r>
            <a:endParaRPr lang="es-CO" sz="2800" dirty="0"/>
          </a:p>
        </p:txBody>
      </p:sp>
      <p:sp>
        <p:nvSpPr>
          <p:cNvPr id="5" name="AutoShape 2" descr="Demócrito: Biografía, Filosofía y Aportes">
            <a:extLst>
              <a:ext uri="{FF2B5EF4-FFF2-40B4-BE49-F238E27FC236}">
                <a16:creationId xmlns:a16="http://schemas.microsoft.com/office/drawing/2014/main" id="{DCB9A35A-B7F0-43C8-8D0B-62DC5E78021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5215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514A14-FA8F-46F4-AC2C-2C4DAED4A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Átomos se mueven el el vacío </a:t>
            </a:r>
            <a:endParaRPr lang="es-CO" dirty="0"/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C26093A0-8565-422B-9ED4-057773803EB3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790" y="2435570"/>
            <a:ext cx="4558895" cy="3287150"/>
          </a:xfrm>
        </p:spPr>
      </p:pic>
      <p:pic>
        <p:nvPicPr>
          <p:cNvPr id="8" name="Marcador de contenido 7">
            <a:extLst>
              <a:ext uri="{FF2B5EF4-FFF2-40B4-BE49-F238E27FC236}">
                <a16:creationId xmlns:a16="http://schemas.microsoft.com/office/drawing/2014/main" id="{C06592BB-3270-4DB6-AABD-1BEE32A87D51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452" y="2366963"/>
            <a:ext cx="4558895" cy="3424237"/>
          </a:xfrm>
        </p:spPr>
      </p:pic>
    </p:spTree>
    <p:extLst>
      <p:ext uri="{BB962C8B-B14F-4D97-AF65-F5344CB8AC3E}">
        <p14:creationId xmlns:p14="http://schemas.microsoft.com/office/powerpoint/2010/main" val="271683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Gota">
  <a:themeElements>
    <a:clrScheme name="Gota">
      <a:dk1>
        <a:sysClr val="windowText" lastClr="000000"/>
      </a:dk1>
      <a:lt1>
        <a:sysClr val="window" lastClr="FFFFFF"/>
      </a:lt1>
      <a:dk2>
        <a:srgbClr val="4B4B4B"/>
      </a:dk2>
      <a:lt2>
        <a:srgbClr val="B5B5B5"/>
      </a:lt2>
      <a:accent1>
        <a:srgbClr val="9AC43E"/>
      </a:accent1>
      <a:accent2>
        <a:srgbClr val="44BA98"/>
      </a:accent2>
      <a:accent3>
        <a:srgbClr val="43A9D9"/>
      </a:accent3>
      <a:accent4>
        <a:srgbClr val="6274D8"/>
      </a:accent4>
      <a:accent5>
        <a:srgbClr val="AB54D7"/>
      </a:accent5>
      <a:accent6>
        <a:srgbClr val="D15B37"/>
      </a:accent6>
      <a:hlink>
        <a:srgbClr val="BFE962"/>
      </a:hlink>
      <a:folHlink>
        <a:srgbClr val="C0D591"/>
      </a:folHlink>
    </a:clrScheme>
    <a:fontScheme name="Got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892FADA9-420D-4323-A7A4-C1060166525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TM04033925[[fn=Gota]]</Template>
  <TotalTime>95</TotalTime>
  <Words>216</Words>
  <Application>Microsoft Office PowerPoint</Application>
  <PresentationFormat>Panorámica</PresentationFormat>
  <Paragraphs>12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Goudy Stout</vt:lpstr>
      <vt:lpstr>Tw Cen MT</vt:lpstr>
      <vt:lpstr>Gota</vt:lpstr>
      <vt:lpstr>PERIODO COSMOLOGICO </vt:lpstr>
      <vt:lpstr>Presentación de PowerPoint</vt:lpstr>
      <vt:lpstr>Cuales fueron sus primeros representantes </vt:lpstr>
      <vt:lpstr>EMPÉDOCLES DE AGRIGENTO (540-470 a.n. E)</vt:lpstr>
      <vt:lpstr>Elementos que defendía anaxagoras  </vt:lpstr>
      <vt:lpstr>ANAXAGORAS DE CLASOMENE(500-428 a.n.e)</vt:lpstr>
      <vt:lpstr>Demócrito de abdera(460-370 a.n e)</vt:lpstr>
      <vt:lpstr>Átomos se mueven el el vacío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11</cp:revision>
  <dcterms:created xsi:type="dcterms:W3CDTF">2021-02-26T00:12:48Z</dcterms:created>
  <dcterms:modified xsi:type="dcterms:W3CDTF">2021-02-26T01:48:33Z</dcterms:modified>
</cp:coreProperties>
</file>