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60" r:id="rId5"/>
    <p:sldId id="258" r:id="rId6"/>
    <p:sldId id="261"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006B166C-1EF4-4BBA-9D80-8812A2E47292}" type="datetimeFigureOut">
              <a:rPr lang="es-CO" smtClean="0"/>
              <a:t>03/08/2021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5ED5C6-3128-4F0C-B045-21799FF73739}" type="slidenum">
              <a:rPr lang="es-CO" smtClean="0"/>
              <a:t>‹Nº›</a:t>
            </a:fld>
            <a:endParaRPr lang="es-CO"/>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06B166C-1EF4-4BBA-9D80-8812A2E47292}" type="datetimeFigureOut">
              <a:rPr lang="es-CO" smtClean="0"/>
              <a:t>03/08/2021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5ED5C6-3128-4F0C-B045-21799FF73739}"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06B166C-1EF4-4BBA-9D80-8812A2E47292}" type="datetimeFigureOut">
              <a:rPr lang="es-CO" smtClean="0"/>
              <a:t>03/08/2021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5ED5C6-3128-4F0C-B045-21799FF73739}"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4" name="Date Placeholder 3"/>
          <p:cNvSpPr>
            <a:spLocks noGrp="1"/>
          </p:cNvSpPr>
          <p:nvPr>
            <p:ph type="dt" sz="half" idx="10"/>
          </p:nvPr>
        </p:nvSpPr>
        <p:spPr/>
        <p:txBody>
          <a:bodyPr/>
          <a:lstStyle/>
          <a:p>
            <a:fld id="{006B166C-1EF4-4BBA-9D80-8812A2E47292}" type="datetimeFigureOut">
              <a:rPr lang="es-CO" smtClean="0"/>
              <a:t>03/08/2021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5ED5C6-3128-4F0C-B045-21799FF73739}" type="slidenum">
              <a:rPr lang="es-CO" smtClean="0"/>
              <a:t>‹Nº›</a:t>
            </a:fld>
            <a:endParaRPr lang="es-CO"/>
          </a:p>
        </p:txBody>
      </p:sp>
      <p:sp>
        <p:nvSpPr>
          <p:cNvPr id="8" name="Content Placeholder 7"/>
          <p:cNvSpPr>
            <a:spLocks noGrp="1"/>
          </p:cNvSpPr>
          <p:nvPr>
            <p:ph sz="quarter" idx="13"/>
          </p:nvPr>
        </p:nvSpPr>
        <p:spPr>
          <a:xfrm>
            <a:off x="609600" y="1600200"/>
            <a:ext cx="79248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06B166C-1EF4-4BBA-9D80-8812A2E47292}" type="datetimeFigureOut">
              <a:rPr lang="es-CO" smtClean="0"/>
              <a:t>03/08/2021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5ED5C6-3128-4F0C-B045-21799FF73739}"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5" name="Date Placeholder 4"/>
          <p:cNvSpPr>
            <a:spLocks noGrp="1"/>
          </p:cNvSpPr>
          <p:nvPr>
            <p:ph type="dt" sz="half" idx="10"/>
          </p:nvPr>
        </p:nvSpPr>
        <p:spPr/>
        <p:txBody>
          <a:bodyPr/>
          <a:lstStyle/>
          <a:p>
            <a:fld id="{006B166C-1EF4-4BBA-9D80-8812A2E47292}" type="datetimeFigureOut">
              <a:rPr lang="es-CO" smtClean="0"/>
              <a:t>03/08/2021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5ED5C6-3128-4F0C-B045-21799FF73739}"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006B166C-1EF4-4BBA-9D80-8812A2E47292}" type="datetimeFigureOut">
              <a:rPr lang="es-CO" smtClean="0"/>
              <a:t>03/08/2021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5ED5C6-3128-4F0C-B045-21799FF73739}"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06B166C-1EF4-4BBA-9D80-8812A2E47292}" type="datetimeFigureOut">
              <a:rPr lang="es-CO" smtClean="0"/>
              <a:t>03/08/2021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5ED5C6-3128-4F0C-B045-21799FF73739}"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B166C-1EF4-4BBA-9D80-8812A2E47292}" type="datetimeFigureOut">
              <a:rPr lang="es-CO" smtClean="0"/>
              <a:t>03/08/2021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5ED5C6-3128-4F0C-B045-21799FF73739}"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06B166C-1EF4-4BBA-9D80-8812A2E47292}" type="datetimeFigureOut">
              <a:rPr lang="es-CO" smtClean="0"/>
              <a:t>03/08/2021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5ED5C6-3128-4F0C-B045-21799FF73739}"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06B166C-1EF4-4BBA-9D80-8812A2E47292}" type="datetimeFigureOut">
              <a:rPr lang="es-CO" smtClean="0"/>
              <a:t>03/08/2021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5ED5C6-3128-4F0C-B045-21799FF73739}"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006B166C-1EF4-4BBA-9D80-8812A2E47292}" type="datetimeFigureOut">
              <a:rPr lang="es-CO" smtClean="0"/>
              <a:t>03/08/2021</a:t>
            </a:fld>
            <a:endParaRPr lang="es-CO"/>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s-CO"/>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EA5ED5C6-3128-4F0C-B045-21799FF73739}"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a:t>FÍSICA COMTEMPORANEA</a:t>
            </a:r>
          </a:p>
        </p:txBody>
      </p:sp>
    </p:spTree>
    <p:extLst>
      <p:ext uri="{BB962C8B-B14F-4D97-AF65-F5344CB8AC3E}">
        <p14:creationId xmlns:p14="http://schemas.microsoft.com/office/powerpoint/2010/main" val="1518728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836712"/>
            <a:ext cx="6480720"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9709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7924800" cy="5602634"/>
          </a:xfrm>
        </p:spPr>
        <p:txBody>
          <a:bodyPr/>
          <a:lstStyle/>
          <a:p>
            <a:r>
              <a:rPr lang="es-CO" sz="2000" dirty="0" smtClean="0"/>
              <a:t>¿Qué es? </a:t>
            </a:r>
            <a:br>
              <a:rPr lang="es-CO" sz="2000" dirty="0" smtClean="0"/>
            </a:br>
            <a:r>
              <a:rPr lang="es-CO" sz="2000" dirty="0"/>
              <a:t/>
            </a:r>
            <a:br>
              <a:rPr lang="es-CO" sz="2000" dirty="0"/>
            </a:br>
            <a:r>
              <a:rPr lang="es-CO" sz="2000" dirty="0"/>
              <a:t>La </a:t>
            </a:r>
            <a:r>
              <a:rPr lang="es-CO" sz="2000" b="1" dirty="0"/>
              <a:t>física contemporánea</a:t>
            </a:r>
            <a:r>
              <a:rPr lang="es-CO" sz="2000" dirty="0"/>
              <a:t> tiene dos teorías que explican el funcionamiento del universo: 1) La teoría de la relatividad, que da cuenta de los fenómenos macro, de lo que ocurre de las estrellas para arriba. 2) La teoría cuántica, que se ocupa de lo micro, del mundo de los átomos para abajo.</a:t>
            </a:r>
            <a:r>
              <a:rPr lang="es-CO" sz="2000" dirty="0" smtClean="0"/>
              <a:t/>
            </a:r>
            <a:br>
              <a:rPr lang="es-CO" sz="2000" dirty="0" smtClean="0"/>
            </a:br>
            <a:r>
              <a:rPr lang="es-CO" dirty="0"/>
              <a:t/>
            </a:r>
            <a:br>
              <a:rPr lang="es-CO" dirty="0"/>
            </a:br>
            <a:r>
              <a:rPr lang="es-CO" dirty="0" smtClean="0"/>
              <a:t/>
            </a:r>
            <a:br>
              <a:rPr lang="es-CO" dirty="0" smtClean="0"/>
            </a:br>
            <a:r>
              <a:rPr lang="es-CO" dirty="0"/>
              <a:t/>
            </a:r>
            <a:br>
              <a:rPr lang="es-CO" dirty="0"/>
            </a:br>
            <a:endParaRPr lang="es-CO" dirty="0"/>
          </a:p>
        </p:txBody>
      </p:sp>
    </p:spTree>
    <p:extLst>
      <p:ext uri="{BB962C8B-B14F-4D97-AF65-F5344CB8AC3E}">
        <p14:creationId xmlns:p14="http://schemas.microsoft.com/office/powerpoint/2010/main" val="3248685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3" y="428625"/>
            <a:ext cx="8829675" cy="600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3650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7924800" cy="5386610"/>
          </a:xfrm>
        </p:spPr>
        <p:txBody>
          <a:bodyPr/>
          <a:lstStyle/>
          <a:p>
            <a:r>
              <a:rPr lang="es-CO" dirty="0" smtClean="0"/>
              <a:t/>
            </a:r>
            <a:br>
              <a:rPr lang="es-CO" dirty="0" smtClean="0"/>
            </a:br>
            <a:r>
              <a:rPr lang="es-CO" sz="2000" dirty="0" smtClean="0"/>
              <a:t>¿Cuándo surge?</a:t>
            </a:r>
            <a:br>
              <a:rPr lang="es-CO" sz="2000" dirty="0" smtClean="0"/>
            </a:br>
            <a:r>
              <a:rPr lang="es-CO" sz="2000" dirty="0"/>
              <a:t/>
            </a:r>
            <a:br>
              <a:rPr lang="es-CO" sz="2000" dirty="0"/>
            </a:br>
            <a:r>
              <a:rPr lang="es-CO" sz="2000" dirty="0"/>
              <a:t/>
            </a:r>
            <a:br>
              <a:rPr lang="es-CO" sz="2000" dirty="0"/>
            </a:br>
            <a:r>
              <a:rPr lang="es-CO" sz="2000" dirty="0"/>
              <a:t>La </a:t>
            </a:r>
            <a:r>
              <a:rPr lang="es-CO" sz="2000" b="1" dirty="0"/>
              <a:t>física contemporánea</a:t>
            </a:r>
            <a:r>
              <a:rPr lang="es-CO" sz="2000" dirty="0"/>
              <a:t> es el inicio de un estudio que revolucionan el pensamiento y abren las puertas hacia un futuro lleno de tecnología </a:t>
            </a:r>
            <a:r>
              <a:rPr lang="es-CO" sz="2000" b="1" dirty="0"/>
              <a:t>fisica</a:t>
            </a:r>
            <a:r>
              <a:rPr lang="es-CO" sz="2000" dirty="0"/>
              <a:t>. ... Esta tiene un inicio con los grandes pensadores como Aristóteles y Platón los cuales plantearon problemas y su posible solución con </a:t>
            </a:r>
            <a:r>
              <a:rPr lang="es-CO" sz="2000" dirty="0" err="1"/>
              <a:t>loselementos</a:t>
            </a:r>
            <a:r>
              <a:rPr lang="es-CO" sz="2000" dirty="0"/>
              <a:t> que en este tiempo poseían </a:t>
            </a:r>
            <a:r>
              <a:rPr lang="es-CO" dirty="0" smtClean="0"/>
              <a:t/>
            </a:r>
            <a:br>
              <a:rPr lang="es-CO" dirty="0" smtClean="0"/>
            </a:br>
            <a:r>
              <a:rPr lang="es-CO" dirty="0"/>
              <a:t/>
            </a:r>
            <a:br>
              <a:rPr lang="es-CO" dirty="0"/>
            </a:br>
            <a:endParaRPr lang="es-CO" dirty="0"/>
          </a:p>
        </p:txBody>
      </p:sp>
    </p:spTree>
    <p:extLst>
      <p:ext uri="{BB962C8B-B14F-4D97-AF65-F5344CB8AC3E}">
        <p14:creationId xmlns:p14="http://schemas.microsoft.com/office/powerpoint/2010/main" val="2870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573016"/>
            <a:ext cx="7924800" cy="1930226"/>
          </a:xfrm>
        </p:spPr>
        <p:txBody>
          <a:bodyPr/>
          <a:lstStyle/>
          <a:p>
            <a:r>
              <a:rPr lang="es-CO" dirty="0"/>
              <a:t>¿Quién creó la fisica contemporanea</a:t>
            </a:r>
            <a:r>
              <a:rPr lang="es-CO" dirty="0" smtClean="0"/>
              <a:t>?</a:t>
            </a:r>
            <a:br>
              <a:rPr lang="es-CO" dirty="0" smtClean="0"/>
            </a:br>
            <a:r>
              <a:rPr lang="es-CO" dirty="0" smtClean="0"/>
              <a:t/>
            </a:r>
            <a:br>
              <a:rPr lang="es-CO" dirty="0" smtClean="0"/>
            </a:br>
            <a:r>
              <a:rPr lang="es-CO" dirty="0" smtClean="0"/>
              <a:t/>
            </a:r>
            <a:br>
              <a:rPr lang="es-CO" dirty="0" smtClean="0"/>
            </a:br>
            <a:r>
              <a:rPr lang="es-CO" dirty="0"/>
              <a:t/>
            </a:r>
            <a:br>
              <a:rPr lang="es-CO" dirty="0"/>
            </a:br>
            <a:r>
              <a:rPr lang="es-CO" dirty="0" smtClean="0"/>
              <a:t/>
            </a:r>
            <a:br>
              <a:rPr lang="es-CO" dirty="0" smtClean="0"/>
            </a:br>
            <a:r>
              <a:rPr lang="es-CO" dirty="0"/>
              <a:t/>
            </a:r>
            <a:br>
              <a:rPr lang="es-CO" dirty="0"/>
            </a:br>
            <a:r>
              <a:rPr lang="es-CO" dirty="0"/>
              <a:t/>
            </a:r>
            <a:br>
              <a:rPr lang="es-CO" dirty="0"/>
            </a:br>
            <a:r>
              <a:rPr lang="es-CO" dirty="0"/>
              <a:t/>
            </a:r>
            <a:br>
              <a:rPr lang="es-CO" dirty="0"/>
            </a:br>
            <a:r>
              <a:rPr lang="es-CO" dirty="0" smtClean="0"/>
              <a:t>Stephen </a:t>
            </a:r>
            <a:r>
              <a:rPr lang="es-CO" dirty="0"/>
              <a:t>Hawking, el científico pop de la </a:t>
            </a:r>
            <a:r>
              <a:rPr lang="es-CO" b="1" dirty="0"/>
              <a:t>física </a:t>
            </a:r>
            <a:r>
              <a:rPr lang="es-CO" b="1" dirty="0" smtClean="0"/>
              <a:t>contemporánea</a:t>
            </a:r>
            <a:r>
              <a:rPr lang="es-CO" dirty="0"/>
              <a:t>.</a:t>
            </a:r>
            <a:endParaRPr lang="es-CO" dirty="0"/>
          </a:p>
        </p:txBody>
      </p:sp>
    </p:spTree>
    <p:extLst>
      <p:ext uri="{BB962C8B-B14F-4D97-AF65-F5344CB8AC3E}">
        <p14:creationId xmlns:p14="http://schemas.microsoft.com/office/powerpoint/2010/main" val="2631096972"/>
      </p:ext>
    </p:extLst>
  </p:cSld>
  <p:clrMapOvr>
    <a:masterClrMapping/>
  </p:clrMapOvr>
</p:sld>
</file>

<file path=ppt/theme/theme1.xml><?xml version="1.0" encoding="utf-8"?>
<a:theme xmlns:a="http://schemas.openxmlformats.org/drawingml/2006/main" name="Horizonte">
  <a:themeElements>
    <a:clrScheme name="Horizonte">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e">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e">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5</TotalTime>
  <Words>13</Words>
  <Application>Microsoft Office PowerPoint</Application>
  <PresentationFormat>Presentación en pantalla (4:3)</PresentationFormat>
  <Paragraphs>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Horizonte</vt:lpstr>
      <vt:lpstr>FÍSICA COMTEMPORANEA</vt:lpstr>
      <vt:lpstr>Presentación de PowerPoint</vt:lpstr>
      <vt:lpstr>¿Qué es?   La física contemporánea tiene dos teorías que explican el funcionamiento del universo: 1) La teoría de la relatividad, que da cuenta de los fenómenos macro, de lo que ocurre de las estrellas para arriba. 2) La teoría cuántica, que se ocupa de lo micro, del mundo de los átomos para abajo.    </vt:lpstr>
      <vt:lpstr>Presentación de PowerPoint</vt:lpstr>
      <vt:lpstr> ¿Cuándo surge?   La física contemporánea es el inicio de un estudio que revolucionan el pensamiento y abren las puertas hacia un futuro lleno de tecnología fisica. ... Esta tiene un inicio con los grandes pensadores como Aristóteles y Platón los cuales plantearon problemas y su posible solución con loselementos que en este tiempo poseían   </vt:lpstr>
      <vt:lpstr>¿Quién creó la fisica contemporanea?        Stephen Hawking, el científico pop de la física contemporánea.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FÍSICA COMTEMPORANEA</dc:title>
  <dc:creator>JOAN_SEBASTIAN</dc:creator>
  <cp:lastModifiedBy>JOAN_SEBASTIAN</cp:lastModifiedBy>
  <cp:revision>1</cp:revision>
  <dcterms:created xsi:type="dcterms:W3CDTF">2021-08-03T15:30:00Z</dcterms:created>
  <dcterms:modified xsi:type="dcterms:W3CDTF">2021-08-03T15:35:50Z</dcterms:modified>
</cp:coreProperties>
</file>