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9D55A560-FA86-4E14-831F-F88B83B82084}" type="datetimeFigureOut">
              <a:rPr lang="es-CO" smtClean="0"/>
              <a:t>03/08/2021</a:t>
            </a:fld>
            <a:endParaRPr lang="es-CO"/>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CO"/>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A3274D9-DE76-461B-BEEE-D7401055E30A}"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D55A560-FA86-4E14-831F-F88B83B82084}" type="datetimeFigureOut">
              <a:rPr lang="es-CO" smtClean="0"/>
              <a:t>03/08/2021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A3274D9-DE76-461B-BEEE-D7401055E30A}"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D55A560-FA86-4E14-831F-F88B83B82084}" type="datetimeFigureOut">
              <a:rPr lang="es-CO" smtClean="0"/>
              <a:t>03/08/2021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A3274D9-DE76-461B-BEEE-D7401055E30A}"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9D55A560-FA86-4E14-831F-F88B83B82084}" type="datetimeFigureOut">
              <a:rPr lang="es-CO" smtClean="0"/>
              <a:t>03/08/2021</a:t>
            </a:fld>
            <a:endParaRPr lang="es-CO"/>
          </a:p>
        </p:txBody>
      </p:sp>
      <p:sp>
        <p:nvSpPr>
          <p:cNvPr id="5" name="4 Marcador de pie de página"/>
          <p:cNvSpPr>
            <a:spLocks noGrp="1"/>
          </p:cNvSpPr>
          <p:nvPr>
            <p:ph type="ftr" sz="quarter" idx="11"/>
          </p:nvPr>
        </p:nvSpPr>
        <p:spPr>
          <a:xfrm>
            <a:off x="457200" y="6480969"/>
            <a:ext cx="4260056" cy="300831"/>
          </a:xfrm>
        </p:spPr>
        <p:txBody>
          <a:bodyPr/>
          <a:lstStyle/>
          <a:p>
            <a:endParaRPr lang="es-CO"/>
          </a:p>
        </p:txBody>
      </p:sp>
      <p:sp>
        <p:nvSpPr>
          <p:cNvPr id="6" name="5 Marcador de número de diapositiva"/>
          <p:cNvSpPr>
            <a:spLocks noGrp="1"/>
          </p:cNvSpPr>
          <p:nvPr>
            <p:ph type="sldNum" sz="quarter" idx="12"/>
          </p:nvPr>
        </p:nvSpPr>
        <p:spPr/>
        <p:txBody>
          <a:bodyPr/>
          <a:lstStyle/>
          <a:p>
            <a:fld id="{6A3274D9-DE76-461B-BEEE-D7401055E30A}"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9D55A560-FA86-4E14-831F-F88B83B82084}" type="datetimeFigureOut">
              <a:rPr lang="es-CO" smtClean="0"/>
              <a:t>03/08/2021</a:t>
            </a:fld>
            <a:endParaRPr lang="es-CO"/>
          </a:p>
        </p:txBody>
      </p:sp>
      <p:sp>
        <p:nvSpPr>
          <p:cNvPr id="5" name="4 Marcador de pie de página"/>
          <p:cNvSpPr>
            <a:spLocks noGrp="1"/>
          </p:cNvSpPr>
          <p:nvPr>
            <p:ph type="ftr" sz="quarter" idx="11"/>
          </p:nvPr>
        </p:nvSpPr>
        <p:spPr>
          <a:xfrm>
            <a:off x="2619376" y="6480969"/>
            <a:ext cx="4260056" cy="300831"/>
          </a:xfrm>
        </p:spPr>
        <p:txBody>
          <a:bodyPr/>
          <a:lstStyle/>
          <a:p>
            <a:endParaRPr lang="es-CO"/>
          </a:p>
        </p:txBody>
      </p:sp>
      <p:sp>
        <p:nvSpPr>
          <p:cNvPr id="6" name="5 Marcador de número de diapositiva"/>
          <p:cNvSpPr>
            <a:spLocks noGrp="1"/>
          </p:cNvSpPr>
          <p:nvPr>
            <p:ph type="sldNum" sz="quarter" idx="12"/>
          </p:nvPr>
        </p:nvSpPr>
        <p:spPr>
          <a:xfrm>
            <a:off x="8451056" y="809624"/>
            <a:ext cx="502920" cy="300831"/>
          </a:xfrm>
        </p:spPr>
        <p:txBody>
          <a:bodyPr/>
          <a:lstStyle/>
          <a:p>
            <a:fld id="{6A3274D9-DE76-461B-BEEE-D7401055E30A}" type="slidenum">
              <a:rPr lang="es-CO" smtClean="0"/>
              <a:t>‹Nº›</a:t>
            </a:fld>
            <a:endParaRPr lang="es-CO"/>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9D55A560-FA86-4E14-831F-F88B83B82084}" type="datetimeFigureOut">
              <a:rPr lang="es-CO" smtClean="0"/>
              <a:t>03/08/2021</a:t>
            </a:fld>
            <a:endParaRPr lang="es-CO"/>
          </a:p>
        </p:txBody>
      </p:sp>
      <p:sp>
        <p:nvSpPr>
          <p:cNvPr id="6" name="5 Marcador de pie de página"/>
          <p:cNvSpPr>
            <a:spLocks noGrp="1"/>
          </p:cNvSpPr>
          <p:nvPr>
            <p:ph type="ftr" sz="quarter" idx="11"/>
          </p:nvPr>
        </p:nvSpPr>
        <p:spPr>
          <a:xfrm>
            <a:off x="457200" y="6480969"/>
            <a:ext cx="4260056" cy="301752"/>
          </a:xfrm>
        </p:spPr>
        <p:txBody>
          <a:bodyPr/>
          <a:lstStyle/>
          <a:p>
            <a:endParaRPr lang="es-CO"/>
          </a:p>
        </p:txBody>
      </p:sp>
      <p:sp>
        <p:nvSpPr>
          <p:cNvPr id="7" name="6 Marcador de número de diapositiva"/>
          <p:cNvSpPr>
            <a:spLocks noGrp="1"/>
          </p:cNvSpPr>
          <p:nvPr>
            <p:ph type="sldNum" sz="quarter" idx="12"/>
          </p:nvPr>
        </p:nvSpPr>
        <p:spPr>
          <a:xfrm>
            <a:off x="7589520" y="6480969"/>
            <a:ext cx="502920" cy="301752"/>
          </a:xfrm>
        </p:spPr>
        <p:txBody>
          <a:bodyPr/>
          <a:lstStyle/>
          <a:p>
            <a:fld id="{6A3274D9-DE76-461B-BEEE-D7401055E30A}"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9D55A560-FA86-4E14-831F-F88B83B82084}" type="datetimeFigureOut">
              <a:rPr lang="es-CO" smtClean="0"/>
              <a:t>03/08/2021</a:t>
            </a:fld>
            <a:endParaRPr lang="es-CO"/>
          </a:p>
        </p:txBody>
      </p:sp>
      <p:sp>
        <p:nvSpPr>
          <p:cNvPr id="8" name="7 Marcador de pie de página"/>
          <p:cNvSpPr>
            <a:spLocks noGrp="1"/>
          </p:cNvSpPr>
          <p:nvPr>
            <p:ph type="ftr" sz="quarter" idx="11"/>
          </p:nvPr>
        </p:nvSpPr>
        <p:spPr>
          <a:xfrm>
            <a:off x="457200" y="6480969"/>
            <a:ext cx="4261104" cy="301752"/>
          </a:xfrm>
        </p:spPr>
        <p:txBody>
          <a:bodyPr/>
          <a:lstStyle/>
          <a:p>
            <a:endParaRPr lang="es-CO"/>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6A3274D9-DE76-461B-BEEE-D7401055E30A}"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9D55A560-FA86-4E14-831F-F88B83B82084}" type="datetimeFigureOut">
              <a:rPr lang="es-CO" smtClean="0"/>
              <a:t>03/08/2021</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6A3274D9-DE76-461B-BEEE-D7401055E30A}"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9D55A560-FA86-4E14-831F-F88B83B82084}" type="datetimeFigureOut">
              <a:rPr lang="es-CO" smtClean="0"/>
              <a:t>03/08/2021</a:t>
            </a:fld>
            <a:endParaRPr lang="es-CO"/>
          </a:p>
        </p:txBody>
      </p:sp>
      <p:sp>
        <p:nvSpPr>
          <p:cNvPr id="3" name="2 Marcador de pie de página"/>
          <p:cNvSpPr>
            <a:spLocks noGrp="1"/>
          </p:cNvSpPr>
          <p:nvPr>
            <p:ph type="ftr" sz="quarter" idx="11"/>
          </p:nvPr>
        </p:nvSpPr>
        <p:spPr>
          <a:xfrm>
            <a:off x="457200" y="6481890"/>
            <a:ext cx="4260056" cy="300831"/>
          </a:xfrm>
        </p:spPr>
        <p:txBody>
          <a:bodyPr/>
          <a:lstStyle/>
          <a:p>
            <a:endParaRPr lang="es-CO"/>
          </a:p>
        </p:txBody>
      </p:sp>
      <p:sp>
        <p:nvSpPr>
          <p:cNvPr id="4" name="3 Marcador de número de diapositiva"/>
          <p:cNvSpPr>
            <a:spLocks noGrp="1"/>
          </p:cNvSpPr>
          <p:nvPr>
            <p:ph type="sldNum" sz="quarter" idx="12"/>
          </p:nvPr>
        </p:nvSpPr>
        <p:spPr>
          <a:xfrm>
            <a:off x="7589520" y="6480969"/>
            <a:ext cx="502920" cy="301752"/>
          </a:xfrm>
        </p:spPr>
        <p:txBody>
          <a:bodyPr/>
          <a:lstStyle/>
          <a:p>
            <a:fld id="{6A3274D9-DE76-461B-BEEE-D7401055E30A}"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9D55A560-FA86-4E14-831F-F88B83B82084}" type="datetimeFigureOut">
              <a:rPr lang="es-CO" smtClean="0"/>
              <a:t>03/08/2021</a:t>
            </a:fld>
            <a:endParaRPr lang="es-CO"/>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CO"/>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6A3274D9-DE76-461B-BEEE-D7401055E30A}"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9D55A560-FA86-4E14-831F-F88B83B82084}" type="datetimeFigureOut">
              <a:rPr lang="es-CO" smtClean="0"/>
              <a:t>03/08/2021</a:t>
            </a:fld>
            <a:endParaRPr lang="es-CO"/>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CO"/>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6A3274D9-DE76-461B-BEEE-D7401055E30A}"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D55A560-FA86-4E14-831F-F88B83B82084}" type="datetimeFigureOut">
              <a:rPr lang="es-CO" smtClean="0"/>
              <a:t>03/08/2021</a:t>
            </a:fld>
            <a:endParaRPr lang="es-CO"/>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CO"/>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A3274D9-DE76-461B-BEEE-D7401055E30A}"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s.wikipedia.org/wiki/Ac%C3%BAstica" TargetMode="External"/><Relationship Id="rId3" Type="http://schemas.openxmlformats.org/officeDocument/2006/relationships/hyperlink" Target="https://es.wikipedia.org/wiki/Mec%C3%A1nica_cu%C3%A1ntica" TargetMode="External"/><Relationship Id="rId7" Type="http://schemas.openxmlformats.org/officeDocument/2006/relationships/hyperlink" Target="https://es.wikipedia.org/wiki/%C3%93ptica" TargetMode="External"/><Relationship Id="rId2" Type="http://schemas.openxmlformats.org/officeDocument/2006/relationships/hyperlink" Target="https://es.wikipedia.org/wiki/F%C3%ADsica" TargetMode="External"/><Relationship Id="rId1" Type="http://schemas.openxmlformats.org/officeDocument/2006/relationships/slideLayout" Target="../slideLayouts/slideLayout6.xml"/><Relationship Id="rId6" Type="http://schemas.openxmlformats.org/officeDocument/2006/relationships/hyperlink" Target="https://es.wikipedia.org/wiki/Electromagnetismo" TargetMode="External"/><Relationship Id="rId5" Type="http://schemas.openxmlformats.org/officeDocument/2006/relationships/hyperlink" Target="https://es.wikipedia.org/wiki/Termodin%C3%A1mica" TargetMode="External"/><Relationship Id="rId10" Type="http://schemas.openxmlformats.org/officeDocument/2006/relationships/hyperlink" Target="https://es.wikipedia.org/wiki/Sistema_determinista" TargetMode="External"/><Relationship Id="rId4" Type="http://schemas.openxmlformats.org/officeDocument/2006/relationships/hyperlink" Target="https://es.wikipedia.org/wiki/Mec%C3%A1nica_cl%C3%A1sica" TargetMode="External"/><Relationship Id="rId9" Type="http://schemas.openxmlformats.org/officeDocument/2006/relationships/hyperlink" Target="https://es.wikipedia.org/wiki/Din%C3%A1mica_de_fluido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CO" sz="5400" dirty="0" smtClean="0"/>
              <a:t>Física clásica </a:t>
            </a:r>
            <a:endParaRPr lang="es-CO" sz="5400" dirty="0"/>
          </a:p>
        </p:txBody>
      </p:sp>
    </p:spTree>
    <p:extLst>
      <p:ext uri="{BB962C8B-B14F-4D97-AF65-F5344CB8AC3E}">
        <p14:creationId xmlns:p14="http://schemas.microsoft.com/office/powerpoint/2010/main" val="2486837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6041826"/>
          </a:xfrm>
        </p:spPr>
        <p:txBody>
          <a:bodyPr>
            <a:normAutofit/>
          </a:bodyPr>
          <a:lstStyle/>
          <a:p>
            <a:r>
              <a:rPr lang="es-CO" sz="2000" dirty="0" smtClean="0"/>
              <a:t>¿ que es?</a:t>
            </a:r>
            <a:r>
              <a:rPr lang="es-CO" sz="2000" dirty="0"/>
              <a:t/>
            </a:r>
            <a:br>
              <a:rPr lang="es-CO" sz="2000" dirty="0"/>
            </a:br>
            <a:r>
              <a:rPr lang="es-CO" sz="2000" dirty="0" smtClean="0"/>
              <a:t/>
            </a:r>
            <a:br>
              <a:rPr lang="es-CO" sz="2000" dirty="0" smtClean="0"/>
            </a:br>
            <a:r>
              <a:rPr lang="es-CO" sz="2000" dirty="0">
                <a:effectLst/>
              </a:rPr>
              <a:t>Se denomina </a:t>
            </a:r>
            <a:r>
              <a:rPr lang="es-CO" sz="2000" b="1" dirty="0">
                <a:effectLst/>
              </a:rPr>
              <a:t>física clásica</a:t>
            </a:r>
            <a:r>
              <a:rPr lang="es-CO" sz="2000" dirty="0">
                <a:effectLst/>
              </a:rPr>
              <a:t> a la </a:t>
            </a:r>
            <a:r>
              <a:rPr lang="es-CO" sz="2000" dirty="0">
                <a:effectLst/>
                <a:hlinkClick r:id="rId2" tooltip="Física"/>
              </a:rPr>
              <a:t>física</a:t>
            </a:r>
            <a:r>
              <a:rPr lang="es-CO" sz="2000" dirty="0">
                <a:effectLst/>
              </a:rPr>
              <a:t> basada en los principios previos a la aparición de la </a:t>
            </a:r>
            <a:r>
              <a:rPr lang="es-CO" sz="2000" dirty="0">
                <a:effectLst/>
                <a:hlinkClick r:id="rId3" tooltip="Mecánica cuántica"/>
              </a:rPr>
              <a:t>mecánica cuántica</a:t>
            </a:r>
            <a:r>
              <a:rPr lang="es-CO" sz="2000" dirty="0">
                <a:effectLst/>
              </a:rPr>
              <a:t>. Incluye el estudio de la </a:t>
            </a:r>
            <a:r>
              <a:rPr lang="es-CO" sz="2000" dirty="0">
                <a:effectLst/>
                <a:hlinkClick r:id="rId4"/>
              </a:rPr>
              <a:t>mecánica</a:t>
            </a:r>
            <a:r>
              <a:rPr lang="es-CO" sz="2000" dirty="0">
                <a:effectLst/>
              </a:rPr>
              <a:t>, la </a:t>
            </a:r>
            <a:r>
              <a:rPr lang="es-CO" sz="2000" dirty="0">
                <a:effectLst/>
                <a:hlinkClick r:id="rId5"/>
              </a:rPr>
              <a:t>termodinámica</a:t>
            </a:r>
            <a:r>
              <a:rPr lang="es-CO" sz="2000" dirty="0">
                <a:effectLst/>
              </a:rPr>
              <a:t>, el </a:t>
            </a:r>
            <a:r>
              <a:rPr lang="es-CO" sz="2000" dirty="0">
                <a:effectLst/>
                <a:hlinkClick r:id="rId6" tooltip="Electromagnetismo"/>
              </a:rPr>
              <a:t>electromagnetismo</a:t>
            </a:r>
            <a:r>
              <a:rPr lang="es-CO" sz="2000" dirty="0">
                <a:effectLst/>
              </a:rPr>
              <a:t>, la </a:t>
            </a:r>
            <a:r>
              <a:rPr lang="es-CO" sz="2000" dirty="0">
                <a:effectLst/>
                <a:hlinkClick r:id="rId7" tooltip="Óptica"/>
              </a:rPr>
              <a:t>óptica</a:t>
            </a:r>
            <a:r>
              <a:rPr lang="es-CO" sz="2000" dirty="0">
                <a:effectLst/>
              </a:rPr>
              <a:t>, la </a:t>
            </a:r>
            <a:r>
              <a:rPr lang="es-CO" sz="2000" dirty="0">
                <a:effectLst/>
                <a:hlinkClick r:id="rId8" tooltip="Acústica"/>
              </a:rPr>
              <a:t>acústica</a:t>
            </a:r>
            <a:r>
              <a:rPr lang="es-CO" sz="2000" dirty="0">
                <a:effectLst/>
              </a:rPr>
              <a:t>, la </a:t>
            </a:r>
            <a:r>
              <a:rPr lang="es-CO" sz="2000" dirty="0">
                <a:effectLst/>
                <a:hlinkClick r:id="rId9" tooltip="Dinámica de fluidos"/>
              </a:rPr>
              <a:t>dinámica de fluidos</a:t>
            </a:r>
            <a:r>
              <a:rPr lang="es-CO" sz="2000" dirty="0">
                <a:effectLst/>
              </a:rPr>
              <a:t>, entre otras. La física clásica se considera </a:t>
            </a:r>
            <a:r>
              <a:rPr lang="es-CO" sz="2000" dirty="0">
                <a:effectLst/>
                <a:hlinkClick r:id="rId10" tooltip="Sistema determinista"/>
              </a:rPr>
              <a:t>determinista</a:t>
            </a:r>
            <a:r>
              <a:rPr lang="es-CO" sz="2000" dirty="0">
                <a:effectLst/>
              </a:rPr>
              <a:t> (aunque no necesariamente computable o computacionalmente predecible), en el sentido de que el estado de un sistema cerrado en el futuro depende exclusivamente del estado del sistema en el momento actual.</a:t>
            </a:r>
            <a:r>
              <a:rPr lang="es-CO" sz="2000" dirty="0"/>
              <a:t/>
            </a:r>
            <a:br>
              <a:rPr lang="es-CO" sz="2000" dirty="0"/>
            </a:br>
            <a:endParaRPr lang="es-CO" sz="2000" dirty="0"/>
          </a:p>
        </p:txBody>
      </p:sp>
    </p:spTree>
    <p:extLst>
      <p:ext uri="{BB962C8B-B14F-4D97-AF65-F5344CB8AC3E}">
        <p14:creationId xmlns:p14="http://schemas.microsoft.com/office/powerpoint/2010/main" val="3600680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268760"/>
            <a:ext cx="6858000" cy="413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7311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6113834"/>
          </a:xfrm>
        </p:spPr>
        <p:txBody>
          <a:bodyPr/>
          <a:lstStyle/>
          <a:p>
            <a:r>
              <a:rPr lang="es-CO" sz="2000" dirty="0" smtClean="0"/>
              <a:t>¿Cuando surgió?</a:t>
            </a:r>
            <a:br>
              <a:rPr lang="es-CO" sz="2000" dirty="0" smtClean="0"/>
            </a:br>
            <a:r>
              <a:rPr lang="es-CO" sz="2000" dirty="0"/>
              <a:t/>
            </a:r>
            <a:br>
              <a:rPr lang="es-CO" sz="2000" dirty="0"/>
            </a:br>
            <a:r>
              <a:rPr lang="es-CO" sz="2000" dirty="0">
                <a:effectLst/>
              </a:rPr>
              <a:t>La </a:t>
            </a:r>
            <a:r>
              <a:rPr lang="es-CO" sz="2000" b="1" dirty="0">
                <a:effectLst/>
              </a:rPr>
              <a:t>física clásica</a:t>
            </a:r>
            <a:r>
              <a:rPr lang="es-CO" sz="2000" dirty="0">
                <a:effectLst/>
              </a:rPr>
              <a:t> se conoce como tal, con la publicación en 1687 de las Leyes de Newton, formulación matemática de Isaac Newton (1643-1727) en su obra </a:t>
            </a:r>
            <a:r>
              <a:rPr lang="es-CO" sz="2000" dirty="0" err="1">
                <a:effectLst/>
              </a:rPr>
              <a:t>Philosophiae</a:t>
            </a:r>
            <a:r>
              <a:rPr lang="es-CO" sz="2000" dirty="0">
                <a:effectLst/>
              </a:rPr>
              <a:t> </a:t>
            </a:r>
            <a:r>
              <a:rPr lang="es-CO" sz="2000" dirty="0" err="1">
                <a:effectLst/>
              </a:rPr>
              <a:t>naturalis</a:t>
            </a:r>
            <a:r>
              <a:rPr lang="es-CO" sz="2000" dirty="0">
                <a:effectLst/>
              </a:rPr>
              <a:t> principia </a:t>
            </a:r>
            <a:r>
              <a:rPr lang="es-CO" sz="2000" dirty="0" smtClean="0">
                <a:effectLst/>
              </a:rPr>
              <a:t>matemática. </a:t>
            </a:r>
            <a:r>
              <a:rPr lang="es-CO" sz="2000" dirty="0">
                <a:effectLst/>
              </a:rPr>
              <a:t>Las Leyes de Newton son la base de la </a:t>
            </a:r>
            <a:r>
              <a:rPr lang="es-CO" sz="2000" b="1" dirty="0">
                <a:effectLst/>
              </a:rPr>
              <a:t>física</a:t>
            </a:r>
            <a:r>
              <a:rPr lang="es-CO" sz="2000" dirty="0">
                <a:effectLst/>
              </a:rPr>
              <a:t> y de la mecánica </a:t>
            </a:r>
            <a:r>
              <a:rPr lang="es-CO" sz="2000" b="1" dirty="0">
                <a:effectLst/>
              </a:rPr>
              <a:t>clásica</a:t>
            </a:r>
            <a:r>
              <a:rPr lang="es-CO" sz="2000" dirty="0">
                <a:effectLst/>
              </a:rPr>
              <a:t>.</a:t>
            </a:r>
            <a:endParaRPr lang="es-CO" sz="2000" dirty="0"/>
          </a:p>
        </p:txBody>
      </p:sp>
    </p:spTree>
    <p:extLst>
      <p:ext uri="{BB962C8B-B14F-4D97-AF65-F5344CB8AC3E}">
        <p14:creationId xmlns:p14="http://schemas.microsoft.com/office/powerpoint/2010/main" val="2130496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538288"/>
            <a:ext cx="6096000" cy="378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7209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6185842"/>
          </a:xfrm>
        </p:spPr>
        <p:txBody>
          <a:bodyPr>
            <a:normAutofit/>
          </a:bodyPr>
          <a:lstStyle/>
          <a:p>
            <a:r>
              <a:rPr lang="es-CO" sz="2200" dirty="0">
                <a:effectLst/>
              </a:rPr>
              <a:t>¿Que se </a:t>
            </a:r>
            <a:r>
              <a:rPr lang="es-CO" sz="2200" dirty="0" err="1">
                <a:effectLst/>
              </a:rPr>
              <a:t>descubrio</a:t>
            </a:r>
            <a:r>
              <a:rPr lang="es-CO" sz="2200" dirty="0">
                <a:effectLst/>
              </a:rPr>
              <a:t> en la </a:t>
            </a:r>
            <a:r>
              <a:rPr lang="es-CO" sz="2200" dirty="0" err="1">
                <a:effectLst/>
              </a:rPr>
              <a:t>fisica</a:t>
            </a:r>
            <a:r>
              <a:rPr lang="es-CO" sz="2200" dirty="0">
                <a:effectLst/>
              </a:rPr>
              <a:t> </a:t>
            </a:r>
            <a:r>
              <a:rPr lang="es-CO" sz="2200" dirty="0" err="1">
                <a:effectLst/>
              </a:rPr>
              <a:t>clasica</a:t>
            </a:r>
            <a:r>
              <a:rPr lang="es-CO" sz="2200" dirty="0">
                <a:effectLst/>
              </a:rPr>
              <a:t>?</a:t>
            </a:r>
            <a:br>
              <a:rPr lang="es-CO" sz="2200" dirty="0">
                <a:effectLst/>
              </a:rPr>
            </a:br>
            <a:r>
              <a:rPr lang="es-CO" sz="2200" b="1" dirty="0">
                <a:effectLst/>
              </a:rPr>
              <a:t>Se</a:t>
            </a:r>
            <a:r>
              <a:rPr lang="es-CO" sz="2200" dirty="0">
                <a:effectLst/>
              </a:rPr>
              <a:t> denomina </a:t>
            </a:r>
            <a:r>
              <a:rPr lang="es-CO" sz="2200" b="1" dirty="0">
                <a:effectLst/>
              </a:rPr>
              <a:t>física clásica</a:t>
            </a:r>
            <a:r>
              <a:rPr lang="es-CO" sz="2200" dirty="0">
                <a:effectLst/>
              </a:rPr>
              <a:t> a la </a:t>
            </a:r>
            <a:r>
              <a:rPr lang="es-CO" sz="2200" b="1" dirty="0">
                <a:effectLst/>
              </a:rPr>
              <a:t>física</a:t>
            </a:r>
            <a:r>
              <a:rPr lang="es-CO" sz="2200" dirty="0">
                <a:effectLst/>
              </a:rPr>
              <a:t> basada en los principios previos a la aparición de la mecánica cuántica. Incluye el estudio de la mecánica, la termodinámica, el electromagnetismo, la óptica, la acústica, la dinámica de fluidos, entre otras.</a:t>
            </a:r>
            <a:r>
              <a:rPr lang="es-CO" dirty="0">
                <a:effectLst/>
              </a:rPr>
              <a:t/>
            </a:r>
            <a:br>
              <a:rPr lang="es-CO" dirty="0">
                <a:effectLst/>
              </a:rPr>
            </a:br>
            <a:endParaRPr lang="es-CO" dirty="0"/>
          </a:p>
        </p:txBody>
      </p:sp>
    </p:spTree>
    <p:extLst>
      <p:ext uri="{BB962C8B-B14F-4D97-AF65-F5344CB8AC3E}">
        <p14:creationId xmlns:p14="http://schemas.microsoft.com/office/powerpoint/2010/main" val="1614866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TotalTime>
  <Words>19</Words>
  <Application>Microsoft Office PowerPoint</Application>
  <PresentationFormat>Presentación en pantalla (4:3)</PresentationFormat>
  <Paragraphs>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Brío</vt:lpstr>
      <vt:lpstr>Física clásica </vt:lpstr>
      <vt:lpstr>¿ que es?  Se denomina física clásica a la física basada en los principios previos a la aparición de la mecánica cuántica. Incluye el estudio de la mecánica, la termodinámica, el electromagnetismo, la óptica, la acústica, la dinámica de fluidos, entre otras. La física clásica se considera determinista (aunque no necesariamente computable o computacionalmente predecible), en el sentido de que el estado de un sistema cerrado en el futuro depende exclusivamente del estado del sistema en el momento actual. </vt:lpstr>
      <vt:lpstr>Presentación de PowerPoint</vt:lpstr>
      <vt:lpstr>¿Cuando surgió?  La física clásica se conoce como tal, con la publicación en 1687 de las Leyes de Newton, formulación matemática de Isaac Newton (1643-1727) en su obra Philosophiae naturalis principia matemática. Las Leyes de Newton son la base de la física y de la mecánica clásica.</vt:lpstr>
      <vt:lpstr>Presentación de PowerPoint</vt:lpstr>
      <vt:lpstr>¿Que se descubrio en la fisica clasica? Se denomina física clásica a la física basada en los principios previos a la aparición de la mecánica cuántica. Incluye el estudio de la mecánica, la termodinámica, el electromagnetismo, la óptica, la acústica, la dinámica de fluidos, entre otras.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Física clásica </dc:title>
  <dc:creator>JOAN_SEBASTIAN</dc:creator>
  <cp:lastModifiedBy>JOAN_SEBASTIAN</cp:lastModifiedBy>
  <cp:revision>1</cp:revision>
  <dcterms:created xsi:type="dcterms:W3CDTF">2021-08-03T15:16:37Z</dcterms:created>
  <dcterms:modified xsi:type="dcterms:W3CDTF">2021-08-03T15:24:30Z</dcterms:modified>
</cp:coreProperties>
</file>