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60" r:id="rId5"/>
    <p:sldId id="259" r:id="rId6"/>
    <p:sldId id="261" r:id="rId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A2F0BF79-04BC-42BB-AD93-E47782C981A2}" type="datetimeFigureOut">
              <a:rPr lang="es-CO" smtClean="0"/>
              <a:t>03/08/2021</a:t>
            </a:fld>
            <a:endParaRPr lang="es-CO"/>
          </a:p>
        </p:txBody>
      </p:sp>
      <p:sp>
        <p:nvSpPr>
          <p:cNvPr id="17" name="16 Marcador de pie de página"/>
          <p:cNvSpPr>
            <a:spLocks noGrp="1"/>
          </p:cNvSpPr>
          <p:nvPr>
            <p:ph type="ftr" sz="quarter" idx="11"/>
          </p:nvPr>
        </p:nvSpPr>
        <p:spPr/>
        <p:txBody>
          <a:bodyPr/>
          <a:lstStyle>
            <a:extLst/>
          </a:lstStyle>
          <a:p>
            <a:endParaRPr lang="es-CO"/>
          </a:p>
        </p:txBody>
      </p:sp>
      <p:sp>
        <p:nvSpPr>
          <p:cNvPr id="29" name="28 Marcador de número de diapositiva"/>
          <p:cNvSpPr>
            <a:spLocks noGrp="1"/>
          </p:cNvSpPr>
          <p:nvPr>
            <p:ph type="sldNum" sz="quarter" idx="12"/>
          </p:nvPr>
        </p:nvSpPr>
        <p:spPr/>
        <p:txBody>
          <a:bodyPr/>
          <a:lstStyle>
            <a:extLst/>
          </a:lstStyle>
          <a:p>
            <a:fld id="{A2AB866F-58B4-4FF1-BD7F-5748D2CC4E6F}" type="slidenum">
              <a:rPr lang="es-CO" smtClean="0"/>
              <a:t>‹Nº›</a:t>
            </a:fld>
            <a:endParaRPr lang="es-CO"/>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2F0BF79-04BC-42BB-AD93-E47782C981A2}" type="datetimeFigureOut">
              <a:rPr lang="es-CO" smtClean="0"/>
              <a:t>03/08/2021</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A2AB866F-58B4-4FF1-BD7F-5748D2CC4E6F}"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2F0BF79-04BC-42BB-AD93-E47782C981A2}" type="datetimeFigureOut">
              <a:rPr lang="es-CO" smtClean="0"/>
              <a:t>03/08/2021</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A2AB866F-58B4-4FF1-BD7F-5748D2CC4E6F}"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2F0BF79-04BC-42BB-AD93-E47782C981A2}" type="datetimeFigureOut">
              <a:rPr lang="es-CO" smtClean="0"/>
              <a:t>03/08/2021</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A2AB866F-58B4-4FF1-BD7F-5748D2CC4E6F}"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2F0BF79-04BC-42BB-AD93-E47782C981A2}" type="datetimeFigureOut">
              <a:rPr lang="es-CO" smtClean="0"/>
              <a:t>03/08/2021</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A2AB866F-58B4-4FF1-BD7F-5748D2CC4E6F}" type="slidenum">
              <a:rPr lang="es-CO" smtClean="0"/>
              <a:t>‹Nº›</a:t>
            </a:fld>
            <a:endParaRPr lang="es-CO"/>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2F0BF79-04BC-42BB-AD93-E47782C981A2}" type="datetimeFigureOut">
              <a:rPr lang="es-CO" smtClean="0"/>
              <a:t>03/08/2021</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A2AB866F-58B4-4FF1-BD7F-5748D2CC4E6F}"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2F0BF79-04BC-42BB-AD93-E47782C981A2}" type="datetimeFigureOut">
              <a:rPr lang="es-CO" smtClean="0"/>
              <a:t>03/08/2021</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A2AB866F-58B4-4FF1-BD7F-5748D2CC4E6F}" type="slidenum">
              <a:rPr lang="es-CO" smtClean="0"/>
              <a:t>‹Nº›</a:t>
            </a:fld>
            <a:endParaRPr lang="es-CO"/>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2F0BF79-04BC-42BB-AD93-E47782C981A2}" type="datetimeFigureOut">
              <a:rPr lang="es-CO" smtClean="0"/>
              <a:t>03/08/2021</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A2AB866F-58B4-4FF1-BD7F-5748D2CC4E6F}"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2F0BF79-04BC-42BB-AD93-E47782C981A2}" type="datetimeFigureOut">
              <a:rPr lang="es-CO" smtClean="0"/>
              <a:t>03/08/2021</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A2AB866F-58B4-4FF1-BD7F-5748D2CC4E6F}"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2F0BF79-04BC-42BB-AD93-E47782C981A2}" type="datetimeFigureOut">
              <a:rPr lang="es-CO" smtClean="0"/>
              <a:t>03/08/2021</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A2AB866F-58B4-4FF1-BD7F-5748D2CC4E6F}"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A2F0BF79-04BC-42BB-AD93-E47782C981A2}" type="datetimeFigureOut">
              <a:rPr lang="es-CO" smtClean="0"/>
              <a:t>03/08/2021</a:t>
            </a:fld>
            <a:endParaRPr lang="es-CO"/>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CO"/>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A2AB866F-58B4-4FF1-BD7F-5748D2CC4E6F}"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2F0BF79-04BC-42BB-AD93-E47782C981A2}" type="datetimeFigureOut">
              <a:rPr lang="es-CO" smtClean="0"/>
              <a:t>03/08/2021</a:t>
            </a:fld>
            <a:endParaRPr lang="es-CO"/>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CO"/>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2AB866F-58B4-4FF1-BD7F-5748D2CC4E6F}"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pedia.org/wiki/Siglo_XX" TargetMode="External"/><Relationship Id="rId7" Type="http://schemas.openxmlformats.org/officeDocument/2006/relationships/hyperlink" Target="https://es.wikipedia.org/wiki/F%C3%ADsica_cl%C3%A1sica" TargetMode="External"/><Relationship Id="rId2" Type="http://schemas.openxmlformats.org/officeDocument/2006/relationships/hyperlink" Target="https://es.wikipedia.org/wiki/Siglo_XIX" TargetMode="External"/><Relationship Id="rId1" Type="http://schemas.openxmlformats.org/officeDocument/2006/relationships/slideLayout" Target="../slideLayouts/slideLayout6.xml"/><Relationship Id="rId6" Type="http://schemas.openxmlformats.org/officeDocument/2006/relationships/hyperlink" Target="https://es.wikipedia.org/wiki/Discreto" TargetMode="External"/><Relationship Id="rId5" Type="http://schemas.openxmlformats.org/officeDocument/2006/relationships/hyperlink" Target="https://es.wikipedia.org/wiki/Constante_de_Planck" TargetMode="External"/><Relationship Id="rId4" Type="http://schemas.openxmlformats.org/officeDocument/2006/relationships/hyperlink" Target="https://es.wikipedia.org/wiki/Max_Planc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Física moderna </a:t>
            </a:r>
            <a:endParaRPr lang="es-CO" dirty="0"/>
          </a:p>
        </p:txBody>
      </p:sp>
    </p:spTree>
    <p:extLst>
      <p:ext uri="{BB962C8B-B14F-4D97-AF65-F5344CB8AC3E}">
        <p14:creationId xmlns:p14="http://schemas.microsoft.com/office/powerpoint/2010/main" val="236700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727280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04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5365208"/>
          </a:xfrm>
        </p:spPr>
        <p:txBody>
          <a:bodyPr/>
          <a:lstStyle/>
          <a:p>
            <a:r>
              <a:rPr lang="es-CO" sz="2000" dirty="0" smtClean="0"/>
              <a:t>¿Qué es? </a:t>
            </a:r>
            <a:br>
              <a:rPr lang="es-CO" sz="2000" dirty="0" smtClean="0"/>
            </a:br>
            <a:r>
              <a:rPr lang="es-CO" sz="2000" dirty="0"/>
              <a:t/>
            </a:r>
            <a:br>
              <a:rPr lang="es-CO" sz="2000" dirty="0"/>
            </a:br>
            <a:r>
              <a:rPr lang="es-CO" sz="2000" dirty="0"/>
              <a:t>La </a:t>
            </a:r>
            <a:r>
              <a:rPr lang="es-CO" sz="2000" b="1" dirty="0"/>
              <a:t>física moderna</a:t>
            </a:r>
            <a:r>
              <a:rPr lang="es-CO" sz="2000" dirty="0"/>
              <a:t> comienza entre a finales del </a:t>
            </a:r>
            <a:r>
              <a:rPr lang="es-CO" sz="2000" dirty="0">
                <a:hlinkClick r:id="rId2" tooltip="Siglo XIX"/>
              </a:rPr>
              <a:t>siglo XIX</a:t>
            </a:r>
            <a:r>
              <a:rPr lang="es-CO" sz="2000" dirty="0"/>
              <a:t> y a principios del </a:t>
            </a:r>
            <a:r>
              <a:rPr lang="es-CO" sz="2000" dirty="0">
                <a:hlinkClick r:id="rId3" tooltip="Siglo XX"/>
              </a:rPr>
              <a:t>siglo XX</a:t>
            </a:r>
            <a:r>
              <a:rPr lang="es-CO" sz="2000" dirty="0"/>
              <a:t>. Aunque se han realizado experimentos de física moderna con anterioridad, se considera como punto de inicio de la física moderna el año 1900, cuando el alemán </a:t>
            </a:r>
            <a:r>
              <a:rPr lang="es-CO" sz="2000" dirty="0">
                <a:hlinkClick r:id="rId4" tooltip="Max Planck"/>
              </a:rPr>
              <a:t>Max Planck</a:t>
            </a:r>
            <a:r>
              <a:rPr lang="es-CO" sz="2000" dirty="0"/>
              <a:t> propone la idea del «</a:t>
            </a:r>
            <a:r>
              <a:rPr lang="es-CO" sz="2000" dirty="0">
                <a:hlinkClick r:id="rId5"/>
              </a:rPr>
              <a:t>cuanto de acción</a:t>
            </a:r>
            <a:r>
              <a:rPr lang="es-CO" sz="2000" dirty="0"/>
              <a:t>». Planck propuso la idea de que la energía se dividía en unidades </a:t>
            </a:r>
            <a:r>
              <a:rPr lang="es-CO" sz="2000" dirty="0">
                <a:hlinkClick r:id="rId6" tooltip="Discreto"/>
              </a:rPr>
              <a:t>indivisibles</a:t>
            </a:r>
            <a:r>
              <a:rPr lang="es-CO" sz="2000" dirty="0"/>
              <a:t>, y que ésta no era continua como decía la </a:t>
            </a:r>
            <a:r>
              <a:rPr lang="es-CO" sz="2000" i="1" dirty="0">
                <a:hlinkClick r:id="rId7" tooltip="Física clásica"/>
              </a:rPr>
              <a:t>física clásica</a:t>
            </a:r>
            <a:r>
              <a:rPr lang="es-CO" sz="2000" dirty="0"/>
              <a:t>; es decir, que todos los niveles de energía posibles son múltiplos de un nivel de energía mínimo llamado cuanto.</a:t>
            </a:r>
            <a:r>
              <a:rPr lang="es-CO" sz="2000" dirty="0" smtClean="0"/>
              <a:t/>
            </a:r>
            <a:br>
              <a:rPr lang="es-CO" sz="2000" dirty="0" smtClean="0"/>
            </a:br>
            <a:r>
              <a:rPr lang="es-CO" sz="2000" dirty="0"/>
              <a:t/>
            </a:r>
            <a:br>
              <a:rPr lang="es-CO" sz="2000" dirty="0"/>
            </a:br>
            <a:r>
              <a:rPr lang="es-CO" sz="2000" dirty="0" smtClean="0"/>
              <a:t/>
            </a:r>
            <a:br>
              <a:rPr lang="es-CO" sz="2000" dirty="0" smtClean="0"/>
            </a:br>
            <a:endParaRPr lang="es-CO" sz="2000" dirty="0"/>
          </a:p>
        </p:txBody>
      </p:sp>
    </p:spTree>
    <p:extLst>
      <p:ext uri="{BB962C8B-B14F-4D97-AF65-F5344CB8AC3E}">
        <p14:creationId xmlns:p14="http://schemas.microsoft.com/office/powerpoint/2010/main" val="379386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70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700808"/>
            <a:ext cx="7772400" cy="3816424"/>
          </a:xfrm>
        </p:spPr>
        <p:txBody>
          <a:bodyPr/>
          <a:lstStyle/>
          <a:p>
            <a:r>
              <a:rPr lang="es-CO" sz="2000" dirty="0" smtClean="0"/>
              <a:t>¿Cuándo surge?</a:t>
            </a:r>
            <a:br>
              <a:rPr lang="es-CO" sz="2000" dirty="0" smtClean="0"/>
            </a:br>
            <a:r>
              <a:rPr lang="es-CO" sz="2000" dirty="0"/>
              <a:t/>
            </a:r>
            <a:br>
              <a:rPr lang="es-CO" sz="2000" dirty="0"/>
            </a:br>
            <a:r>
              <a:rPr lang="es-CO" sz="2000" dirty="0"/>
              <a:t>La </a:t>
            </a:r>
            <a:r>
              <a:rPr lang="es-CO" sz="2000" b="1" dirty="0"/>
              <a:t>física moderna</a:t>
            </a:r>
            <a:r>
              <a:rPr lang="es-CO" sz="2000" dirty="0"/>
              <a:t>, también llamada </a:t>
            </a:r>
            <a:r>
              <a:rPr lang="es-CO" sz="2000" b="1" dirty="0"/>
              <a:t>física</a:t>
            </a:r>
            <a:r>
              <a:rPr lang="es-CO" sz="2000" dirty="0"/>
              <a:t> cuántica, es una disciplina académica que nace a partir del nacimiento de dos teorías: la teoría cuántica en 1900 y la teoría de la relatividad en 1905</a:t>
            </a:r>
            <a:endParaRPr lang="es-CO" sz="2000" dirty="0"/>
          </a:p>
        </p:txBody>
      </p:sp>
    </p:spTree>
    <p:extLst>
      <p:ext uri="{BB962C8B-B14F-4D97-AF65-F5344CB8AC3E}">
        <p14:creationId xmlns:p14="http://schemas.microsoft.com/office/powerpoint/2010/main" val="81085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700808"/>
            <a:ext cx="7772400" cy="4717136"/>
          </a:xfrm>
        </p:spPr>
        <p:txBody>
          <a:bodyPr/>
          <a:lstStyle/>
          <a:p>
            <a:r>
              <a:rPr lang="es-CO" sz="2000" dirty="0"/>
              <a:t>¿Quién fue el iniciador de la física moderna?</a:t>
            </a:r>
            <a:br>
              <a:rPr lang="es-CO" sz="2000" dirty="0"/>
            </a:br>
            <a:r>
              <a:rPr lang="es-CO" sz="2000" dirty="0"/>
              <a:t>Tras su graduación en 1665, Isaac Newton se orientó hacia la investigación en </a:t>
            </a:r>
            <a:r>
              <a:rPr lang="es-CO" sz="2000" b="1" dirty="0"/>
              <a:t>Física</a:t>
            </a:r>
            <a:r>
              <a:rPr lang="es-CO" sz="2000" dirty="0"/>
              <a:t> y Matemáticas, con tal acierto </a:t>
            </a:r>
            <a:r>
              <a:rPr lang="es-CO" sz="2000" b="1" dirty="0"/>
              <a:t>que</a:t>
            </a:r>
            <a:r>
              <a:rPr lang="es-CO" sz="2000" dirty="0"/>
              <a:t> a los 29 años ya había formulado teorías </a:t>
            </a:r>
            <a:r>
              <a:rPr lang="es-CO" sz="2000" b="1" dirty="0"/>
              <a:t>que</a:t>
            </a:r>
            <a:r>
              <a:rPr lang="es-CO" sz="2000" dirty="0"/>
              <a:t> señalarían el camino de la ciencia </a:t>
            </a:r>
            <a:r>
              <a:rPr lang="es-CO" sz="2000" b="1" dirty="0"/>
              <a:t>moderna</a:t>
            </a:r>
            <a:r>
              <a:rPr lang="es-CO" sz="2000" dirty="0"/>
              <a:t> hasta el siglo XX; por entonces ya había obtenido una cátedra en su universidad (1669).</a:t>
            </a:r>
            <a:r>
              <a:rPr lang="es-CO" dirty="0"/>
              <a:t/>
            </a:r>
            <a:br>
              <a:rPr lang="es-CO" dirty="0"/>
            </a:br>
            <a:endParaRPr lang="es-CO" dirty="0"/>
          </a:p>
        </p:txBody>
      </p:sp>
    </p:spTree>
    <p:extLst>
      <p:ext uri="{BB962C8B-B14F-4D97-AF65-F5344CB8AC3E}">
        <p14:creationId xmlns:p14="http://schemas.microsoft.com/office/powerpoint/2010/main" val="2172156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TotalTime>
  <Words>20</Words>
  <Application>Microsoft Office PowerPoint</Application>
  <PresentationFormat>Presentación en pantalla (4:3)</PresentationFormat>
  <Paragraphs>4</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Metro</vt:lpstr>
      <vt:lpstr>Física moderna </vt:lpstr>
      <vt:lpstr>Presentación de PowerPoint</vt:lpstr>
      <vt:lpstr>¿Qué es?   La física moderna comienza entre a finales del siglo XIX y a principios del siglo XX. Aunque se han realizado experimentos de física moderna con anterioridad, se considera como punto de inicio de la física moderna el año 1900, cuando el alemán Max Planck propone la idea del «cuanto de acción». Planck propuso la idea de que la energía se dividía en unidades indivisibles, y que ésta no era continua como decía la física clásica; es decir, que todos los niveles de energía posibles son múltiplos de un nivel de energía mínimo llamado cuanto.   </vt:lpstr>
      <vt:lpstr>Presentación de PowerPoint</vt:lpstr>
      <vt:lpstr>¿Cuándo surge?  La física moderna, también llamada física cuántica, es una disciplina académica que nace a partir del nacimiento de dos teorías: la teoría cuántica en 1900 y la teoría de la relatividad en 1905</vt:lpstr>
      <vt:lpstr>¿Quién fue el iniciador de la física moderna? Tras su graduación en 1665, Isaac Newton se orientó hacia la investigación en Física y Matemáticas, con tal acierto que a los 29 años ya había formulado teorías que señalarían el camino de la ciencia moderna hasta el siglo XX; por entonces ya había obtenido una cátedra en su universidad (1669).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Física moderna </dc:title>
  <dc:creator>JOAN_SEBASTIAN</dc:creator>
  <cp:lastModifiedBy>JOAN_SEBASTIAN</cp:lastModifiedBy>
  <cp:revision>1</cp:revision>
  <dcterms:created xsi:type="dcterms:W3CDTF">2021-08-03T15:24:34Z</dcterms:created>
  <dcterms:modified xsi:type="dcterms:W3CDTF">2021-08-03T15:29:57Z</dcterms:modified>
</cp:coreProperties>
</file>