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5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5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999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8862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528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74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45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09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9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6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11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32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6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6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9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1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3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18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84964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FECHA  JULIO 9 DE 2021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2098898"/>
          </a:xfrm>
        </p:spPr>
        <p:txBody>
          <a:bodyPr>
            <a:normAutofit/>
          </a:bodyPr>
          <a:lstStyle/>
          <a:p>
            <a:r>
              <a:rPr lang="es-ES" dirty="0" smtClean="0"/>
              <a:t>HALLOWEEN</a:t>
            </a:r>
          </a:p>
          <a:p>
            <a:r>
              <a:rPr lang="es-ES" dirty="0" smtClean="0"/>
              <a:t>DAVID ALEJANDRO URREA</a:t>
            </a:r>
          </a:p>
          <a:p>
            <a:r>
              <a:rPr lang="es-ES" dirty="0" smtClean="0"/>
              <a:t>CURSO 503</a:t>
            </a:r>
            <a:endParaRPr lang="es-ES" dirty="0"/>
          </a:p>
        </p:txBody>
      </p:sp>
      <p:sp>
        <p:nvSpPr>
          <p:cNvPr id="4" name="AutoShape 2" descr="blob:https://web.whatsapp.com/a53895d1-b64a-42cf-b91c-13e4f943663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blob:https://web.whatsapp.com/a53895d1-b64a-42cf-b91c-13e4f943663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6" descr="blob:https://web.whatsapp.com/a53895d1-b64a-42cf-b91c-13e4f943663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101" y="2485623"/>
            <a:ext cx="3147006" cy="403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85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l"/>
            <a:r>
              <a:rPr lang="es-ES" dirty="0" smtClean="0"/>
              <a:t>HALLOWEEN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/>
              <a:t>Halloween </a:t>
            </a:r>
            <a:r>
              <a:rPr lang="es-ES" sz="2400" dirty="0"/>
              <a:t>o </a:t>
            </a:r>
            <a:r>
              <a:rPr lang="es-ES" sz="2400" dirty="0" err="1"/>
              <a:t>Hallowe'en</a:t>
            </a:r>
            <a:r>
              <a:rPr lang="es-ES" sz="2400" dirty="0"/>
              <a:t>, ​ también conocido como </a:t>
            </a:r>
            <a:r>
              <a:rPr lang="es-ES" sz="2400" dirty="0" err="1"/>
              <a:t>Allhalloween</a:t>
            </a:r>
            <a:r>
              <a:rPr lang="es-ES" sz="2400" dirty="0"/>
              <a:t>, ​ Víspera de Todos los Santos, ​ Noche de Todos los Santos​, Noche de los Muertos ​ o noche de brujas es una celebración internacional que tiene lugar el 31 de octubre, víspera de la fiesta cristiana occidental del Día de Todos los Santos</a:t>
            </a:r>
            <a:r>
              <a:rPr lang="es-ES" dirty="0"/>
              <a:t>.</a:t>
            </a:r>
            <a:endParaRPr lang="es-ES" dirty="0"/>
          </a:p>
        </p:txBody>
      </p:sp>
      <p:pic>
        <p:nvPicPr>
          <p:cNvPr id="2050" name="Picture 2" descr="Qué es Halloween, cuál es su origen y desde cuándo se celebra - A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628" y="31538"/>
            <a:ext cx="3845372" cy="216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seño para el día de halloween y tarjeta o fondo | Vector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" y="4593277"/>
            <a:ext cx="2201259" cy="197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Los cristianos históricamente secuestraron Halloween? - Versos biblic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12" descr="Los cristianos históricamente secuestraron Halloween? - Versos biblic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081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HALLOWEEN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Orígenes</a:t>
            </a:r>
          </a:p>
          <a:p>
            <a:r>
              <a:rPr lang="es-ES" dirty="0"/>
              <a:t>Aunque actualmente es un día de disfraces, dulces y niños sus orígenes no son tan alegres. La fiesta se celebraba en Irlanda cuando la temporada de cosechas tocaba a su fin y daba comienzo el “año nuevo celta” coincidiendo con el solsticio de otoño. Se creía que durante esa noche los espíritus de los muertos podían caminar entre los vivos.</a:t>
            </a:r>
          </a:p>
          <a:p>
            <a:r>
              <a:rPr lang="es-ES" dirty="0"/>
              <a:t>Los antiguos celtas creían que con la llegada de </a:t>
            </a:r>
            <a:r>
              <a:rPr lang="es-ES" dirty="0" err="1"/>
              <a:t>Samhain</a:t>
            </a:r>
            <a:r>
              <a:rPr lang="es-ES" dirty="0"/>
              <a:t> la línea que une a este mundo con el de los muertos se estrechaba y los espíritus buenos y malos podían pasar a través de ella. Se cree que el uso de máscaras era para ahuyentar a los espíritus malignos. También se celebraban banquetes en las tumbas de los antepasados familiares.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2690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764373"/>
            <a:ext cx="11003280" cy="1293028"/>
          </a:xfrm>
        </p:spPr>
        <p:txBody>
          <a:bodyPr>
            <a:noAutofit/>
          </a:bodyPr>
          <a:lstStyle/>
          <a:p>
            <a:pPr algn="l"/>
            <a:r>
              <a:rPr lang="es-ES" sz="2400" dirty="0" smtClean="0"/>
              <a:t>TODOS A CELEBRAR HALLOWEEN EN FAMILIA ,PERO DESDE CASA,  DONDE SE PREPARA ARROZ DE LECHE ,COMPRAREMOS DULCES PARA COMPARTIR EN EN FAMILIA ESO SI CON NUESTRAS MEDIDAS DE BIOSEGURIDAD DISTANCIAMIENTO Y EN LO VIRTUAL O CARTAS DE MENSAJE ESPELUSNANTES</a:t>
            </a:r>
            <a:endParaRPr lang="es-ES" sz="2400" dirty="0"/>
          </a:p>
        </p:txBody>
      </p:sp>
      <p:pic>
        <p:nvPicPr>
          <p:cNvPr id="3074" name="Picture 2" descr="Halloween - Wikipe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922" y="2727007"/>
            <a:ext cx="4541838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96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245</Words>
  <Application>Microsoft Office PowerPoint</Application>
  <PresentationFormat>Panorámica</PresentationFormat>
  <Paragraphs>11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Estela de condensación</vt:lpstr>
      <vt:lpstr>FECHA  JULIO 9 DE 2021</vt:lpstr>
      <vt:lpstr>HALLOWEEN</vt:lpstr>
      <vt:lpstr>HALLOWEEN</vt:lpstr>
      <vt:lpstr>TODOS A CELEBRAR HALLOWEEN EN FAMILIA ,PERO DESDE CASA,  DONDE SE PREPARA ARROZ DE LECHE ,COMPRAREMOS DULCES PARA COMPARTIR EN EN FAMILIA ESO SI CON NUESTRAS MEDIDAS DE BIOSEGURIDAD DISTANCIAMIENTO Y EN LO VIRTUAL O CARTAS DE MENSAJE ESPELUSNANTES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FECHA  JULIO 9 DE 2021</dc:title>
  <dc:creator>SANDRA</dc:creator>
  <cp:lastModifiedBy>SANDRA</cp:lastModifiedBy>
  <cp:revision>5</cp:revision>
  <dcterms:created xsi:type="dcterms:W3CDTF">2021-07-09T16:08:36Z</dcterms:created>
  <dcterms:modified xsi:type="dcterms:W3CDTF">2021-07-09T16:49:35Z</dcterms:modified>
</cp:coreProperties>
</file>