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3" d="100"/>
          <a:sy n="63"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85879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0419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652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787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877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9703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55061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6054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6381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6075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8616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193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419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6603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1061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620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7/9/2021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72406865"/>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FECHA 9 DE JULIO DE 2021</a:t>
            </a:r>
            <a:br>
              <a:rPr lang="es-ES" dirty="0" smtClean="0"/>
            </a:br>
            <a:r>
              <a:rPr lang="es-ES" dirty="0" smtClean="0"/>
              <a:t>NAVIDAD</a:t>
            </a:r>
            <a:endParaRPr lang="es-ES" dirty="0"/>
          </a:p>
        </p:txBody>
      </p:sp>
      <p:sp>
        <p:nvSpPr>
          <p:cNvPr id="3" name="Subtítulo 2"/>
          <p:cNvSpPr>
            <a:spLocks noGrp="1"/>
          </p:cNvSpPr>
          <p:nvPr>
            <p:ph type="subTitle" idx="1"/>
          </p:nvPr>
        </p:nvSpPr>
        <p:spPr/>
        <p:txBody>
          <a:bodyPr>
            <a:normAutofit/>
          </a:bodyPr>
          <a:lstStyle/>
          <a:p>
            <a:r>
              <a:rPr lang="es-ES" dirty="0" smtClean="0"/>
              <a:t>DAVID ALEJAMDRO URREA MARTINEZ</a:t>
            </a:r>
          </a:p>
          <a:p>
            <a:r>
              <a:rPr lang="es-ES" dirty="0" smtClean="0"/>
              <a:t>CURSO 503</a:t>
            </a:r>
            <a:endParaRPr lang="es-ES" dirty="0"/>
          </a:p>
        </p:txBody>
      </p:sp>
    </p:spTree>
    <p:extLst>
      <p:ext uri="{BB962C8B-B14F-4D97-AF65-F5344CB8AC3E}">
        <p14:creationId xmlns:p14="http://schemas.microsoft.com/office/powerpoint/2010/main" val="3689987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3335" y="206062"/>
            <a:ext cx="11222865" cy="1851339"/>
          </a:xfrm>
        </p:spPr>
        <p:txBody>
          <a:bodyPr>
            <a:normAutofit/>
          </a:bodyPr>
          <a:lstStyle/>
          <a:p>
            <a:pPr algn="l"/>
            <a:r>
              <a:rPr lang="es-ES" dirty="0" smtClean="0"/>
              <a:t>LA NAVIDAD</a:t>
            </a:r>
            <a:br>
              <a:rPr lang="es-ES" dirty="0" smtClean="0"/>
            </a:br>
            <a:r>
              <a:rPr lang="es-ES" sz="2200" dirty="0"/>
              <a:t> es una festividad religiosa en la que los cristianos conmemoran el nacimiento de Jesucristo. Se celebra el 25 de diciembre de cada año. De hecho, la palabra </a:t>
            </a:r>
            <a:r>
              <a:rPr lang="es-ES" sz="2200" b="1" dirty="0"/>
              <a:t>Navidad</a:t>
            </a:r>
            <a:r>
              <a:rPr lang="es-ES" sz="2200" dirty="0"/>
              <a:t>, como tal, procede del latín </a:t>
            </a:r>
            <a:r>
              <a:rPr lang="es-ES" sz="2200" dirty="0" err="1"/>
              <a:t>nativĭtas</a:t>
            </a:r>
            <a:r>
              <a:rPr lang="es-ES" sz="2200" dirty="0"/>
              <a:t>, </a:t>
            </a:r>
            <a:r>
              <a:rPr lang="es-ES" sz="2200" dirty="0" err="1"/>
              <a:t>nativātis</a:t>
            </a:r>
            <a:r>
              <a:rPr lang="es-ES" sz="2200" dirty="0"/>
              <a:t> que </a:t>
            </a:r>
            <a:r>
              <a:rPr lang="es-ES" sz="2200" b="1" dirty="0"/>
              <a:t>significa</a:t>
            </a:r>
            <a:r>
              <a:rPr lang="es-ES" sz="2200" dirty="0"/>
              <a:t> 'nacimiento</a:t>
            </a:r>
            <a:endParaRPr lang="es-ES" sz="2200" dirty="0"/>
          </a:p>
        </p:txBody>
      </p:sp>
      <p:pic>
        <p:nvPicPr>
          <p:cNvPr id="1028" name="Picture 4" descr="Poemas de navidad | Peak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83600" y="2160588"/>
            <a:ext cx="418483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53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73487" y="764373"/>
            <a:ext cx="11132713" cy="1293028"/>
          </a:xfrm>
        </p:spPr>
        <p:txBody>
          <a:bodyPr/>
          <a:lstStyle/>
          <a:p>
            <a:r>
              <a:rPr lang="es-ES" dirty="0" smtClean="0"/>
              <a:t>CELEBRAMOS EL NACIMIENTO DE JESUS </a:t>
            </a:r>
            <a:endParaRPr lang="es-ES" dirty="0"/>
          </a:p>
        </p:txBody>
      </p:sp>
      <p:pic>
        <p:nvPicPr>
          <p:cNvPr id="2050" name="Picture 2" descr="Por qué se celebra la Navidad el 25 de diciembre? - El Orden Mundial - EO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92485" y="2709080"/>
            <a:ext cx="6038828"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815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7200000" s="0" l="0"/>
                                      </p:by>
                                    </p:animClr>
                                    <p:animClr clrSpc="hsl" dir="cw">
                                      <p:cBhvr>
                                        <p:cTn id="7" dur="500" fill="hold"/>
                                        <p:tgtEl>
                                          <p:spTgt spid="2050"/>
                                        </p:tgtEl>
                                        <p:attrNameLst>
                                          <p:attrName>fillcolor</p:attrName>
                                        </p:attrNameLst>
                                      </p:cBhvr>
                                      <p:by>
                                        <p:hsl h="7200000" s="0" l="0"/>
                                      </p:by>
                                    </p:animClr>
                                    <p:animClr clrSpc="hsl" dir="cw">
                                      <p:cBhvr>
                                        <p:cTn id="8" dur="500" fill="hold"/>
                                        <p:tgtEl>
                                          <p:spTgt spid="2050"/>
                                        </p:tgtEl>
                                        <p:attrNameLst>
                                          <p:attrName>stroke.color</p:attrName>
                                        </p:attrNameLst>
                                      </p:cBhvr>
                                      <p:by>
                                        <p:hsl h="7200000" s="0" l="0"/>
                                      </p:by>
                                    </p:animClr>
                                    <p:set>
                                      <p:cBhvr>
                                        <p:cTn id="9" dur="500" fill="hold"/>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1036" y="764373"/>
            <a:ext cx="11284040" cy="1399278"/>
          </a:xfrm>
        </p:spPr>
        <p:txBody>
          <a:bodyPr>
            <a:normAutofit fontScale="90000"/>
          </a:bodyPr>
          <a:lstStyle/>
          <a:p>
            <a:pPr algn="l"/>
            <a:r>
              <a:rPr lang="es-ES" dirty="0" smtClean="0"/>
              <a:t>LA NAVIDAD </a:t>
            </a:r>
            <a:br>
              <a:rPr lang="es-ES" dirty="0" smtClean="0"/>
            </a:br>
            <a:r>
              <a:rPr lang="es-ES" dirty="0" smtClean="0"/>
              <a:t>ES COMTARTIR CON NUESTROS CERES QUERIDO  .CON DELICIAS EN CASA ECHAS POR MAMA ,LA ABUELA Y COMPARTIR CANTICOS </a:t>
            </a:r>
            <a:endParaRPr lang="es-ES" dirty="0"/>
          </a:p>
        </p:txBody>
      </p:sp>
      <p:pic>
        <p:nvPicPr>
          <p:cNvPr id="3074" name="Picture 2" descr="Nuevas tradiciones en la celebración de la Navidad - El Diario de Escoba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4516" y="2621280"/>
            <a:ext cx="6580822" cy="42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4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5801" y="764373"/>
            <a:ext cx="10820400" cy="1293028"/>
          </a:xfrm>
        </p:spPr>
        <p:txBody>
          <a:bodyPr/>
          <a:lstStyle/>
          <a:p>
            <a:pPr algn="l"/>
            <a:r>
              <a:rPr lang="es-ES" dirty="0" smtClean="0"/>
              <a:t>NAVIDAD A DISTANCIA</a:t>
            </a:r>
            <a:br>
              <a:rPr lang="es-ES" dirty="0" smtClean="0"/>
            </a:br>
            <a:endParaRPr lang="es-ES" dirty="0"/>
          </a:p>
        </p:txBody>
      </p:sp>
      <p:sp>
        <p:nvSpPr>
          <p:cNvPr id="3" name="Marcador de contenido 2"/>
          <p:cNvSpPr>
            <a:spLocks noGrp="1"/>
          </p:cNvSpPr>
          <p:nvPr>
            <p:ph idx="1"/>
          </p:nvPr>
        </p:nvSpPr>
        <p:spPr>
          <a:xfrm>
            <a:off x="685800" y="1442434"/>
            <a:ext cx="10820400" cy="4776251"/>
          </a:xfrm>
        </p:spPr>
        <p:txBody>
          <a:bodyPr>
            <a:normAutofit/>
          </a:bodyPr>
          <a:lstStyle/>
          <a:p>
            <a:r>
              <a:rPr lang="es-ES" sz="1800" dirty="0" smtClean="0"/>
              <a:t>SABESMOS QUE ESTOS TIEMPOS TODAS Y CADA UNA DE LA S FESTIVIDADES ,CUMPLEAÑOS ,GRADOS ,MATRIMONIOS ,NAVIDAD ,EN FIN TODAS AQUELLAS QUE HACIAMOS EN FAMILIA COMTARTIR ABRAZOS, BESOS ,LAGRIMAS DE TODO, YA NO LO ES POSIBLE HACER , PERO A PESAR DE LAS ADVERSIDADES Y LA DISTANCIA EXISTE LA TECNOLOGIA EL CUAL PODEMOS USAR PARE VERNOS ,CHARLAR DE LAS COSAS BONITAS QUE HA PASADO A PESAR DE LO VIVIDO  ESTE AÑO Y MEDIO, PERO TENDREMOS EN EL CORAZON ESOS BELLOS MOMENTOS PRESENCIALES QUE TUVIMOS Y LOS CONTAREMOS  EN LO VIRTUAL ASI QUE LA NAVIDAD SE VIVE A UN METRO Y EN LO VIRTUAL CON EL CORAZON </a:t>
            </a:r>
          </a:p>
          <a:p>
            <a:r>
              <a:rPr lang="es-ES" sz="1800" dirty="0" smtClean="0"/>
              <a:t>FELIZ NAVIDAD DE LES DESEA </a:t>
            </a:r>
          </a:p>
          <a:p>
            <a:r>
              <a:rPr lang="es-ES" sz="1800" dirty="0" smtClean="0"/>
              <a:t>DAVID ALEJANDRO URREA</a:t>
            </a:r>
            <a:endParaRPr lang="es-ES" sz="1800" dirty="0"/>
          </a:p>
        </p:txBody>
      </p:sp>
      <p:pic>
        <p:nvPicPr>
          <p:cNvPr id="4098" name="Picture 2" descr="Protocolo para la &amp;quot;no-copa de navidad&amp;quot; » Protocolo y Eventos Carlos Fu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3387145"/>
            <a:ext cx="4802210" cy="323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434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a">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29</TotalTime>
  <Words>147</Words>
  <Application>Microsoft Office PowerPoint</Application>
  <PresentationFormat>Panorámica</PresentationFormat>
  <Paragraphs>10</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Trebuchet MS</vt:lpstr>
      <vt:lpstr>Wingdings 3</vt:lpstr>
      <vt:lpstr>Faceta</vt:lpstr>
      <vt:lpstr>FECHA 9 DE JULIO DE 2021 NAVIDAD</vt:lpstr>
      <vt:lpstr>LA NAVIDAD  es una festividad religiosa en la que los cristianos conmemoran el nacimiento de Jesucristo. Se celebra el 25 de diciembre de cada año. De hecho, la palabra Navidad, como tal, procede del latín nativĭtas, nativātis que significa 'nacimiento</vt:lpstr>
      <vt:lpstr>CELEBRAMOS EL NACIMIENTO DE JESUS </vt:lpstr>
      <vt:lpstr>LA NAVIDAD  ES COMTARTIR CON NUESTROS CERES QUERIDO  .CON DELICIAS EN CASA ECHAS POR MAMA ,LA ABUELA Y COMPARTIR CANTICOS </vt:lpstr>
      <vt:lpstr>NAVIDAD A DISTANCIA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FECHA 9 DE JULIO DE 2021 NAVIDAD</dc:title>
  <dc:creator>SANDRA</dc:creator>
  <cp:lastModifiedBy>SANDRA</cp:lastModifiedBy>
  <cp:revision>4</cp:revision>
  <dcterms:created xsi:type="dcterms:W3CDTF">2021-07-09T15:37:38Z</dcterms:created>
  <dcterms:modified xsi:type="dcterms:W3CDTF">2021-07-09T16:07:28Z</dcterms:modified>
</cp:coreProperties>
</file>