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18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26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3310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8980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742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306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641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942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9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5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20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5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59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39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13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919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97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1AFDFB4-2388-45BD-BDD9-83B5563FBF53}" type="datetimeFigureOut">
              <a:rPr lang="es-ES" smtClean="0"/>
              <a:t>14/06/2021</a:t>
            </a:fld>
            <a:endParaRPr lang="es-E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06B544A-138C-4525-996A-DB32C6694C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30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DAVID ALEJANDRO URREA MARTINEZ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CURSO 503</a:t>
            </a:r>
          </a:p>
          <a:p>
            <a:endParaRPr lang="es-ES" dirty="0"/>
          </a:p>
        </p:txBody>
      </p:sp>
      <p:pic>
        <p:nvPicPr>
          <p:cNvPr id="4" name="Imagen 3" descr="C:\Users\SANDRA\Downloads\WhatsApp Image 2021-06-14 at 5.14.23 PM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375" y="2099733"/>
            <a:ext cx="2425271" cy="3695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2016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</TotalTime>
  <Words>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Sala de reuniones Ion</vt:lpstr>
      <vt:lpstr>DAVID ALEJANDRO URREA MARTINEZ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ALEJANDRO URREA MARTINEZ</dc:title>
  <dc:creator>SANDRA</dc:creator>
  <cp:lastModifiedBy>SANDRA</cp:lastModifiedBy>
  <cp:revision>1</cp:revision>
  <dcterms:created xsi:type="dcterms:W3CDTF">2021-06-14T22:50:53Z</dcterms:created>
  <dcterms:modified xsi:type="dcterms:W3CDTF">2021-06-14T22:53:00Z</dcterms:modified>
</cp:coreProperties>
</file>