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raham Alejandro Dominguez Loaiza" initials="AADL" lastIdx="1" clrIdx="0">
    <p:extLst>
      <p:ext uri="{19B8F6BF-5375-455C-9EA6-DF929625EA0E}">
        <p15:presenceInfo xmlns:p15="http://schemas.microsoft.com/office/powerpoint/2012/main" userId="S::abrahamalejandrodominguezloaiza@josejoaquincasaschia.edu.co::748e7e0a-64f9-4ab5-a079-85380201361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commentAuthors" Target="commentAuthors.xml" /><Relationship Id="rId5" Type="http://schemas.openxmlformats.org/officeDocument/2006/relationships/notesMaster" Target="notesMasters/notesMaster1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01T11:17:08.265" idx="1">
    <p:pos x="10" y="10"/>
    <p:text>power point es un programa.que se utiliza para hacer presentaciones </p:text>
    <p:extLst>
      <p:ext uri="{C676402C-5697-4E1C-873F-D02D1690AC5C}">
        <p15:threadingInfo xmlns:p15="http://schemas.microsoft.com/office/powerpoint/2012/main" timeZoneBias="3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30831-EB9F-3143-AF98-CA42408921CC}" type="datetimeFigureOut">
              <a:rPr lang="es-US" smtClean="0"/>
              <a:t>7/1/2021</a:t>
            </a:fld>
            <a:endParaRPr lang="es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C28D8-FE39-2E4E-8752-1AEFBA48BE4C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581434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US" b="1"/>
              <a:t>Está no hoy es un programa que se utiliza para realizar agua apoyes un programa que se te da para realizar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0C28D8-FE39-2E4E-8752-1AEFBA48BE4C}" type="slidenum">
              <a:rPr lang="es-US" smtClean="0"/>
              <a:t>1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201366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Relationship Id="rId4" Type="http://schemas.openxmlformats.org/officeDocument/2006/relationships/comments" Target="../comments/commen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AA059E-2552-F644-A8D9-22288B084E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9F6F72C-F790-4645-8389-7CD82A42A1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S"/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02A936FC-0A57-AF4F-81FE-BC6C3185C7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260" y="407091"/>
            <a:ext cx="8843289" cy="6106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528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10F71D-0566-B64F-9EC7-45197D69C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4032911"/>
          </a:xfrm>
        </p:spPr>
        <p:txBody>
          <a:bodyPr/>
          <a:lstStyle/>
          <a:p>
            <a:pPr algn="ctr"/>
            <a:br>
              <a:rPr lang="es-US"/>
            </a:br>
            <a:br>
              <a:rPr lang="es-US"/>
            </a:br>
            <a:br>
              <a:rPr lang="es-US"/>
            </a:br>
            <a:r>
              <a:rPr lang="es-US" sz="8800" b="1" i="1">
                <a:latin typeface="Aharoni" panose="02010803020104030203" pitchFamily="2" charset="-79"/>
                <a:cs typeface="Aharoni" panose="02010803020104030203" pitchFamily="2" charset="-79"/>
              </a:rPr>
              <a:t>Power  point</a:t>
            </a:r>
          </a:p>
        </p:txBody>
      </p:sp>
    </p:spTree>
    <p:extLst>
      <p:ext uri="{BB962C8B-B14F-4D97-AF65-F5344CB8AC3E}">
        <p14:creationId xmlns:p14="http://schemas.microsoft.com/office/powerpoint/2010/main" val="3015922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D1EEA88F-D171-934B-9677-50939FE8AA7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7487" y="2073589"/>
            <a:ext cx="8597900" cy="3879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US" i="1">
                <a:latin typeface="+mj-lt"/>
              </a:rPr>
              <a:t>Es un programa para hacer presentación con imágenes  prediseñadas ademas de aprovechar las herramientas que pocee el sistema Windows</a:t>
            </a:r>
            <a:r>
              <a:rPr lang="es-US"/>
              <a:t>,Se puden aplicar diseños y plantillas .</a:t>
            </a:r>
          </a:p>
          <a:p>
            <a:r>
              <a:rPr lang="es-US"/>
              <a:t>Se pueden aplicar imágenes y diferentes fuentes Y dibujos. </a:t>
            </a:r>
          </a:p>
        </p:txBody>
      </p:sp>
    </p:spTree>
    <p:extLst>
      <p:ext uri="{BB962C8B-B14F-4D97-AF65-F5344CB8AC3E}">
        <p14:creationId xmlns:p14="http://schemas.microsoft.com/office/powerpoint/2010/main" val="240032772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3</Slides>
  <Notes>1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Faceta</vt:lpstr>
      <vt:lpstr>Presentación de PowerPoint</vt:lpstr>
      <vt:lpstr>   Power  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573214551553</dc:creator>
  <cp:lastModifiedBy>Abraham Alejandro Dominguez Loaiza</cp:lastModifiedBy>
  <cp:revision>3</cp:revision>
  <dcterms:created xsi:type="dcterms:W3CDTF">2021-07-01T16:13:23Z</dcterms:created>
  <dcterms:modified xsi:type="dcterms:W3CDTF">2021-07-01T17:13:02Z</dcterms:modified>
</cp:coreProperties>
</file>