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ción sin título" id="{0298DEE9-EE91-4430-AC18-317440995251}">
          <p14:sldIdLst>
            <p14:sldId id="256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40C8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5240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897257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39290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73282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5123760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794387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6050224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191388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2040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314550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262207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096076-D607-4A65-B8C5-4A005BB242A6}" type="datetimeFigureOut">
              <a:rPr lang="es-CO" smtClean="0"/>
              <a:t>11/06/2021</a:t>
            </a:fld>
            <a:endParaRPr lang="es-CO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B66F01-49DC-4C0E-8DC9-0BFF39EBAD65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684496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0"/>
            <a:ext cx="9144000" cy="4533364"/>
          </a:xfrm>
        </p:spPr>
        <p:txBody>
          <a:bodyPr>
            <a:normAutofit/>
          </a:bodyPr>
          <a:lstStyle/>
          <a:p>
            <a:r>
              <a:rPr lang="es-CO" sz="9600" smtClean="0"/>
              <a:t>g</a:t>
            </a:r>
            <a:endParaRPr lang="es-CO" sz="96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094704" y="4533363"/>
            <a:ext cx="9573296" cy="2324637"/>
          </a:xfrm>
        </p:spPr>
        <p:txBody>
          <a:bodyPr/>
          <a:lstStyle/>
          <a:p>
            <a:r>
              <a:rPr lang="es-CO" b="1" dirty="0" smtClean="0">
                <a:solidFill>
                  <a:srgbClr val="C40C87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onic"/>
              </a:rPr>
              <a:t>Es un programa diseñado para hacer presentaciones con texto esquematizado, así como  presentaciones en diapositivas, animaciones de texto e imágenes prediseñadas o importadas de la computadora.</a:t>
            </a:r>
          </a:p>
        </p:txBody>
      </p:sp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94704" y="0"/>
            <a:ext cx="9144000" cy="45333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8667780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</TotalTime>
  <Words>30</Words>
  <Application>Microsoft Office PowerPoint</Application>
  <PresentationFormat>Panorámica</PresentationFormat>
  <Paragraphs>2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Sonic</vt:lpstr>
      <vt:lpstr>Tema de Office</vt:lpstr>
      <vt:lpstr>g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Hanna</dc:creator>
  <cp:lastModifiedBy>Hanna</cp:lastModifiedBy>
  <cp:revision>4</cp:revision>
  <dcterms:created xsi:type="dcterms:W3CDTF">2021-06-11T18:58:53Z</dcterms:created>
  <dcterms:modified xsi:type="dcterms:W3CDTF">2021-06-11T19:20:06Z</dcterms:modified>
</cp:coreProperties>
</file>