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E7CF5-ED34-400B-90DC-D640ACA96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72EBF2-30CF-4398-B23D-26AC11DA4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7E66A-3B7B-499C-B007-2C91EE3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352226-93D4-4278-8812-45E0AE4D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8C1F94-1F90-4E29-8655-E03CD1C21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79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8E4EF-7B32-4DB0-9F5F-DD6A2944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EAFC6E-9A17-47A5-981F-22FECD11A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158A28-43A0-4B45-AA9E-D5887F22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793C8-0236-4813-AAFE-30406BAC5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F2FC85-5BCA-447F-BD7C-06F9EEDC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13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6F1925-9997-4FEB-88BE-9B1A43FA2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7E410A-1F94-4788-984C-04D2D106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DD6777-29BB-432A-9E79-6041EF2C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F7D78-E157-4EF5-8282-D7252BAC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320578-DE68-44A8-BA0D-70B1D7F5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40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08271-5625-4B99-AF31-8B50502B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30D8E3-3CD0-4635-A8F1-81EE2E64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22D47-AEA1-48AE-A0F0-A30972569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02D303-4D4C-4DBB-82C1-E50EA420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F5F32-E60D-4B83-9EE4-04488B1B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12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27CBF-47FF-42DF-A17A-716E1F0E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A54D19-403E-4EF6-B6E5-2E20BD8C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0C906A-74FD-4FD6-AEA0-E49D178B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9C541-B98D-4471-86D5-1BEA70A5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143176-4495-443D-88AC-63DE7DB67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2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7BD05-0F45-46EC-AE57-F816E353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B894C-6BAF-46A1-B29E-1C6086FBA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E4F85F-0639-461D-9AB3-DDD6DC098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CC4D0F-CFD7-46AF-8A53-EF994DC9A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586D25-E833-4564-AE49-779A396D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26BCE7-958E-4AFB-A737-D130FB6B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30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77E1F-425D-456F-BAEB-3F3A406D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A870B3-7A39-4C87-843C-09E2B5EBF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666351-7517-4D3C-BB53-45B8F8B8A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AA543F-64EF-40BE-8E56-54510019E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2C8E03-B8DC-4E7F-99AA-F73C45320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BE1EDC-25EB-408B-A948-143F7D3F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079078-A7A5-4DC4-A9A4-46B38FB4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3E70A1-0D17-4A6E-8962-AFDEE856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43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81853-03CE-4D2E-A8E4-D585FE2E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0581D-D9BD-4006-91A3-FCDACFC6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B02900-7188-4280-B6BA-96E641C9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B32C72-BCEA-46D7-BE88-6909EAA6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68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3A7368-45A6-42F8-A6AA-FBB1A133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8F808E-EE2F-45C6-92F6-D14716B3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626EB1-8E64-475C-9C98-56062F2B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94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85222-39B1-4A65-B6BF-1A40EEFD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DED79D-8105-4ED2-87EA-E0C71D63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41AD7D-22AA-4879-A038-167EF551E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EB307E-9B73-47FB-AF06-A3AECE9D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AAA789-E672-4B55-9698-393741AF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66D105-D370-4ED2-9901-EA24C217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86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F5D37-08E0-498E-98B7-59E506EC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C6553E-6DCC-49D0-B72F-DD056A652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EE0816-1560-473C-9025-0D602D5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F45386-93FA-44ED-BA82-CA51C22D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F7187E-16DA-4843-AA38-5C116D56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30CB39-2E24-4FAA-953E-D265357E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81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EB5BC4-6010-4347-95A5-5E0EF24B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0233A0-B5B9-4503-AA62-1C9FA85A6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D2A5E-592A-4BE7-A3E2-2EE320322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D152-5A78-4A6F-B6D3-10EBA8F42F5C}" type="datetimeFigureOut">
              <a:rPr lang="es-ES" smtClean="0"/>
              <a:t>26/07/2021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886291-B944-4313-ACEC-16CC3241C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E1A0CC-98A3-4362-87E2-CC41B0CA8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6542D-1E5B-4271-944C-1D88B819CE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6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A0704-4796-4482-9E27-58878C123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80486" y="6546980"/>
            <a:ext cx="9144000" cy="23876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BDD5C0-C0EF-42C7-B997-3C54B8418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4619" y="438622"/>
            <a:ext cx="8670324" cy="522690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Domingo 11 de julio </a:t>
            </a:r>
          </a:p>
          <a:p>
            <a:r>
              <a:rPr lang="es-ES" dirty="0"/>
              <a:t>Practica 5</a:t>
            </a:r>
          </a:p>
          <a:p>
            <a:r>
              <a:rPr lang="es-ES" dirty="0"/>
              <a:t>Presentación sobre el Halloween </a:t>
            </a:r>
          </a:p>
          <a:p>
            <a:r>
              <a:rPr lang="es-ES" dirty="0"/>
              <a:t>Historia</a:t>
            </a:r>
          </a:p>
          <a:p>
            <a:r>
              <a:rPr lang="es-ES" dirty="0"/>
              <a:t>Personajes</a:t>
            </a:r>
          </a:p>
          <a:p>
            <a:r>
              <a:rPr lang="es-ES" dirty="0"/>
              <a:t>Tradiciones</a:t>
            </a:r>
          </a:p>
          <a:p>
            <a:r>
              <a:rPr lang="es-ES" dirty="0"/>
              <a:t>Recetas</a:t>
            </a:r>
          </a:p>
          <a:p>
            <a:r>
              <a:rPr lang="es-ES" dirty="0"/>
              <a:t>Presentación sobre la navidad</a:t>
            </a:r>
          </a:p>
          <a:p>
            <a:r>
              <a:rPr lang="es-ES" dirty="0"/>
              <a:t>Amor </a:t>
            </a:r>
          </a:p>
          <a:p>
            <a:r>
              <a:rPr lang="es-ES" dirty="0"/>
              <a:t>Felicidad</a:t>
            </a:r>
          </a:p>
          <a:p>
            <a:r>
              <a:rPr lang="es-ES" dirty="0"/>
              <a:t>Regalos </a:t>
            </a:r>
          </a:p>
          <a:p>
            <a:r>
              <a:rPr lang="es-ES" dirty="0"/>
              <a:t>Armonía</a:t>
            </a:r>
          </a:p>
          <a:p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6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4</cp:revision>
  <dcterms:created xsi:type="dcterms:W3CDTF">2021-07-12T00:35:57Z</dcterms:created>
  <dcterms:modified xsi:type="dcterms:W3CDTF">2021-07-26T17:17:34Z</dcterms:modified>
</cp:coreProperties>
</file>