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06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242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513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454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047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370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317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567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911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7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771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CADAC-589F-4C41-A93E-4F2FC34C2B12}" type="datetimeFigureOut">
              <a:rPr lang="es-CO" smtClean="0"/>
              <a:t>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E637-AAA5-43B0-BB7B-D584826B00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833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32229" y="1670708"/>
            <a:ext cx="3174274" cy="3862659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827188" y="2958352"/>
            <a:ext cx="2761129" cy="412824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endParaRPr lang="es-CO" sz="60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2021" y="658543"/>
            <a:ext cx="666079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2000" b="0" i="0" u="none" strike="noStrike" cap="none" normalizeH="0" baseline="0" dirty="0" smtClean="0">
                <a:ln>
                  <a:noFill/>
                </a:ln>
                <a:solidFill>
                  <a:srgbClr val="757575"/>
                </a:solidFill>
                <a:effectLst/>
                <a:latin typeface="RobotoDraft"/>
              </a:rPr>
              <a:t>Observa la siguiente imagen y explícala</a:t>
            </a:r>
            <a:r>
              <a:rPr kumimoji="0" lang="es-CO" altLang="es-CO" sz="900" b="0" i="0" u="none" strike="noStrike" cap="none" normalizeH="0" baseline="0" dirty="0" smtClean="0">
                <a:ln>
                  <a:noFill/>
                </a:ln>
                <a:solidFill>
                  <a:srgbClr val="757575"/>
                </a:solidFill>
                <a:effectLst/>
                <a:latin typeface="RobotoDraft"/>
              </a:rPr>
              <a:t> </a:t>
            </a:r>
            <a:r>
              <a:rPr kumimoji="0" lang="es-CO" altLang="es-CO" sz="2000" b="0" i="0" u="none" strike="noStrike" cap="none" normalizeH="0" baseline="0" dirty="0" smtClean="0">
                <a:ln>
                  <a:noFill/>
                </a:ln>
                <a:solidFill>
                  <a:srgbClr val="757575"/>
                </a:solidFill>
                <a:effectLst/>
                <a:latin typeface="RobotoDraft"/>
              </a:rPr>
              <a:t>con tus palabras</a:t>
            </a:r>
            <a:r>
              <a:rPr kumimoji="0" lang="es-CO" altLang="es-CO" sz="900" b="0" i="0" u="none" strike="noStrike" cap="none" normalizeH="0" baseline="0" dirty="0" smtClean="0">
                <a:ln>
                  <a:noFill/>
                </a:ln>
                <a:solidFill>
                  <a:srgbClr val="757575"/>
                </a:solidFill>
                <a:effectLst/>
                <a:latin typeface="RobotoDraft"/>
              </a:rPr>
              <a:t>.</a:t>
            </a: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900" b="0" i="0" u="none" strike="noStrike" cap="none" normalizeH="0" baseline="0" dirty="0" smtClean="0">
                <a:ln>
                  <a:noFill/>
                </a:ln>
                <a:solidFill>
                  <a:srgbClr val="757575"/>
                </a:solidFill>
                <a:effectLst/>
                <a:latin typeface="RobotoDraft"/>
              </a:rPr>
              <a:t>  </a:t>
            </a:r>
            <a:endParaRPr kumimoji="0" lang="es-CO" altLang="es-CO" sz="11600" b="0" i="0" u="none" strike="noStrike" cap="none" normalizeH="0" baseline="0" dirty="0" smtClean="0">
              <a:ln>
                <a:noFill/>
              </a:ln>
              <a:solidFill>
                <a:srgbClr val="757575"/>
              </a:solidFill>
              <a:effectLst/>
              <a:latin typeface="RobotoDraft"/>
            </a:endParaRPr>
          </a:p>
        </p:txBody>
      </p:sp>
      <p:pic>
        <p:nvPicPr>
          <p:cNvPr id="1028" name="Picture 4" descr="http://sinapsis.club/web/uploads/13122/330602c657-tos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21" y="1428690"/>
            <a:ext cx="3791052" cy="283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960783" y="396352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812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348"/>
    </mc:Choice>
    <mc:Fallback>
      <p:transition spd="slow" advTm="373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Panorámica</PresentationFormat>
  <Paragraphs>2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RobotoDraft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2021-05-05T20:27:00Z</dcterms:created>
  <dcterms:modified xsi:type="dcterms:W3CDTF">2021-05-05T20:31:22Z</dcterms:modified>
</cp:coreProperties>
</file>