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61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19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2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055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97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092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660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94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218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419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8DCF-D9C5-4DE0-877D-6C529027AD48}" type="datetimeFigureOut">
              <a:rPr lang="es-CO" smtClean="0"/>
              <a:t>26/07/2021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19AE-BA9C-4FC5-B6A3-A1B200948C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11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58582" y="2524259"/>
            <a:ext cx="8139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Hebreos 11:1</a:t>
            </a:r>
            <a:endParaRPr lang="es-CO" sz="9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3774" y="3999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5000"/>
                <a:lumOff val="9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18758" y="-103031"/>
            <a:ext cx="5544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 smtClean="0">
                <a:latin typeface="Arial Rounded MT Bold" panose="020F0704030504030204" pitchFamily="34" charset="0"/>
              </a:rPr>
              <a:t>Ahora bien, la fe es la certeza de lo que se espera, la convicción de lo que no se ve.</a:t>
            </a:r>
            <a:endParaRPr lang="es-CO" sz="54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35" y="5114770"/>
            <a:ext cx="4146997" cy="1472773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0176" y="4809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6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25</Words>
  <Application>Microsoft Office PowerPoint</Application>
  <PresentationFormat>Presentación en pantalla (4:3)</PresentationFormat>
  <Paragraphs>2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lauralo82@outlook.es</dc:creator>
  <cp:lastModifiedBy>lauralo82@outlook.es</cp:lastModifiedBy>
  <cp:revision>3</cp:revision>
  <dcterms:created xsi:type="dcterms:W3CDTF">2021-07-26T14:39:21Z</dcterms:created>
  <dcterms:modified xsi:type="dcterms:W3CDTF">2021-07-26T15:18:20Z</dcterms:modified>
</cp:coreProperties>
</file>