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44DA1-6781-4850-AC89-00E51E93C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3CFC91-C937-4151-8936-970C8E70F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6AB7B-79E0-4A06-BD2C-2A9D1CA1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4AB101-49DB-45DA-A91D-FAA96749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837AAC-A900-4AE0-8015-977BD460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811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DB423-DCBD-46EE-8E2E-1BC89BE5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9B88CD-FE3F-4CE4-B0A8-591502FA5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A98E-F6D4-4851-9751-DF002E15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E26F6-707B-40FD-8154-4302283C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4FA73F-9553-4B8C-9034-DE9AFE29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17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2419-BD0A-4DB2-AC3F-1B8DF6032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1AAC2E-C2DC-429C-8845-7684E930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C64B3-AF9F-4E63-B3FE-4D8BB285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1B517B-0E59-4AA8-85BD-A7394CCE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1D89A-43BE-445B-8A06-83A76CD3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17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3EFD8-CD5E-406B-B64F-FF7312D7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BEE40E-8F69-411D-9D47-E62FAE1C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DB4650-68AB-4742-90B2-C04168B4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538674-7543-4E3A-9225-FE4D6E23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49C68E-4046-4D3C-B264-0BEC0E86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918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A0421-647E-4CE6-8A41-78406E20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B868D3-7D5B-45D9-84F1-FF05A790C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6F83A8-E913-4DA5-B608-DE02047E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34E33-6EF5-4541-A2B1-3F86C7F2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EC37C-6487-48D8-A1CB-E3BAF63D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214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F4BF4-04C2-49D8-8094-3A96F6B1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D38ACD-08BD-445C-A329-D51B261C8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1ACF8F-B96A-4748-A8CD-6292A38E8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9E9B01-9B65-49E8-99EC-9B7B9405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A2661F-F3EC-4851-B3C0-D2F8A9CD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5C2E06-9985-416C-9DE2-E6877A89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612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20C37-2FAF-4B8A-BD7C-A1AB609D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6FA719-AD09-4E27-A353-489B799E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33BD0-DCF5-4370-8E25-4C8F65E49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21C78E-91C9-4C58-9CDC-C6F5D986F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F0DECE-F708-4AF4-91BC-D52686BFC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CF7BCA-23CE-4F97-9E4C-3815D311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E4FA8E-CF3F-4981-A8AB-B470D5BE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E4B14E-B6DE-4B4C-B900-35131289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1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13CAF-E2B6-473E-ABC0-8C31F1B9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E4B27E-BDDD-4A61-81FB-DF4DDCE5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806F4C-4D3D-48F4-85D7-339EA43F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790139-F4A8-4487-87E7-DE935CDB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531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CBDEB5-8706-4F3B-9688-2EE70C0A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7ABEB0-6DDF-499C-B5F2-21351A89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0D1D7C-1935-4AB1-B6A2-6791CF45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452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EDA54-F931-4762-B014-8591351C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BBAE50-B063-49C6-8481-DFFC3F4A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B588E4-35E4-4576-8241-1B1844C1E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801B1F-7575-41FA-AF84-7ADD6D9D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88DDF6-B10B-4778-94D0-19159A12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45DF4F-EC65-49BE-9728-59929605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28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06D21-7B98-4A63-A2CF-2688A4A0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2F59DE-F411-4016-A4D3-5AF327961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7A32B-B2BA-4617-8D96-8B3819CE0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412CE0-7C49-4561-8D1B-747FA8BC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79AA6A-15F3-42B0-94E0-E0C64629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2D198C-8ADA-4BC7-AAF0-018949C1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45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D47BD3-BBC4-48EB-AD76-4D297B23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73FBBA-03E3-4E93-9B22-B4D695BC6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14264-52A3-4295-AA37-D7EAFD5CB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F26B7-5642-4560-863E-E2A86EED3305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CBA15A-D20F-4CD9-9CF3-7A0B56E70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845E6B-1BF0-4520-BDAC-484127090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1821-3213-4464-9EF2-F9B29996B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67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49DCB2B-8641-44B1-A880-14C62EBAF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36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7692C2-B945-40EA-A4D1-DFA08925C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026" y="2235200"/>
            <a:ext cx="10111409" cy="2387600"/>
          </a:xfrm>
        </p:spPr>
        <p:txBody>
          <a:bodyPr/>
          <a:lstStyle/>
          <a:p>
            <a:r>
              <a:rPr lang="es-CO" b="1" dirty="0"/>
              <a:t>Colegio José Joaquín Casas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898D15-141B-40E9-B76D-A7B3A009C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1" y="4503185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s-CO" dirty="0"/>
              <a:t>Joaquín Botello Contreras</a:t>
            </a:r>
          </a:p>
          <a:p>
            <a:pPr algn="r"/>
            <a:r>
              <a:rPr lang="es-CO" dirty="0"/>
              <a:t>Curso: 501</a:t>
            </a:r>
          </a:p>
          <a:p>
            <a:pPr algn="r"/>
            <a:r>
              <a:rPr lang="es-CO" dirty="0"/>
              <a:t>Informática</a:t>
            </a:r>
          </a:p>
          <a:p>
            <a:pPr algn="r"/>
            <a:r>
              <a:rPr lang="es-CO" dirty="0"/>
              <a:t>Julio 8 2021</a:t>
            </a:r>
          </a:p>
        </p:txBody>
      </p:sp>
    </p:spTree>
    <p:extLst>
      <p:ext uri="{BB962C8B-B14F-4D97-AF65-F5344CB8AC3E}">
        <p14:creationId xmlns:p14="http://schemas.microsoft.com/office/powerpoint/2010/main" val="1897936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1E48B-A9B5-4FC3-A2C3-7DEFF80C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NAVIDAD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98D39DC2-447E-449B-8DE3-B4AE8E39B1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/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865A7B-23FA-445B-9664-FCAB1F0CC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16494"/>
            <a:ext cx="4169534" cy="4744555"/>
          </a:xfrm>
        </p:spPr>
        <p:txBody>
          <a:bodyPr>
            <a:normAutofit/>
          </a:bodyPr>
          <a:lstStyle/>
          <a:p>
            <a:pPr algn="just"/>
            <a:endParaRPr lang="es-MX" sz="1600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pPr algn="just"/>
            <a:endParaRPr lang="es-MX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MX" sz="160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La Navidad es una festividad religiosa en la que los cristianos conmemoran el nacimiento de Jesucristo. Se celebra el 25 de </a:t>
            </a:r>
            <a:r>
              <a:rPr lang="es-MX" sz="1600" i="0" dirty="0">
                <a:effectLst/>
                <a:latin typeface="Open Sans" panose="020B0606030504020204" pitchFamily="34" charset="0"/>
              </a:rPr>
              <a:t>diciembre</a:t>
            </a:r>
            <a:r>
              <a:rPr lang="es-MX" sz="160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 de cada año. De hecho, la palabra Navidad, como tal, procede del latín </a:t>
            </a:r>
            <a:r>
              <a:rPr lang="es-MX" sz="1600" i="1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nativĭtas</a:t>
            </a:r>
            <a:r>
              <a:rPr lang="es-MX" sz="160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s-MX" sz="1600" i="1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nativātis </a:t>
            </a:r>
            <a:r>
              <a:rPr lang="es-MX" sz="160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que significa ‘nacimiento’.</a:t>
            </a:r>
            <a:endParaRPr lang="es-MX" sz="140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just" fontAlgn="t"/>
            <a:endParaRPr lang="es-MX" sz="1600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pPr algn="just" fontAlgn="t"/>
            <a:r>
              <a:rPr lang="es-MX" sz="160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El significado de la Navidad, responde a la  manifestación de ciertos valores como la solidaridad, la unión, el amor, la paz y la esperanza son más propios de la época de Navidad. </a:t>
            </a:r>
            <a:endParaRPr lang="es-MX" sz="140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7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414DB-873A-4F06-B391-E4EB11C9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909" y="1272209"/>
            <a:ext cx="6066182" cy="172278"/>
          </a:xfrm>
        </p:spPr>
        <p:txBody>
          <a:bodyPr>
            <a:normAutofit fontScale="90000"/>
          </a:bodyPr>
          <a:lstStyle/>
          <a:p>
            <a:r>
              <a:rPr lang="es-CO" b="0" i="0" dirty="0">
                <a:solidFill>
                  <a:srgbClr val="A34340"/>
                </a:solidFill>
                <a:effectLst/>
                <a:latin typeface="Roboto" panose="020B0604020202020204" pitchFamily="2" charset="0"/>
              </a:rPr>
              <a:t>Símbolos de la Navidad</a:t>
            </a:r>
            <a:br>
              <a:rPr lang="es-CO" b="0" i="0" dirty="0">
                <a:solidFill>
                  <a:srgbClr val="A34340"/>
                </a:solidFill>
                <a:effectLst/>
                <a:latin typeface="Roboto" panose="020B0604020202020204" pitchFamily="2" charset="0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A6D7F2-75FC-4291-9CC5-E60D7E5E3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347"/>
            <a:ext cx="10515600" cy="4351338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s-MX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El árbol navideño tiene un significado cristiano aunque su uso se ha</a:t>
            </a:r>
          </a:p>
          <a:p>
            <a:pPr marL="0" indent="0" fontAlgn="t">
              <a:buNone/>
            </a:pPr>
            <a:r>
              <a:rPr lang="es-MX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generalizado en personas de distintas creencias. El árbol de Navidad </a:t>
            </a:r>
          </a:p>
          <a:p>
            <a:pPr marL="0" indent="0" fontAlgn="t">
              <a:buNone/>
            </a:pPr>
            <a:r>
              <a:rPr lang="es-MX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hace referencia al árbol del Paraíso, al pecado original y a la figura de Jesús como redentor de los pecados, pero también la hoja perenne es un símbolo de la vida eterna.</a:t>
            </a:r>
          </a:p>
          <a:p>
            <a:pPr marL="0" indent="0" fontAlgn="t">
              <a:buNone/>
            </a:pPr>
            <a:r>
              <a:rPr lang="es-MX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Los adornos típicos del árbol de Navidad son</a:t>
            </a:r>
          </a:p>
          <a:p>
            <a:pPr marL="0" indent="0" fontAlgn="t">
              <a:buNone/>
            </a:pPr>
            <a:endParaRPr lang="es-MX" sz="2000" b="0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r>
              <a:rPr lang="es-MX" sz="20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La estrella</a:t>
            </a:r>
            <a:r>
              <a:rPr lang="es-MX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, símbolo de guía, en referencia a la estrella de Belén;</a:t>
            </a:r>
          </a:p>
          <a:p>
            <a:r>
              <a:rPr lang="es-MX" sz="20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Las bolas</a:t>
            </a:r>
            <a:r>
              <a:rPr lang="es-MX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, originariamente manzanas, en referencia a las tentaciones;</a:t>
            </a:r>
          </a:p>
          <a:p>
            <a:r>
              <a:rPr lang="es-MX" sz="20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Guirnaldas y espumillones</a:t>
            </a:r>
            <a:r>
              <a:rPr lang="es-MX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, símbolo de unidad y alegría;</a:t>
            </a:r>
          </a:p>
          <a:p>
            <a:r>
              <a:rPr lang="es-MX" sz="20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Luces</a:t>
            </a:r>
            <a:r>
              <a:rPr lang="es-MX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, originalmente velas, simbolizando la luz de Jesús que ilumina el mundo.</a:t>
            </a:r>
          </a:p>
          <a:p>
            <a:pPr marL="0" indent="0">
              <a:buNone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13507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09189-99D9-46C5-B596-A6EFD25D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461" y="1060450"/>
            <a:ext cx="2227918" cy="66909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dirty="0">
                <a:solidFill>
                  <a:srgbClr val="FFFF00"/>
                </a:solidFill>
              </a:rPr>
              <a:t>El</a:t>
            </a:r>
            <a:r>
              <a:rPr lang="es-CO" sz="4000" dirty="0"/>
              <a:t> </a:t>
            </a:r>
            <a:r>
              <a:rPr lang="es-CO" sz="4000" dirty="0">
                <a:solidFill>
                  <a:srgbClr val="FFFF00"/>
                </a:solidFill>
              </a:rPr>
              <a:t>Pesebre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1388604A-5BDD-4127-BB0E-6FC0B45622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r="5105"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BD8A6A-C58A-4E00-BB97-9B606BF46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 fontAlgn="t"/>
            <a:r>
              <a:rPr lang="es-MX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El pesebre, también conocido como belén o nacimiento, es un símbolo importante de la Navidad, ya que representa la llegada de Jesús al mundo.</a:t>
            </a:r>
          </a:p>
          <a:p>
            <a:pPr algn="just" fontAlgn="t"/>
            <a:r>
              <a:rPr lang="es-MX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Dentro del pesebre, las figuras esenciales son la Virgen María, San José y el Niño Jesús, junto a la mula y el buey. Otras figuras del pesebre son los tres Reyes Magos (Melchor, Gaspar, Baltazar) y los pastores.</a:t>
            </a:r>
          </a:p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864327373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300</Words>
  <Application>Microsoft Office PowerPoint</Application>
  <PresentationFormat>Panorámica</PresentationFormat>
  <Paragraphs>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Open Sans</vt:lpstr>
      <vt:lpstr>Roboto</vt:lpstr>
      <vt:lpstr>Tema de Office</vt:lpstr>
      <vt:lpstr>Colegio José Joaquín Casas  </vt:lpstr>
      <vt:lpstr>NAVIDAD</vt:lpstr>
      <vt:lpstr>Símbolos de la Navidad </vt:lpstr>
      <vt:lpstr>El Pesebre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José Joaquín Casas</dc:title>
  <dc:creator>Leidy Fernanda Leal Valbuena</dc:creator>
  <cp:lastModifiedBy>Leidy Fernanda Leal Valbuena</cp:lastModifiedBy>
  <cp:revision>12</cp:revision>
  <dcterms:created xsi:type="dcterms:W3CDTF">2021-07-08T18:48:14Z</dcterms:created>
  <dcterms:modified xsi:type="dcterms:W3CDTF">2021-07-08T20:56:28Z</dcterms:modified>
</cp:coreProperties>
</file>