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5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333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366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98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688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984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5522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123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025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72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618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239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D2DBB-03F1-45F9-A6DF-BE6A1838D02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ABE64-9627-4A67-B727-16FE8D0961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897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wma"/><Relationship Id="rId2" Type="http://schemas.microsoft.com/office/2007/relationships/media" Target="../media/media1.wma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5"/>
          <a:srcRect l="9743" t="22000" r="11875" b="3961"/>
          <a:stretch/>
        </p:blipFill>
        <p:spPr>
          <a:xfrm>
            <a:off x="0" y="0"/>
            <a:ext cx="12391053" cy="6858000"/>
          </a:xfrm>
          <a:prstGeom prst="rect">
            <a:avLst/>
          </a:prstGeom>
        </p:spPr>
      </p:pic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73164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7901">
        <p14:vortex dir="r"/>
      </p:transition>
    </mc:Choice>
    <mc:Fallback>
      <p:transition spd="slow" advTm="790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2021-08-11T17:32:32Z</dcterms:created>
  <dcterms:modified xsi:type="dcterms:W3CDTF">2021-08-11T17:32:35Z</dcterms:modified>
</cp:coreProperties>
</file>