
<file path=[Content_Types].xml><?xml version="1.0" encoding="utf-8"?>
<Types xmlns="http://schemas.openxmlformats.org/package/2006/content-types">
  <Default Extension="png" ContentType="image/png"/>
  <Default Extension="wma" ContentType="audio/x-ms-wma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52" d="100"/>
          <a:sy n="52" d="100"/>
        </p:scale>
        <p:origin x="54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DAAF-59ED-46DC-9FA5-BD985C293919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F410-77A2-4F59-857D-3DD60FF612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444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DAAF-59ED-46DC-9FA5-BD985C293919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F410-77A2-4F59-857D-3DD60FF612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356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DAAF-59ED-46DC-9FA5-BD985C293919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F410-77A2-4F59-857D-3DD60FF612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389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DAAF-59ED-46DC-9FA5-BD985C293919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F410-77A2-4F59-857D-3DD60FF612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3468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DAAF-59ED-46DC-9FA5-BD985C293919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F410-77A2-4F59-857D-3DD60FF612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232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DAAF-59ED-46DC-9FA5-BD985C293919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F410-77A2-4F59-857D-3DD60FF612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8764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DAAF-59ED-46DC-9FA5-BD985C293919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F410-77A2-4F59-857D-3DD60FF612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386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DAAF-59ED-46DC-9FA5-BD985C293919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F410-77A2-4F59-857D-3DD60FF612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907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DAAF-59ED-46DC-9FA5-BD985C293919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F410-77A2-4F59-857D-3DD60FF612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551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DAAF-59ED-46DC-9FA5-BD985C293919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F410-77A2-4F59-857D-3DD60FF612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292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DAAF-59ED-46DC-9FA5-BD985C293919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F410-77A2-4F59-857D-3DD60FF612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111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3DAAF-59ED-46DC-9FA5-BD985C293919}" type="datetimeFigureOut">
              <a:rPr lang="es-CO" smtClean="0"/>
              <a:t>22/07/2021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CF410-77A2-4F59-857D-3DD60FF612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775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5.jpg"/><Relationship Id="rId2" Type="http://schemas.openxmlformats.org/officeDocument/2006/relationships/audio" Target="../media/media2.wma"/><Relationship Id="rId1" Type="http://schemas.microsoft.com/office/2007/relationships/media" Target="../media/media2.wma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e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Fabiana Valentina Abreu Herrera</a:t>
            </a:r>
            <a:endParaRPr lang="es-CO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sz="4000" dirty="0" smtClean="0"/>
              <a:t>Mi </a:t>
            </a:r>
            <a:r>
              <a:rPr lang="es-CO" sz="4000" dirty="0" err="1" smtClean="0"/>
              <a:t>expocicion</a:t>
            </a:r>
            <a:endParaRPr lang="es-CO" sz="4000" dirty="0"/>
          </a:p>
        </p:txBody>
      </p:sp>
      <p:pic>
        <p:nvPicPr>
          <p:cNvPr id="17" name="Audio 16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6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714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968"/>
    </mc:Choice>
    <mc:Fallback>
      <p:transition spd="slow" advTm="119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Agricultura ganadería silvicultura pesca flores</a:t>
            </a:r>
            <a:endParaRPr lang="es-CO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266" y="1945794"/>
            <a:ext cx="3431708" cy="1930336"/>
          </a:xfrm>
        </p:spPr>
      </p:pic>
      <p:pic>
        <p:nvPicPr>
          <p:cNvPr id="8" name="Marcador de contenido 7"/>
          <p:cNvPicPr>
            <a:picLocks noGrp="1" noChangeAspect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679" y="4131237"/>
            <a:ext cx="3463163" cy="2154747"/>
          </a:xfr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69" y="4171521"/>
            <a:ext cx="3114277" cy="205157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375" y="4131237"/>
            <a:ext cx="4354698" cy="2177349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970" y="1830974"/>
            <a:ext cx="3923290" cy="2119694"/>
          </a:xfrm>
          <a:prstGeom prst="rect">
            <a:avLst/>
          </a:prstGeom>
        </p:spPr>
      </p:pic>
      <p:pic>
        <p:nvPicPr>
          <p:cNvPr id="27" name="Audio 26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11366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339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003"/>
    </mc:Choice>
    <mc:Fallback>
      <p:transition spd="slow" advTm="270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</Words>
  <Application>Microsoft Office PowerPoint</Application>
  <PresentationFormat>Panorámica</PresentationFormat>
  <Paragraphs>3</Paragraphs>
  <Slides>2</Slides>
  <Notes>0</Notes>
  <HiddenSlides>0</HiddenSlides>
  <MMClips>2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Tema de Office</vt:lpstr>
      <vt:lpstr>Fabiana Valentina Abreu Herrera</vt:lpstr>
      <vt:lpstr>Agricultura ganadería silvicultura pesca flores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Fabiana Valentina Abreu Herrera</dc:title>
  <dc:creator>pc</dc:creator>
  <cp:lastModifiedBy>pc</cp:lastModifiedBy>
  <cp:revision>3</cp:revision>
  <dcterms:created xsi:type="dcterms:W3CDTF">2021-07-22T18:36:39Z</dcterms:created>
  <dcterms:modified xsi:type="dcterms:W3CDTF">2021-07-22T18:52:11Z</dcterms:modified>
</cp:coreProperties>
</file>